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32"/>
  </p:notesMasterIdLst>
  <p:sldIdLst>
    <p:sldId id="1641" r:id="rId2"/>
    <p:sldId id="5364" r:id="rId3"/>
    <p:sldId id="6483" r:id="rId4"/>
    <p:sldId id="6522" r:id="rId5"/>
    <p:sldId id="811" r:id="rId6"/>
    <p:sldId id="6523" r:id="rId7"/>
    <p:sldId id="6514" r:id="rId8"/>
    <p:sldId id="308" r:id="rId9"/>
    <p:sldId id="6516" r:id="rId10"/>
    <p:sldId id="6480" r:id="rId11"/>
    <p:sldId id="6234" r:id="rId12"/>
    <p:sldId id="6510" r:id="rId13"/>
    <p:sldId id="6471" r:id="rId14"/>
    <p:sldId id="6517" r:id="rId15"/>
    <p:sldId id="6521" r:id="rId16"/>
    <p:sldId id="6520" r:id="rId17"/>
    <p:sldId id="6519" r:id="rId18"/>
    <p:sldId id="6518" r:id="rId19"/>
    <p:sldId id="6372" r:id="rId20"/>
    <p:sldId id="747" r:id="rId21"/>
    <p:sldId id="1042" r:id="rId22"/>
    <p:sldId id="1625" r:id="rId23"/>
    <p:sldId id="6490" r:id="rId24"/>
    <p:sldId id="6491" r:id="rId25"/>
    <p:sldId id="6462" r:id="rId26"/>
    <p:sldId id="6459" r:id="rId27"/>
    <p:sldId id="854" r:id="rId28"/>
    <p:sldId id="6488" r:id="rId29"/>
    <p:sldId id="5326" r:id="rId30"/>
    <p:sldId id="965" r:id="rId31"/>
  </p:sldIdLst>
  <p:sldSz cx="12192000" cy="6858000"/>
  <p:notesSz cx="9939338" cy="1436846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54FF47"/>
    <a:srgbClr val="1E821E"/>
    <a:srgbClr val="6600CC"/>
    <a:srgbClr val="C00000"/>
    <a:srgbClr val="0000FF"/>
    <a:srgbClr val="CDF9FF"/>
    <a:srgbClr val="000000"/>
    <a:srgbClr val="ABF1FF"/>
    <a:srgbClr val="33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062" autoAdjust="0"/>
    <p:restoredTop sz="95859" autoAdjust="0"/>
  </p:normalViewPr>
  <p:slideViewPr>
    <p:cSldViewPr>
      <p:cViewPr varScale="1">
        <p:scale>
          <a:sx n="83" d="100"/>
          <a:sy n="83" d="100"/>
        </p:scale>
        <p:origin x="40" y="1508"/>
      </p:cViewPr>
      <p:guideLst>
        <p:guide orient="horz" pos="2160"/>
        <p:guide pos="3840"/>
      </p:guideLst>
    </p:cSldViewPr>
  </p:slideViewPr>
  <p:outlineViewPr>
    <p:cViewPr>
      <p:scale>
        <a:sx n="33" d="100"/>
        <a:sy n="33" d="100"/>
      </p:scale>
      <p:origin x="0" y="-24"/>
    </p:cViewPr>
  </p:outlineViewPr>
  <p:notesTextViewPr>
    <p:cViewPr>
      <p:scale>
        <a:sx n="125" d="100"/>
        <a:sy n="125" d="100"/>
      </p:scale>
      <p:origin x="0" y="0"/>
    </p:cViewPr>
  </p:notesTextViewPr>
  <p:sorterViewPr>
    <p:cViewPr>
      <p:scale>
        <a:sx n="110" d="100"/>
        <a:sy n="110" d="100"/>
      </p:scale>
      <p:origin x="0" y="-324"/>
    </p:cViewPr>
  </p:sorterViewPr>
  <p:notesViewPr>
    <p:cSldViewPr>
      <p:cViewPr varScale="1">
        <p:scale>
          <a:sx n="122" d="100"/>
          <a:sy n="122" d="100"/>
        </p:scale>
        <p:origin x="1120" y="8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5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5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6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52"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5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62"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01B4791C-884A-4B18-B44A-73F87AC965A5}" type="doc">
      <dgm:prSet loTypeId="urn:microsoft.com/office/officeart/2005/8/layout/hierarchy2" loCatId="hierarchy" qsTypeId="urn:microsoft.com/office/officeart/2005/8/quickstyle/simple5" qsCatId="simple" csTypeId="urn:microsoft.com/office/officeart/2005/8/colors/colorful5" csCatId="colorful" phldr="1"/>
      <dgm:spPr/>
      <dgm:t>
        <a:bodyPr/>
        <a:lstStyle/>
        <a:p>
          <a:endParaRPr kumimoji="1" lang="ja-JP" altLang="en-US"/>
        </a:p>
      </dgm:t>
    </dgm:pt>
    <dgm:pt modelId="{29F7A6B1-0D41-4F85-B74B-671C6CA3B2F7}">
      <dgm:prSet phldrT="[テキスト]" custT="1"/>
      <dgm:spPr>
        <a:solidFill>
          <a:srgbClr val="C00000"/>
        </a:solidFill>
      </dgm:spPr>
      <dgm:t>
        <a:bodyPr lIns="0" tIns="0" rIns="0" bIns="0"/>
        <a:lstStyle/>
        <a:p>
          <a:pPr algn="ctr">
            <a:lnSpc>
              <a:spcPts val="1800"/>
            </a:lnSpc>
          </a:pPr>
          <a:r>
            <a:rPr kumimoji="1" lang="ja-JP" altLang="en-US" sz="1400" dirty="0">
              <a:latin typeface="UD デジタル 教科書体 NK-B" panose="02020700000000000000" pitchFamily="18" charset="-128"/>
              <a:ea typeface="UD デジタル 教科書体 NK-B" panose="02020700000000000000" pitchFamily="18" charset="-128"/>
            </a:rPr>
            <a:t>リング位置無依存</a:t>
          </a:r>
          <a:br>
            <a:rPr kumimoji="1" lang="en-US" altLang="ja-JP" sz="1400" dirty="0">
              <a:latin typeface="UD デジタル 教科書体 NK-B" panose="02020700000000000000" pitchFamily="18" charset="-128"/>
              <a:ea typeface="UD デジタル 教科書体 NK-B" panose="02020700000000000000" pitchFamily="18" charset="-128"/>
            </a:rPr>
          </a:br>
          <a:r>
            <a:rPr kumimoji="1" lang="ja-JP" altLang="en-US" sz="1400" dirty="0">
              <a:latin typeface="UD デジタル 教科書体 NK-B" panose="02020700000000000000" pitchFamily="18" charset="-128"/>
              <a:ea typeface="UD デジタル 教科書体 NK-B" panose="02020700000000000000" pitchFamily="18" charset="-128"/>
            </a:rPr>
            <a:t>高速コンパイル</a:t>
          </a:r>
        </a:p>
      </dgm:t>
    </dgm:pt>
    <dgm:pt modelId="{F24311DE-F6C8-4167-B2F8-BE4954F636A9}" type="parTrans" cxnId="{EF7BACA8-50D3-4AAD-8764-6A4B1FA02BA4}">
      <dgm:prSet custT="1"/>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94EA1B0B-753C-4CAE-80DB-C3C0039D3B05}" type="sibTrans" cxnId="{EF7BACA8-50D3-4AAD-8764-6A4B1FA02BA4}">
      <dgm:prSet/>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174E83ED-96BD-41E5-86C4-30580400E5AB}">
      <dgm:prSet phldrT="[テキスト]" custT="1"/>
      <dgm:spPr>
        <a:solidFill>
          <a:srgbClr val="C00000"/>
        </a:solidFill>
      </dgm:spPr>
      <dgm:t>
        <a:bodyPr lIns="0" tIns="0" rIns="0" bIns="0"/>
        <a:lstStyle/>
        <a:p>
          <a:pPr algn="ctr">
            <a:lnSpc>
              <a:spcPts val="1800"/>
            </a:lnSpc>
          </a:pPr>
          <a:r>
            <a:rPr kumimoji="1" lang="en-US" altLang="ja-JP" sz="1400" dirty="0">
              <a:latin typeface="UD デジタル 教科書体 NK-B" panose="02020700000000000000" pitchFamily="18" charset="-128"/>
              <a:ea typeface="UD デジタル 教科書体 NK-B" panose="02020700000000000000" pitchFamily="18" charset="-128"/>
            </a:rPr>
            <a:t>CGLA(CPU</a:t>
          </a:r>
          <a:r>
            <a:rPr kumimoji="1" lang="ja-JP" altLang="en-US" sz="1400" dirty="0">
              <a:latin typeface="UD デジタル 教科書体 NK-B" panose="02020700000000000000" pitchFamily="18" charset="-128"/>
              <a:ea typeface="UD デジタル 教科書体 NK-B" panose="02020700000000000000" pitchFamily="18" charset="-128"/>
            </a:rPr>
            <a:t>由来</a:t>
          </a:r>
          <a:r>
            <a:rPr kumimoji="1" lang="en-US" altLang="ja-JP" sz="1400" dirty="0">
              <a:latin typeface="UD デジタル 教科書体 NK-B" panose="02020700000000000000" pitchFamily="18" charset="-128"/>
              <a:ea typeface="UD デジタル 教科書体 NK-B" panose="02020700000000000000" pitchFamily="18" charset="-128"/>
            </a:rPr>
            <a:t>)</a:t>
          </a:r>
        </a:p>
      </dgm:t>
    </dgm:pt>
    <dgm:pt modelId="{4A253843-64F6-4E49-9AE3-3030814BC5C7}" type="sibTrans" cxnId="{A786E61A-A54D-453D-971F-533DFE47E3B8}">
      <dgm:prSet/>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86F8D176-55A9-4756-B2CF-33BD84C442FF}" type="parTrans" cxnId="{A786E61A-A54D-453D-971F-533DFE47E3B8}">
      <dgm:prSet custT="1"/>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D614E09A-0B97-4289-9FD8-B72068E7CF61}">
      <dgm:prSet phldrT="[テキスト]" custT="1"/>
      <dgm:spPr>
        <a:solidFill>
          <a:srgbClr val="0000FF"/>
        </a:solidFill>
      </dgm:spPr>
      <dgm:t>
        <a:bodyPr lIns="0" tIns="0" rIns="0" bIns="0"/>
        <a:lstStyle/>
        <a:p>
          <a:pPr algn="ctr">
            <a:lnSpc>
              <a:spcPts val="1800"/>
            </a:lnSpc>
          </a:pPr>
          <a:r>
            <a:rPr kumimoji="1" lang="ja-JP" altLang="en-US" sz="1400" dirty="0">
              <a:latin typeface="UD デジタル 教科書体 NK-B" panose="02020700000000000000" pitchFamily="18" charset="-128"/>
              <a:ea typeface="UD デジタル 教科書体 NK-B" panose="02020700000000000000" pitchFamily="18" charset="-128"/>
            </a:rPr>
            <a:t>二次元位置依存</a:t>
          </a:r>
          <a:br>
            <a:rPr kumimoji="1" lang="en-US" altLang="ja-JP" sz="1400" dirty="0">
              <a:latin typeface="UD デジタル 教科書体 NK-B" panose="02020700000000000000" pitchFamily="18" charset="-128"/>
              <a:ea typeface="UD デジタル 教科書体 NK-B" panose="02020700000000000000" pitchFamily="18" charset="-128"/>
            </a:rPr>
          </a:br>
          <a:r>
            <a:rPr kumimoji="1" lang="ja-JP" altLang="en-US" sz="1400" dirty="0">
              <a:latin typeface="UD デジタル 教科書体 NK-B" panose="02020700000000000000" pitchFamily="18" charset="-128"/>
              <a:ea typeface="UD デジタル 教科書体 NK-B" panose="02020700000000000000" pitchFamily="18" charset="-128"/>
            </a:rPr>
            <a:t>低速</a:t>
          </a:r>
          <a:r>
            <a:rPr kumimoji="1" lang="en-US" altLang="ja-JP" sz="1400" dirty="0">
              <a:latin typeface="UD デジタル 教科書体 NK-B" panose="02020700000000000000" pitchFamily="18" charset="-128"/>
              <a:ea typeface="UD デジタル 教科書体 NK-B" panose="02020700000000000000" pitchFamily="18" charset="-128"/>
            </a:rPr>
            <a:t>P&amp;R</a:t>
          </a:r>
          <a:endParaRPr kumimoji="1" lang="ja-JP" altLang="en-US" sz="1400" dirty="0">
            <a:latin typeface="UD デジタル 教科書体 NK-B" panose="02020700000000000000" pitchFamily="18" charset="-128"/>
            <a:ea typeface="UD デジタル 教科書体 NK-B" panose="02020700000000000000" pitchFamily="18" charset="-128"/>
          </a:endParaRPr>
        </a:p>
      </dgm:t>
    </dgm:pt>
    <dgm:pt modelId="{5003136C-D9B9-4114-A56F-5FE688AEC6FC}" type="parTrans" cxnId="{4B76F6F3-5A2E-472D-9477-EA79C23CD12E}">
      <dgm:prSet custT="1"/>
      <dgm:spPr/>
      <dgm:t>
        <a:bodyPr/>
        <a:lstStyle/>
        <a:p>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06BF3DB4-53EA-477F-AE05-74DE9DDC3264}" type="sibTrans" cxnId="{4B76F6F3-5A2E-472D-9477-EA79C23CD12E}">
      <dgm:prSet/>
      <dgm:spPr/>
      <dgm:t>
        <a:bodyPr/>
        <a:lstStyle/>
        <a:p>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1D7FD216-B62E-46A9-870D-0718C31FCA9A}">
      <dgm:prSet phldrT="[テキスト]" custT="1"/>
      <dgm:spPr>
        <a:solidFill>
          <a:srgbClr val="0000FF"/>
        </a:solidFill>
      </dgm:spPr>
      <dgm:t>
        <a:bodyPr lIns="0" tIns="0" rIns="0" bIns="0"/>
        <a:lstStyle/>
        <a:p>
          <a:pPr algn="ctr">
            <a:lnSpc>
              <a:spcPts val="1800"/>
            </a:lnSpc>
          </a:pPr>
          <a:r>
            <a:rPr kumimoji="1" lang="en-US" altLang="ja-JP" sz="1400" dirty="0">
              <a:latin typeface="UD デジタル 教科書体 NK-B" panose="02020700000000000000" pitchFamily="18" charset="-128"/>
              <a:ea typeface="UD デジタル 教科書体 NK-B" panose="02020700000000000000" pitchFamily="18" charset="-128"/>
            </a:rPr>
            <a:t>CGRA(FPGA</a:t>
          </a:r>
          <a:r>
            <a:rPr kumimoji="1" lang="ja-JP" altLang="en-US" sz="1400" dirty="0">
              <a:latin typeface="UD デジタル 教科書体 NK-B" panose="02020700000000000000" pitchFamily="18" charset="-128"/>
              <a:ea typeface="UD デジタル 教科書体 NK-B" panose="02020700000000000000" pitchFamily="18" charset="-128"/>
            </a:rPr>
            <a:t>由来</a:t>
          </a:r>
          <a:r>
            <a:rPr kumimoji="1" lang="en-US" altLang="ja-JP" sz="1400" dirty="0">
              <a:latin typeface="UD デジタル 教科書体 NK-B" panose="02020700000000000000" pitchFamily="18" charset="-128"/>
              <a:ea typeface="UD デジタル 教科書体 NK-B" panose="02020700000000000000" pitchFamily="18" charset="-128"/>
            </a:rPr>
            <a:t>)</a:t>
          </a:r>
          <a:endParaRPr kumimoji="1" lang="ja-JP" altLang="en-US" sz="1400" dirty="0">
            <a:latin typeface="UD デジタル 教科書体 NK-B" panose="02020700000000000000" pitchFamily="18" charset="-128"/>
            <a:ea typeface="UD デジタル 教科書体 NK-B" panose="02020700000000000000" pitchFamily="18" charset="-128"/>
          </a:endParaRPr>
        </a:p>
      </dgm:t>
    </dgm:pt>
    <dgm:pt modelId="{61D947AF-44C9-4987-A154-B638B5417ADB}" type="sibTrans" cxnId="{6A2F9A81-D207-404A-A0CC-64AC58E1D2F0}">
      <dgm:prSet/>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45D97441-59AB-47F5-BDB6-520D9B626490}" type="parTrans" cxnId="{6A2F9A81-D207-404A-A0CC-64AC58E1D2F0}">
      <dgm:prSet custT="1"/>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2BC8A057-6FBB-4649-A08F-A613C2CA47C7}">
      <dgm:prSet phldrT="[テキスト]" custT="1"/>
      <dgm:spPr/>
      <dgm:t>
        <a:bodyPr/>
        <a:lstStyle/>
        <a:p>
          <a:pPr algn="ctr">
            <a:lnSpc>
              <a:spcPts val="1800"/>
            </a:lnSpc>
          </a:pPr>
          <a:r>
            <a:rPr lang="ja-JP" altLang="en-US" sz="1600" b="0" i="0" dirty="0">
              <a:effectLst/>
              <a:latin typeface="UD デジタル 教科書体 NK-B" panose="02020700000000000000" pitchFamily="18" charset="-128"/>
              <a:ea typeface="UD デジタル 教科書体 NK-B" panose="02020700000000000000" pitchFamily="18" charset="-128"/>
            </a:rPr>
            <a:t>ベクトルの性能予測容易性</a:t>
          </a:r>
          <a:endParaRPr kumimoji="1" lang="ja-JP" altLang="en-US" sz="1600" dirty="0">
            <a:latin typeface="UD デジタル 教科書体 NK-B" panose="02020700000000000000" pitchFamily="18" charset="-128"/>
            <a:ea typeface="UD デジタル 教科書体 NK-B" panose="02020700000000000000" pitchFamily="18" charset="-128"/>
          </a:endParaRPr>
        </a:p>
      </dgm:t>
    </dgm:pt>
    <dgm:pt modelId="{CF99435E-D10E-408B-9BB2-83642A82CBC3}" type="parTrans" cxnId="{DF2B8FD4-6046-492E-AC74-ADB9FAD92824}">
      <dgm:prSet custT="1"/>
      <dgm:spPr/>
      <dgm:t>
        <a:bodyPr/>
        <a:lstStyle/>
        <a:p>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BAF463AE-D64D-46F1-B2DB-CC4C08376E81}" type="sibTrans" cxnId="{DF2B8FD4-6046-492E-AC74-ADB9FAD92824}">
      <dgm:prSet/>
      <dgm:spPr/>
      <dgm:t>
        <a:bodyPr/>
        <a:lstStyle/>
        <a:p>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26A3CCB4-59E0-4367-957E-C47F420A6EAC}">
      <dgm:prSet phldrT="[テキスト]" custT="1"/>
      <dgm:spPr/>
      <dgm:t>
        <a:bodyPr lIns="0" tIns="0" rIns="0" bIns="0"/>
        <a:lstStyle/>
        <a:p>
          <a:pPr algn="ctr">
            <a:lnSpc>
              <a:spcPts val="1800"/>
            </a:lnSpc>
          </a:pPr>
          <a:r>
            <a:rPr kumimoji="1" lang="ja-JP" altLang="en-US" sz="1600" dirty="0">
              <a:latin typeface="UD デジタル 教科書体 NK-B" panose="02020700000000000000" pitchFamily="18" charset="-128"/>
              <a:ea typeface="UD デジタル 教科書体 NK-B" panose="02020700000000000000" pitchFamily="18" charset="-128"/>
            </a:rPr>
            <a:t>ノイマン型のデバッグ容易性</a:t>
          </a:r>
        </a:p>
      </dgm:t>
    </dgm:pt>
    <dgm:pt modelId="{3AE668B6-3D2C-4439-8E61-E3C35AFCBC9F}" type="parTrans" cxnId="{7872592D-00B2-46EC-9ACC-BFA1BA08A171}">
      <dgm:prSet custT="1"/>
      <dgm:spPr/>
      <dgm:t>
        <a:bodyPr/>
        <a:lstStyle/>
        <a:p>
          <a:endParaRPr kumimoji="1" lang="ja-JP" altLang="en-US" sz="1400"/>
        </a:p>
      </dgm:t>
    </dgm:pt>
    <dgm:pt modelId="{AAD5383C-14AD-4E69-94B6-228ED01BA91C}" type="sibTrans" cxnId="{7872592D-00B2-46EC-9ACC-BFA1BA08A171}">
      <dgm:prSet/>
      <dgm:spPr/>
      <dgm:t>
        <a:bodyPr/>
        <a:lstStyle/>
        <a:p>
          <a:endParaRPr kumimoji="1" lang="ja-JP" altLang="en-US" sz="1400"/>
        </a:p>
      </dgm:t>
    </dgm:pt>
    <dgm:pt modelId="{E2B61969-FBA3-4F72-AB46-FE55E998FD03}">
      <dgm:prSet phldrT="[テキスト]" custT="1"/>
      <dgm:spPr/>
      <dgm:t>
        <a:bodyPr/>
        <a:lstStyle/>
        <a:p>
          <a:pPr algn="ctr">
            <a:lnSpc>
              <a:spcPts val="1800"/>
            </a:lnSpc>
          </a:pPr>
          <a:r>
            <a:rPr lang="ja-JP" altLang="en-US" sz="1600" b="0" i="0" dirty="0">
              <a:effectLst/>
              <a:latin typeface="UD デジタル 教科書体 NK-B" panose="02020700000000000000" pitchFamily="18" charset="-128"/>
              <a:ea typeface="UD デジタル 教科書体 NK-B" panose="02020700000000000000" pitchFamily="18" charset="-128"/>
            </a:rPr>
            <a:t>シストリックアレイの高速コンパイル</a:t>
          </a:r>
          <a:endParaRPr kumimoji="1" lang="ja-JP" altLang="en-US" sz="1600" dirty="0">
            <a:latin typeface="UD デジタル 教科書体 NK-B" panose="02020700000000000000" pitchFamily="18" charset="-128"/>
            <a:ea typeface="UD デジタル 教科書体 NK-B" panose="02020700000000000000" pitchFamily="18" charset="-128"/>
          </a:endParaRPr>
        </a:p>
      </dgm:t>
    </dgm:pt>
    <dgm:pt modelId="{A32D461D-3E28-4298-8904-1A0D59D6A01F}" type="parTrans" cxnId="{0A62C183-84D8-4E03-8213-94C07D5D5A5C}">
      <dgm:prSet custT="1"/>
      <dgm:spPr/>
      <dgm:t>
        <a:bodyPr/>
        <a:lstStyle/>
        <a:p>
          <a:endParaRPr kumimoji="1" lang="ja-JP" altLang="en-US" sz="1400"/>
        </a:p>
      </dgm:t>
    </dgm:pt>
    <dgm:pt modelId="{770F5036-7E8B-4EEE-AE78-0BAF473AB840}" type="sibTrans" cxnId="{0A62C183-84D8-4E03-8213-94C07D5D5A5C}">
      <dgm:prSet/>
      <dgm:spPr/>
      <dgm:t>
        <a:bodyPr/>
        <a:lstStyle/>
        <a:p>
          <a:endParaRPr kumimoji="1" lang="ja-JP" altLang="en-US" sz="1400"/>
        </a:p>
      </dgm:t>
    </dgm:pt>
    <dgm:pt modelId="{27EA945C-B91D-4ED4-A5F7-82DA012377D6}">
      <dgm:prSet phldrT="[テキスト]" custT="1"/>
      <dgm:spPr/>
      <dgm:t>
        <a:bodyPr lIns="0" tIns="0" rIns="0" bIns="0"/>
        <a:lstStyle/>
        <a:p>
          <a:pPr algn="ctr">
            <a:lnSpc>
              <a:spcPts val="1800"/>
            </a:lnSpc>
          </a:pPr>
          <a:r>
            <a:rPr kumimoji="1" lang="ja-JP" altLang="en-US" sz="1600" dirty="0">
              <a:latin typeface="UD デジタル 教科書体 NK-B" panose="02020700000000000000" pitchFamily="18" charset="-128"/>
              <a:ea typeface="UD デジタル 教科書体 NK-B" panose="02020700000000000000" pitchFamily="18" charset="-128"/>
            </a:rPr>
            <a:t>ブロードキャスト・ギャザ・再利用</a:t>
          </a:r>
        </a:p>
      </dgm:t>
    </dgm:pt>
    <dgm:pt modelId="{7EDFF807-5B1E-4D60-AA0F-5758BC0653F5}" type="parTrans" cxnId="{E9C5DFD0-508E-4BEB-BFAB-BEE6C84B79F5}">
      <dgm:prSet custT="1"/>
      <dgm:spPr/>
      <dgm:t>
        <a:bodyPr/>
        <a:lstStyle/>
        <a:p>
          <a:endParaRPr kumimoji="1" lang="ja-JP" altLang="en-US" sz="1400"/>
        </a:p>
      </dgm:t>
    </dgm:pt>
    <dgm:pt modelId="{C0A890E8-4D78-4AA5-9DC2-7DA7BDE09A6D}" type="sibTrans" cxnId="{E9C5DFD0-508E-4BEB-BFAB-BEE6C84B79F5}">
      <dgm:prSet/>
      <dgm:spPr/>
      <dgm:t>
        <a:bodyPr/>
        <a:lstStyle/>
        <a:p>
          <a:endParaRPr kumimoji="1" lang="ja-JP" altLang="en-US" sz="1400"/>
        </a:p>
      </dgm:t>
    </dgm:pt>
    <dgm:pt modelId="{83FCEFED-7C85-41B7-A666-958D349EDBF6}">
      <dgm:prSet phldrT="[テキスト]" custT="1"/>
      <dgm:spPr/>
      <dgm:t>
        <a:bodyPr/>
        <a:lstStyle/>
        <a:p>
          <a:pPr algn="ctr">
            <a:lnSpc>
              <a:spcPts val="1800"/>
            </a:lnSpc>
          </a:pPr>
          <a:r>
            <a:rPr lang="en-US" altLang="ja-JP" sz="1600" b="0" i="0" dirty="0">
              <a:effectLst/>
              <a:latin typeface="UD デジタル 教科書体 NK-B" panose="02020700000000000000" pitchFamily="18" charset="-128"/>
              <a:ea typeface="UD デジタル 教科書体 NK-B" panose="02020700000000000000" pitchFamily="18" charset="-128"/>
            </a:rPr>
            <a:t>CGRA</a:t>
          </a:r>
          <a:r>
            <a:rPr lang="ja-JP" altLang="en-US" sz="1600" b="0" i="0" dirty="0">
              <a:effectLst/>
              <a:latin typeface="UD デジタル 教科書体 NK-B" panose="02020700000000000000" pitchFamily="18" charset="-128"/>
              <a:ea typeface="UD デジタル 教科書体 NK-B" panose="02020700000000000000" pitchFamily="18" charset="-128"/>
            </a:rPr>
            <a:t>の汎用性</a:t>
          </a:r>
          <a:endParaRPr kumimoji="1" lang="ja-JP" altLang="en-US" sz="1600" dirty="0">
            <a:latin typeface="UD デジタル 教科書体 NK-B" panose="02020700000000000000" pitchFamily="18" charset="-128"/>
            <a:ea typeface="UD デジタル 教科書体 NK-B" panose="02020700000000000000" pitchFamily="18" charset="-128"/>
          </a:endParaRPr>
        </a:p>
      </dgm:t>
    </dgm:pt>
    <dgm:pt modelId="{A9068D5F-AC06-4106-A63D-8119932B43E2}" type="parTrans" cxnId="{6D48E3CA-D907-4F6B-8660-BC51434752C0}">
      <dgm:prSet custT="1"/>
      <dgm:spPr/>
      <dgm:t>
        <a:bodyPr/>
        <a:lstStyle/>
        <a:p>
          <a:endParaRPr kumimoji="1" lang="ja-JP" altLang="en-US" sz="1400"/>
        </a:p>
      </dgm:t>
    </dgm:pt>
    <dgm:pt modelId="{83D3A586-C342-496D-BFA3-36AF444D21D2}" type="sibTrans" cxnId="{6D48E3CA-D907-4F6B-8660-BC51434752C0}">
      <dgm:prSet/>
      <dgm:spPr/>
      <dgm:t>
        <a:bodyPr/>
        <a:lstStyle/>
        <a:p>
          <a:endParaRPr kumimoji="1" lang="ja-JP" altLang="en-US" sz="1400"/>
        </a:p>
      </dgm:t>
    </dgm:pt>
    <dgm:pt modelId="{3345D995-F279-4FF2-872F-2175F154CFD4}">
      <dgm:prSet phldrT="[テキスト]" custT="1"/>
      <dgm:spPr/>
      <dgm:t>
        <a:bodyPr/>
        <a:lstStyle/>
        <a:p>
          <a:pPr algn="ctr">
            <a:lnSpc>
              <a:spcPts val="1800"/>
            </a:lnSpc>
          </a:pPr>
          <a:r>
            <a:rPr lang="ja-JP" altLang="en-US" sz="1600" b="0" i="0" dirty="0">
              <a:effectLst/>
              <a:latin typeface="UD デジタル 教科書体 NK-B" panose="02020700000000000000" pitchFamily="18" charset="-128"/>
              <a:ea typeface="UD デジタル 教科書体 NK-B" panose="02020700000000000000" pitchFamily="18" charset="-128"/>
            </a:rPr>
            <a:t>チップレットの拡張性</a:t>
          </a:r>
          <a:endParaRPr kumimoji="1" lang="ja-JP" altLang="en-US" sz="1600" dirty="0">
            <a:latin typeface="UD デジタル 教科書体 NK-B" panose="02020700000000000000" pitchFamily="18" charset="-128"/>
            <a:ea typeface="UD デジタル 教科書体 NK-B" panose="02020700000000000000" pitchFamily="18" charset="-128"/>
          </a:endParaRPr>
        </a:p>
      </dgm:t>
    </dgm:pt>
    <dgm:pt modelId="{F619640D-0EBB-400C-9472-3ADD79B9FB9F}" type="parTrans" cxnId="{DDA99737-3757-497C-BF62-5C558FB2B196}">
      <dgm:prSet/>
      <dgm:spPr/>
      <dgm:t>
        <a:bodyPr/>
        <a:lstStyle/>
        <a:p>
          <a:endParaRPr kumimoji="1" lang="ja-JP" altLang="en-US"/>
        </a:p>
      </dgm:t>
    </dgm:pt>
    <dgm:pt modelId="{722AC2CB-9B2A-41BA-99A8-C42BA553397E}" type="sibTrans" cxnId="{DDA99737-3757-497C-BF62-5C558FB2B196}">
      <dgm:prSet/>
      <dgm:spPr/>
      <dgm:t>
        <a:bodyPr/>
        <a:lstStyle/>
        <a:p>
          <a:endParaRPr kumimoji="1" lang="ja-JP" altLang="en-US"/>
        </a:p>
      </dgm:t>
    </dgm:pt>
    <dgm:pt modelId="{28CD7922-9DE8-4B0C-884B-DF30C918B05E}">
      <dgm:prSet phldrT="[テキスト]" custT="1"/>
      <dgm:spPr/>
      <dgm:t>
        <a:bodyPr/>
        <a:lstStyle/>
        <a:p>
          <a:pPr algn="ctr">
            <a:lnSpc>
              <a:spcPts val="1800"/>
            </a:lnSpc>
          </a:pPr>
          <a:r>
            <a:rPr lang="ja-JP" altLang="en-US" sz="1600" b="0" i="0" dirty="0">
              <a:effectLst/>
              <a:latin typeface="UD デジタル 教科書体 NK-B" panose="02020700000000000000" pitchFamily="18" charset="-128"/>
              <a:ea typeface="UD デジタル 教科書体 NK-B" panose="02020700000000000000" pitchFamily="18" charset="-128"/>
            </a:rPr>
            <a:t>ニアメモリの高効率性</a:t>
          </a:r>
          <a:endParaRPr kumimoji="1" lang="ja-JP" altLang="en-US" sz="1600" dirty="0">
            <a:latin typeface="UD デジタル 教科書体 NK-B" panose="02020700000000000000" pitchFamily="18" charset="-128"/>
            <a:ea typeface="UD デジタル 教科書体 NK-B" panose="02020700000000000000" pitchFamily="18" charset="-128"/>
          </a:endParaRPr>
        </a:p>
      </dgm:t>
    </dgm:pt>
    <dgm:pt modelId="{4E4AE892-58CC-4573-A2B7-7EEC34639CA7}" type="parTrans" cxnId="{96BEEFE1-1F29-4421-9EAE-49F3550B1465}">
      <dgm:prSet/>
      <dgm:spPr/>
      <dgm:t>
        <a:bodyPr/>
        <a:lstStyle/>
        <a:p>
          <a:endParaRPr kumimoji="1" lang="ja-JP" altLang="en-US"/>
        </a:p>
      </dgm:t>
    </dgm:pt>
    <dgm:pt modelId="{0C1BDA72-17A4-4504-A061-D09609345176}" type="sibTrans" cxnId="{96BEEFE1-1F29-4421-9EAE-49F3550B1465}">
      <dgm:prSet/>
      <dgm:spPr/>
      <dgm:t>
        <a:bodyPr/>
        <a:lstStyle/>
        <a:p>
          <a:endParaRPr kumimoji="1" lang="ja-JP" altLang="en-US"/>
        </a:p>
      </dgm:t>
    </dgm:pt>
    <dgm:pt modelId="{150C5DC6-0D78-4156-BDF8-1B8D19032FC9}">
      <dgm:prSet phldrT="[テキスト]" custT="1"/>
      <dgm:spPr>
        <a:solidFill>
          <a:srgbClr val="336600"/>
        </a:solidFill>
      </dgm:spPr>
      <dgm:t>
        <a:bodyPr lIns="0" tIns="0" rIns="0" bIns="0"/>
        <a:lstStyle/>
        <a:p>
          <a:pPr algn="ctr">
            <a:lnSpc>
              <a:spcPts val="1800"/>
            </a:lnSpc>
          </a:pPr>
          <a:r>
            <a:rPr kumimoji="1" lang="ja-JP" altLang="en-US" sz="1400" dirty="0">
              <a:latin typeface="UD デジタル 教科書体 NK-B" panose="02020700000000000000" pitchFamily="18" charset="-128"/>
              <a:ea typeface="UD デジタル 教科書体 NK-B" panose="02020700000000000000" pitchFamily="18" charset="-128"/>
            </a:rPr>
            <a:t>ノイマン型＋非ノイマン型</a:t>
          </a:r>
        </a:p>
      </dgm:t>
    </dgm:pt>
    <dgm:pt modelId="{F3330191-2F09-45D4-9510-30208213930B}" type="sibTrans" cxnId="{DC4A9BEF-446F-4575-A6EB-86D6AFBC212C}">
      <dgm:prSet/>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EC733193-829A-4270-9E5B-867884EACA12}" type="parTrans" cxnId="{DC4A9BEF-446F-4575-A6EB-86D6AFBC212C}">
      <dgm:prSet/>
      <dgm:spPr/>
      <dgm:t>
        <a:bodyPr/>
        <a:lstStyle/>
        <a:p>
          <a:pPr algn="ctr">
            <a:lnSpc>
              <a:spcPts val="1800"/>
            </a:lnSpc>
          </a:pPr>
          <a:endParaRPr kumimoji="1" lang="ja-JP" altLang="en-US" sz="1400">
            <a:latin typeface="UD デジタル 教科書体 NK-B" panose="02020700000000000000" pitchFamily="18" charset="-128"/>
            <a:ea typeface="UD デジタル 教科書体 NK-B" panose="02020700000000000000" pitchFamily="18" charset="-128"/>
          </a:endParaRPr>
        </a:p>
      </dgm:t>
    </dgm:pt>
    <dgm:pt modelId="{FA6D6807-A230-4FDE-9834-7D8FD21367DE}" type="pres">
      <dgm:prSet presAssocID="{01B4791C-884A-4B18-B44A-73F87AC965A5}" presName="diagram" presStyleCnt="0">
        <dgm:presLayoutVars>
          <dgm:chPref val="1"/>
          <dgm:dir/>
          <dgm:animOne val="branch"/>
          <dgm:animLvl val="lvl"/>
          <dgm:resizeHandles val="exact"/>
        </dgm:presLayoutVars>
      </dgm:prSet>
      <dgm:spPr/>
    </dgm:pt>
    <dgm:pt modelId="{CC47B60E-7B21-48FF-ADA2-A14C2CF8487D}" type="pres">
      <dgm:prSet presAssocID="{150C5DC6-0D78-4156-BDF8-1B8D19032FC9}" presName="root1" presStyleCnt="0"/>
      <dgm:spPr/>
    </dgm:pt>
    <dgm:pt modelId="{DCA75462-F61B-47FA-8001-AD1A44BE4A68}" type="pres">
      <dgm:prSet presAssocID="{150C5DC6-0D78-4156-BDF8-1B8D19032FC9}" presName="LevelOneTextNode" presStyleLbl="node0" presStyleIdx="0" presStyleCnt="1" custScaleX="93317">
        <dgm:presLayoutVars>
          <dgm:chPref val="3"/>
        </dgm:presLayoutVars>
      </dgm:prSet>
      <dgm:spPr/>
    </dgm:pt>
    <dgm:pt modelId="{4425C115-350D-48E1-BF6C-CF8E0AED56BA}" type="pres">
      <dgm:prSet presAssocID="{150C5DC6-0D78-4156-BDF8-1B8D19032FC9}" presName="level2hierChild" presStyleCnt="0"/>
      <dgm:spPr/>
    </dgm:pt>
    <dgm:pt modelId="{23FD7326-7139-48F9-8F3D-C21D04C5F5AD}" type="pres">
      <dgm:prSet presAssocID="{86F8D176-55A9-4756-B2CF-33BD84C442FF}" presName="conn2-1" presStyleLbl="parChTrans1D2" presStyleIdx="0" presStyleCnt="2" custScaleX="2000000"/>
      <dgm:spPr/>
    </dgm:pt>
    <dgm:pt modelId="{8761A0DF-4E51-4FE4-BD21-ED28B5AA44E8}" type="pres">
      <dgm:prSet presAssocID="{86F8D176-55A9-4756-B2CF-33BD84C442FF}" presName="connTx" presStyleLbl="parChTrans1D2" presStyleIdx="0" presStyleCnt="2"/>
      <dgm:spPr/>
    </dgm:pt>
    <dgm:pt modelId="{3C9378A3-E545-46B9-8435-FD0D44C092E2}" type="pres">
      <dgm:prSet presAssocID="{174E83ED-96BD-41E5-86C4-30580400E5AB}" presName="root2" presStyleCnt="0"/>
      <dgm:spPr/>
    </dgm:pt>
    <dgm:pt modelId="{52D8F31B-61DD-4FC9-A215-494D5783815B}" type="pres">
      <dgm:prSet presAssocID="{174E83ED-96BD-41E5-86C4-30580400E5AB}" presName="LevelTwoTextNode" presStyleLbl="node2" presStyleIdx="0" presStyleCnt="2" custScaleX="153941" custScaleY="98130" custLinFactNeighborY="4564">
        <dgm:presLayoutVars>
          <dgm:chPref val="3"/>
        </dgm:presLayoutVars>
      </dgm:prSet>
      <dgm:spPr/>
    </dgm:pt>
    <dgm:pt modelId="{D289EB47-6AE7-475C-9789-FC885E723126}" type="pres">
      <dgm:prSet presAssocID="{174E83ED-96BD-41E5-86C4-30580400E5AB}" presName="level3hierChild" presStyleCnt="0"/>
      <dgm:spPr/>
    </dgm:pt>
    <dgm:pt modelId="{F6B48985-A1BA-4313-B2D8-D0E61653DB2B}" type="pres">
      <dgm:prSet presAssocID="{F24311DE-F6C8-4167-B2F8-BE4954F636A9}" presName="conn2-1" presStyleLbl="parChTrans1D3" presStyleIdx="0" presStyleCnt="2" custScaleX="2000000"/>
      <dgm:spPr/>
    </dgm:pt>
    <dgm:pt modelId="{CD66F84D-8AE4-4B3F-B2C5-713485DD4028}" type="pres">
      <dgm:prSet presAssocID="{F24311DE-F6C8-4167-B2F8-BE4954F636A9}" presName="connTx" presStyleLbl="parChTrans1D3" presStyleIdx="0" presStyleCnt="2"/>
      <dgm:spPr/>
    </dgm:pt>
    <dgm:pt modelId="{B6560940-3D25-4AAB-B24E-66DED9EA5957}" type="pres">
      <dgm:prSet presAssocID="{29F7A6B1-0D41-4F85-B74B-671C6CA3B2F7}" presName="root2" presStyleCnt="0"/>
      <dgm:spPr/>
    </dgm:pt>
    <dgm:pt modelId="{CC0503C0-FDF6-4C47-A407-552239D76E81}" type="pres">
      <dgm:prSet presAssocID="{29F7A6B1-0D41-4F85-B74B-671C6CA3B2F7}" presName="LevelTwoTextNode" presStyleLbl="node3" presStyleIdx="0" presStyleCnt="2" custScaleX="131955">
        <dgm:presLayoutVars>
          <dgm:chPref val="3"/>
        </dgm:presLayoutVars>
      </dgm:prSet>
      <dgm:spPr/>
    </dgm:pt>
    <dgm:pt modelId="{9897CC74-57DB-482B-866C-F7871B047BAB}" type="pres">
      <dgm:prSet presAssocID="{29F7A6B1-0D41-4F85-B74B-671C6CA3B2F7}" presName="level3hierChild" presStyleCnt="0"/>
      <dgm:spPr/>
    </dgm:pt>
    <dgm:pt modelId="{2B595AB8-93A6-4811-8EE7-989424FEB154}" type="pres">
      <dgm:prSet presAssocID="{3AE668B6-3D2C-4439-8E61-E3C35AFCBC9F}" presName="conn2-1" presStyleLbl="parChTrans1D4" presStyleIdx="0" presStyleCnt="7"/>
      <dgm:spPr/>
    </dgm:pt>
    <dgm:pt modelId="{56411863-012C-489C-AB56-0C94117040CC}" type="pres">
      <dgm:prSet presAssocID="{3AE668B6-3D2C-4439-8E61-E3C35AFCBC9F}" presName="connTx" presStyleLbl="parChTrans1D4" presStyleIdx="0" presStyleCnt="7"/>
      <dgm:spPr/>
    </dgm:pt>
    <dgm:pt modelId="{702CFD8B-D19A-4969-BBEE-89EBEAE55DF1}" type="pres">
      <dgm:prSet presAssocID="{26A3CCB4-59E0-4367-957E-C47F420A6EAC}" presName="root2" presStyleCnt="0"/>
      <dgm:spPr/>
    </dgm:pt>
    <dgm:pt modelId="{ED333C1B-BF78-49BA-BD45-788DD4BCF5A7}" type="pres">
      <dgm:prSet presAssocID="{26A3CCB4-59E0-4367-957E-C47F420A6EAC}" presName="LevelTwoTextNode" presStyleLbl="node4" presStyleIdx="0" presStyleCnt="7" custScaleX="286505">
        <dgm:presLayoutVars>
          <dgm:chPref val="3"/>
        </dgm:presLayoutVars>
      </dgm:prSet>
      <dgm:spPr/>
    </dgm:pt>
    <dgm:pt modelId="{1DF66853-A259-4FD1-96D1-07386B2E8D40}" type="pres">
      <dgm:prSet presAssocID="{26A3CCB4-59E0-4367-957E-C47F420A6EAC}" presName="level3hierChild" presStyleCnt="0"/>
      <dgm:spPr/>
    </dgm:pt>
    <dgm:pt modelId="{1A67B549-8530-4B8B-99BC-25A16EEBA2E5}" type="pres">
      <dgm:prSet presAssocID="{A32D461D-3E28-4298-8904-1A0D59D6A01F}" presName="conn2-1" presStyleLbl="parChTrans1D4" presStyleIdx="1" presStyleCnt="7"/>
      <dgm:spPr/>
    </dgm:pt>
    <dgm:pt modelId="{366BD5CA-25EF-43D7-BF50-F63EB40BE70F}" type="pres">
      <dgm:prSet presAssocID="{A32D461D-3E28-4298-8904-1A0D59D6A01F}" presName="connTx" presStyleLbl="parChTrans1D4" presStyleIdx="1" presStyleCnt="7"/>
      <dgm:spPr/>
    </dgm:pt>
    <dgm:pt modelId="{1677BCEE-5AD7-47F7-B825-FC701C555A10}" type="pres">
      <dgm:prSet presAssocID="{E2B61969-FBA3-4F72-AB46-FE55E998FD03}" presName="root2" presStyleCnt="0"/>
      <dgm:spPr/>
    </dgm:pt>
    <dgm:pt modelId="{D8F53AC4-E5BF-4613-94EA-FBA79D227303}" type="pres">
      <dgm:prSet presAssocID="{E2B61969-FBA3-4F72-AB46-FE55E998FD03}" presName="LevelTwoTextNode" presStyleLbl="node4" presStyleIdx="1" presStyleCnt="7" custScaleX="286505">
        <dgm:presLayoutVars>
          <dgm:chPref val="3"/>
        </dgm:presLayoutVars>
      </dgm:prSet>
      <dgm:spPr/>
    </dgm:pt>
    <dgm:pt modelId="{DED6E87F-CCA8-4689-BB96-3B6A59CADCC8}" type="pres">
      <dgm:prSet presAssocID="{E2B61969-FBA3-4F72-AB46-FE55E998FD03}" presName="level3hierChild" presStyleCnt="0"/>
      <dgm:spPr/>
    </dgm:pt>
    <dgm:pt modelId="{E92C2922-8BDF-4E83-AE80-C2A28F62D518}" type="pres">
      <dgm:prSet presAssocID="{4E4AE892-58CC-4573-A2B7-7EEC34639CA7}" presName="conn2-1" presStyleLbl="parChTrans1D4" presStyleIdx="2" presStyleCnt="7"/>
      <dgm:spPr/>
    </dgm:pt>
    <dgm:pt modelId="{2AB86C66-56EC-4FAF-88B1-7243F6E6ED23}" type="pres">
      <dgm:prSet presAssocID="{4E4AE892-58CC-4573-A2B7-7EEC34639CA7}" presName="connTx" presStyleLbl="parChTrans1D4" presStyleIdx="2" presStyleCnt="7"/>
      <dgm:spPr/>
    </dgm:pt>
    <dgm:pt modelId="{01C08406-AF0B-42AD-B42B-1C7096BF8CB9}" type="pres">
      <dgm:prSet presAssocID="{28CD7922-9DE8-4B0C-884B-DF30C918B05E}" presName="root2" presStyleCnt="0"/>
      <dgm:spPr/>
    </dgm:pt>
    <dgm:pt modelId="{58EA1693-8CAA-4D5E-BD87-5440C2C0F55A}" type="pres">
      <dgm:prSet presAssocID="{28CD7922-9DE8-4B0C-884B-DF30C918B05E}" presName="LevelTwoTextNode" presStyleLbl="node4" presStyleIdx="2" presStyleCnt="7" custScaleX="287143">
        <dgm:presLayoutVars>
          <dgm:chPref val="3"/>
        </dgm:presLayoutVars>
      </dgm:prSet>
      <dgm:spPr/>
    </dgm:pt>
    <dgm:pt modelId="{CA907E4E-0916-4046-AA32-106822A5A7BA}" type="pres">
      <dgm:prSet presAssocID="{28CD7922-9DE8-4B0C-884B-DF30C918B05E}" presName="level3hierChild" presStyleCnt="0"/>
      <dgm:spPr/>
    </dgm:pt>
    <dgm:pt modelId="{C8DCDE9B-C093-4F05-B2C5-7C3D9CFB1E9B}" type="pres">
      <dgm:prSet presAssocID="{CF99435E-D10E-408B-9BB2-83642A82CBC3}" presName="conn2-1" presStyleLbl="parChTrans1D4" presStyleIdx="3" presStyleCnt="7"/>
      <dgm:spPr/>
    </dgm:pt>
    <dgm:pt modelId="{90CC652A-5281-47F9-B310-363945FC72D9}" type="pres">
      <dgm:prSet presAssocID="{CF99435E-D10E-408B-9BB2-83642A82CBC3}" presName="connTx" presStyleLbl="parChTrans1D4" presStyleIdx="3" presStyleCnt="7"/>
      <dgm:spPr/>
    </dgm:pt>
    <dgm:pt modelId="{EA097482-DD87-4B42-83BA-D85E218C530B}" type="pres">
      <dgm:prSet presAssocID="{2BC8A057-6FBB-4649-A08F-A613C2CA47C7}" presName="root2" presStyleCnt="0"/>
      <dgm:spPr/>
    </dgm:pt>
    <dgm:pt modelId="{8C79EE0E-5059-4DA1-85FA-5229C4FBC327}" type="pres">
      <dgm:prSet presAssocID="{2BC8A057-6FBB-4649-A08F-A613C2CA47C7}" presName="LevelTwoTextNode" presStyleLbl="node4" presStyleIdx="3" presStyleCnt="7" custScaleX="287611">
        <dgm:presLayoutVars>
          <dgm:chPref val="3"/>
        </dgm:presLayoutVars>
      </dgm:prSet>
      <dgm:spPr/>
    </dgm:pt>
    <dgm:pt modelId="{85070C4C-6B91-4325-8DBC-75B5C6427F48}" type="pres">
      <dgm:prSet presAssocID="{2BC8A057-6FBB-4649-A08F-A613C2CA47C7}" presName="level3hierChild" presStyleCnt="0"/>
      <dgm:spPr/>
    </dgm:pt>
    <dgm:pt modelId="{165BFEBD-8DC7-4A50-B7C3-E7FCC6791E0C}" type="pres">
      <dgm:prSet presAssocID="{A9068D5F-AC06-4106-A63D-8119932B43E2}" presName="conn2-1" presStyleLbl="parChTrans1D4" presStyleIdx="4" presStyleCnt="7"/>
      <dgm:spPr/>
    </dgm:pt>
    <dgm:pt modelId="{D6516980-0FC5-4E2C-8C4F-E68E6ACA2838}" type="pres">
      <dgm:prSet presAssocID="{A9068D5F-AC06-4106-A63D-8119932B43E2}" presName="connTx" presStyleLbl="parChTrans1D4" presStyleIdx="4" presStyleCnt="7"/>
      <dgm:spPr/>
    </dgm:pt>
    <dgm:pt modelId="{BD5EA79B-E09B-4E8A-8E80-C672AD903F74}" type="pres">
      <dgm:prSet presAssocID="{83FCEFED-7C85-41B7-A666-958D349EDBF6}" presName="root2" presStyleCnt="0"/>
      <dgm:spPr/>
    </dgm:pt>
    <dgm:pt modelId="{5256D8B7-6C10-475D-9D1D-BF0BB053AE05}" type="pres">
      <dgm:prSet presAssocID="{83FCEFED-7C85-41B7-A666-958D349EDBF6}" presName="LevelTwoTextNode" presStyleLbl="node4" presStyleIdx="4" presStyleCnt="7" custScaleX="287641" custScaleY="95499">
        <dgm:presLayoutVars>
          <dgm:chPref val="3"/>
        </dgm:presLayoutVars>
      </dgm:prSet>
      <dgm:spPr/>
    </dgm:pt>
    <dgm:pt modelId="{81D69C41-0FA6-473B-A5AB-604E57041794}" type="pres">
      <dgm:prSet presAssocID="{83FCEFED-7C85-41B7-A666-958D349EDBF6}" presName="level3hierChild" presStyleCnt="0"/>
      <dgm:spPr/>
    </dgm:pt>
    <dgm:pt modelId="{5E72C555-2255-4ACD-877B-81BC3812DB38}" type="pres">
      <dgm:prSet presAssocID="{F619640D-0EBB-400C-9472-3ADD79B9FB9F}" presName="conn2-1" presStyleLbl="parChTrans1D4" presStyleIdx="5" presStyleCnt="7"/>
      <dgm:spPr/>
    </dgm:pt>
    <dgm:pt modelId="{402AE5A4-F5E7-4193-8A0C-49A162FD4E99}" type="pres">
      <dgm:prSet presAssocID="{F619640D-0EBB-400C-9472-3ADD79B9FB9F}" presName="connTx" presStyleLbl="parChTrans1D4" presStyleIdx="5" presStyleCnt="7"/>
      <dgm:spPr/>
    </dgm:pt>
    <dgm:pt modelId="{12F811C6-8E46-4868-A6D8-478D595E33CE}" type="pres">
      <dgm:prSet presAssocID="{3345D995-F279-4FF2-872F-2175F154CFD4}" presName="root2" presStyleCnt="0"/>
      <dgm:spPr/>
    </dgm:pt>
    <dgm:pt modelId="{033AFA21-3B3B-468E-A92D-1FE4AD096212}" type="pres">
      <dgm:prSet presAssocID="{3345D995-F279-4FF2-872F-2175F154CFD4}" presName="LevelTwoTextNode" presStyleLbl="node4" presStyleIdx="5" presStyleCnt="7" custScaleX="286819">
        <dgm:presLayoutVars>
          <dgm:chPref val="3"/>
        </dgm:presLayoutVars>
      </dgm:prSet>
      <dgm:spPr/>
    </dgm:pt>
    <dgm:pt modelId="{2C8AF89F-389E-42EA-A1ED-3132BF2B7C60}" type="pres">
      <dgm:prSet presAssocID="{3345D995-F279-4FF2-872F-2175F154CFD4}" presName="level3hierChild" presStyleCnt="0"/>
      <dgm:spPr/>
    </dgm:pt>
    <dgm:pt modelId="{0755810E-281D-4B9E-A898-B34AE6E1C9F5}" type="pres">
      <dgm:prSet presAssocID="{7EDFF807-5B1E-4D60-AA0F-5758BC0653F5}" presName="conn2-1" presStyleLbl="parChTrans1D4" presStyleIdx="6" presStyleCnt="7"/>
      <dgm:spPr/>
    </dgm:pt>
    <dgm:pt modelId="{EC017557-2DF3-4A93-B5BE-5986983ECE28}" type="pres">
      <dgm:prSet presAssocID="{7EDFF807-5B1E-4D60-AA0F-5758BC0653F5}" presName="connTx" presStyleLbl="parChTrans1D4" presStyleIdx="6" presStyleCnt="7"/>
      <dgm:spPr/>
    </dgm:pt>
    <dgm:pt modelId="{65E054B3-62A2-47D5-A212-2321F4BA8568}" type="pres">
      <dgm:prSet presAssocID="{27EA945C-B91D-4ED4-A5F7-82DA012377D6}" presName="root2" presStyleCnt="0"/>
      <dgm:spPr/>
    </dgm:pt>
    <dgm:pt modelId="{0437097A-C152-4468-8D62-5C90A2660536}" type="pres">
      <dgm:prSet presAssocID="{27EA945C-B91D-4ED4-A5F7-82DA012377D6}" presName="LevelTwoTextNode" presStyleLbl="node4" presStyleIdx="6" presStyleCnt="7" custScaleX="286680" custLinFactNeighborX="1121" custLinFactNeighborY="2722">
        <dgm:presLayoutVars>
          <dgm:chPref val="3"/>
        </dgm:presLayoutVars>
      </dgm:prSet>
      <dgm:spPr/>
    </dgm:pt>
    <dgm:pt modelId="{B7E03A79-28CE-4B40-8DCD-AEEF87F98A94}" type="pres">
      <dgm:prSet presAssocID="{27EA945C-B91D-4ED4-A5F7-82DA012377D6}" presName="level3hierChild" presStyleCnt="0"/>
      <dgm:spPr/>
    </dgm:pt>
    <dgm:pt modelId="{EBF3D8A0-1B6B-46E4-A9A1-5C4A539C44F9}" type="pres">
      <dgm:prSet presAssocID="{45D97441-59AB-47F5-BDB6-520D9B626490}" presName="conn2-1" presStyleLbl="parChTrans1D2" presStyleIdx="1" presStyleCnt="2" custScaleX="2000000"/>
      <dgm:spPr/>
    </dgm:pt>
    <dgm:pt modelId="{EB58449F-597F-4BA0-8EF3-67343D61D275}" type="pres">
      <dgm:prSet presAssocID="{45D97441-59AB-47F5-BDB6-520D9B626490}" presName="connTx" presStyleLbl="parChTrans1D2" presStyleIdx="1" presStyleCnt="2"/>
      <dgm:spPr/>
    </dgm:pt>
    <dgm:pt modelId="{DF7753F5-B98A-410B-ACED-794074A5F6E5}" type="pres">
      <dgm:prSet presAssocID="{1D7FD216-B62E-46A9-870D-0718C31FCA9A}" presName="root2" presStyleCnt="0"/>
      <dgm:spPr/>
    </dgm:pt>
    <dgm:pt modelId="{677CFA7D-4DC2-4451-BACF-6D4A41601214}" type="pres">
      <dgm:prSet presAssocID="{1D7FD216-B62E-46A9-870D-0718C31FCA9A}" presName="LevelTwoTextNode" presStyleLbl="node2" presStyleIdx="1" presStyleCnt="2" custScaleX="154827" custScaleY="101870" custLinFactNeighborY="4564">
        <dgm:presLayoutVars>
          <dgm:chPref val="3"/>
        </dgm:presLayoutVars>
      </dgm:prSet>
      <dgm:spPr/>
    </dgm:pt>
    <dgm:pt modelId="{4869E044-E25D-4DF7-9EAA-113AF6F79075}" type="pres">
      <dgm:prSet presAssocID="{1D7FD216-B62E-46A9-870D-0718C31FCA9A}" presName="level3hierChild" presStyleCnt="0"/>
      <dgm:spPr/>
    </dgm:pt>
    <dgm:pt modelId="{AA7E11C4-6653-4A65-826C-E9611D69CD4A}" type="pres">
      <dgm:prSet presAssocID="{5003136C-D9B9-4114-A56F-5FE688AEC6FC}" presName="conn2-1" presStyleLbl="parChTrans1D3" presStyleIdx="1" presStyleCnt="2"/>
      <dgm:spPr/>
    </dgm:pt>
    <dgm:pt modelId="{3F7042E8-755E-4FC4-A0C9-D8A82FCE2A0E}" type="pres">
      <dgm:prSet presAssocID="{5003136C-D9B9-4114-A56F-5FE688AEC6FC}" presName="connTx" presStyleLbl="parChTrans1D3" presStyleIdx="1" presStyleCnt="2"/>
      <dgm:spPr/>
    </dgm:pt>
    <dgm:pt modelId="{5C9AF5CA-B201-4A6A-A072-8267616D1AAF}" type="pres">
      <dgm:prSet presAssocID="{D614E09A-0B97-4289-9FD8-B72068E7CF61}" presName="root2" presStyleCnt="0"/>
      <dgm:spPr/>
    </dgm:pt>
    <dgm:pt modelId="{76DE799E-E499-4B9C-8263-3819380B6AFC}" type="pres">
      <dgm:prSet presAssocID="{D614E09A-0B97-4289-9FD8-B72068E7CF61}" presName="LevelTwoTextNode" presStyleLbl="node3" presStyleIdx="1" presStyleCnt="2" custScaleX="131789">
        <dgm:presLayoutVars>
          <dgm:chPref val="3"/>
        </dgm:presLayoutVars>
      </dgm:prSet>
      <dgm:spPr/>
    </dgm:pt>
    <dgm:pt modelId="{FBC27A64-F656-40A1-B78C-A4604B88F8F4}" type="pres">
      <dgm:prSet presAssocID="{D614E09A-0B97-4289-9FD8-B72068E7CF61}" presName="level3hierChild" presStyleCnt="0"/>
      <dgm:spPr/>
    </dgm:pt>
  </dgm:ptLst>
  <dgm:cxnLst>
    <dgm:cxn modelId="{DC83F000-3163-46DF-96E9-BDFABF632C5C}" type="presOf" srcId="{3AE668B6-3D2C-4439-8E61-E3C35AFCBC9F}" destId="{56411863-012C-489C-AB56-0C94117040CC}" srcOrd="1" destOrd="0" presId="urn:microsoft.com/office/officeart/2005/8/layout/hierarchy2"/>
    <dgm:cxn modelId="{D826BC02-32F5-48EB-8881-C149A7B959BE}" type="presOf" srcId="{28CD7922-9DE8-4B0C-884B-DF30C918B05E}" destId="{58EA1693-8CAA-4D5E-BD87-5440C2C0F55A}" srcOrd="0" destOrd="0" presId="urn:microsoft.com/office/officeart/2005/8/layout/hierarchy2"/>
    <dgm:cxn modelId="{BB933D09-76D0-48FB-864F-3BFBB4A8F7E4}" type="presOf" srcId="{86F8D176-55A9-4756-B2CF-33BD84C442FF}" destId="{23FD7326-7139-48F9-8F3D-C21D04C5F5AD}" srcOrd="0" destOrd="0" presId="urn:microsoft.com/office/officeart/2005/8/layout/hierarchy2"/>
    <dgm:cxn modelId="{38448D10-CD7B-4327-A2BD-D23A93EF6470}" type="presOf" srcId="{F24311DE-F6C8-4167-B2F8-BE4954F636A9}" destId="{CD66F84D-8AE4-4B3F-B2C5-713485DD4028}" srcOrd="1" destOrd="0" presId="urn:microsoft.com/office/officeart/2005/8/layout/hierarchy2"/>
    <dgm:cxn modelId="{82DE3717-1E96-45E0-919A-E76A3CE70B03}" type="presOf" srcId="{F619640D-0EBB-400C-9472-3ADD79B9FB9F}" destId="{402AE5A4-F5E7-4193-8A0C-49A162FD4E99}" srcOrd="1" destOrd="0" presId="urn:microsoft.com/office/officeart/2005/8/layout/hierarchy2"/>
    <dgm:cxn modelId="{71620C19-D912-4BF2-AD1B-0C8DC4B11084}" type="presOf" srcId="{A9068D5F-AC06-4106-A63D-8119932B43E2}" destId="{165BFEBD-8DC7-4A50-B7C3-E7FCC6791E0C}" srcOrd="0" destOrd="0" presId="urn:microsoft.com/office/officeart/2005/8/layout/hierarchy2"/>
    <dgm:cxn modelId="{A786E61A-A54D-453D-971F-533DFE47E3B8}" srcId="{150C5DC6-0D78-4156-BDF8-1B8D19032FC9}" destId="{174E83ED-96BD-41E5-86C4-30580400E5AB}" srcOrd="0" destOrd="0" parTransId="{86F8D176-55A9-4756-B2CF-33BD84C442FF}" sibTransId="{4A253843-64F6-4E49-9AE3-3030814BC5C7}"/>
    <dgm:cxn modelId="{3FA7111D-700F-4FAD-A028-8B984C193C6F}" type="presOf" srcId="{83FCEFED-7C85-41B7-A666-958D349EDBF6}" destId="{5256D8B7-6C10-475D-9D1D-BF0BB053AE05}" srcOrd="0" destOrd="0" presId="urn:microsoft.com/office/officeart/2005/8/layout/hierarchy2"/>
    <dgm:cxn modelId="{A0B0A12A-6267-4C66-9128-05F31910B04A}" type="presOf" srcId="{3345D995-F279-4FF2-872F-2175F154CFD4}" destId="{033AFA21-3B3B-468E-A92D-1FE4AD096212}" srcOrd="0" destOrd="0" presId="urn:microsoft.com/office/officeart/2005/8/layout/hierarchy2"/>
    <dgm:cxn modelId="{DA1F0D2B-8E00-4CA3-A059-657022C70B05}" type="presOf" srcId="{A9068D5F-AC06-4106-A63D-8119932B43E2}" destId="{D6516980-0FC5-4E2C-8C4F-E68E6ACA2838}" srcOrd="1" destOrd="0" presId="urn:microsoft.com/office/officeart/2005/8/layout/hierarchy2"/>
    <dgm:cxn modelId="{D2CA752B-13B1-41FC-8EDD-DA49E5E2E561}" type="presOf" srcId="{A32D461D-3E28-4298-8904-1A0D59D6A01F}" destId="{1A67B549-8530-4B8B-99BC-25A16EEBA2E5}" srcOrd="0" destOrd="0" presId="urn:microsoft.com/office/officeart/2005/8/layout/hierarchy2"/>
    <dgm:cxn modelId="{7872592D-00B2-46EC-9ACC-BFA1BA08A171}" srcId="{29F7A6B1-0D41-4F85-B74B-671C6CA3B2F7}" destId="{26A3CCB4-59E0-4367-957E-C47F420A6EAC}" srcOrd="0" destOrd="0" parTransId="{3AE668B6-3D2C-4439-8E61-E3C35AFCBC9F}" sibTransId="{AAD5383C-14AD-4E69-94B6-228ED01BA91C}"/>
    <dgm:cxn modelId="{5A1E6136-E650-4C44-B83A-3DBF664EB957}" type="presOf" srcId="{5003136C-D9B9-4114-A56F-5FE688AEC6FC}" destId="{AA7E11C4-6653-4A65-826C-E9611D69CD4A}" srcOrd="0" destOrd="0" presId="urn:microsoft.com/office/officeart/2005/8/layout/hierarchy2"/>
    <dgm:cxn modelId="{DDA99737-3757-497C-BF62-5C558FB2B196}" srcId="{29F7A6B1-0D41-4F85-B74B-671C6CA3B2F7}" destId="{3345D995-F279-4FF2-872F-2175F154CFD4}" srcOrd="5" destOrd="0" parTransId="{F619640D-0EBB-400C-9472-3ADD79B9FB9F}" sibTransId="{722AC2CB-9B2A-41BA-99A8-C42BA553397E}"/>
    <dgm:cxn modelId="{1108B63E-F6C0-421D-91D0-1DEE7DED98AC}" type="presOf" srcId="{27EA945C-B91D-4ED4-A5F7-82DA012377D6}" destId="{0437097A-C152-4468-8D62-5C90A2660536}" srcOrd="0" destOrd="0" presId="urn:microsoft.com/office/officeart/2005/8/layout/hierarchy2"/>
    <dgm:cxn modelId="{142E6E6A-B186-44F1-83D1-70CA06C910B1}" type="presOf" srcId="{5003136C-D9B9-4114-A56F-5FE688AEC6FC}" destId="{3F7042E8-755E-4FC4-A0C9-D8A82FCE2A0E}" srcOrd="1" destOrd="0" presId="urn:microsoft.com/office/officeart/2005/8/layout/hierarchy2"/>
    <dgm:cxn modelId="{9661E871-292B-4468-BF77-B0A91E877B9F}" type="presOf" srcId="{174E83ED-96BD-41E5-86C4-30580400E5AB}" destId="{52D8F31B-61DD-4FC9-A215-494D5783815B}" srcOrd="0" destOrd="0" presId="urn:microsoft.com/office/officeart/2005/8/layout/hierarchy2"/>
    <dgm:cxn modelId="{9EFAB853-7404-414C-93C2-42DF638107F4}" type="presOf" srcId="{45D97441-59AB-47F5-BDB6-520D9B626490}" destId="{EBF3D8A0-1B6B-46E4-A9A1-5C4A539C44F9}" srcOrd="0" destOrd="0" presId="urn:microsoft.com/office/officeart/2005/8/layout/hierarchy2"/>
    <dgm:cxn modelId="{2641C954-4FFB-4587-BC6A-E6F59793602B}" type="presOf" srcId="{2BC8A057-6FBB-4649-A08F-A613C2CA47C7}" destId="{8C79EE0E-5059-4DA1-85FA-5229C4FBC327}" srcOrd="0" destOrd="0" presId="urn:microsoft.com/office/officeart/2005/8/layout/hierarchy2"/>
    <dgm:cxn modelId="{0CD8B479-07EE-4A43-B4A9-3739981C731D}" type="presOf" srcId="{86F8D176-55A9-4756-B2CF-33BD84C442FF}" destId="{8761A0DF-4E51-4FE4-BD21-ED28B5AA44E8}" srcOrd="1" destOrd="0" presId="urn:microsoft.com/office/officeart/2005/8/layout/hierarchy2"/>
    <dgm:cxn modelId="{7E23177E-B240-42E7-9095-C3692ECE8513}" type="presOf" srcId="{45D97441-59AB-47F5-BDB6-520D9B626490}" destId="{EB58449F-597F-4BA0-8EF3-67343D61D275}" srcOrd="1" destOrd="0" presId="urn:microsoft.com/office/officeart/2005/8/layout/hierarchy2"/>
    <dgm:cxn modelId="{6A2F9A81-D207-404A-A0CC-64AC58E1D2F0}" srcId="{150C5DC6-0D78-4156-BDF8-1B8D19032FC9}" destId="{1D7FD216-B62E-46A9-870D-0718C31FCA9A}" srcOrd="1" destOrd="0" parTransId="{45D97441-59AB-47F5-BDB6-520D9B626490}" sibTransId="{61D947AF-44C9-4987-A154-B638B5417ADB}"/>
    <dgm:cxn modelId="{0A62C183-84D8-4E03-8213-94C07D5D5A5C}" srcId="{29F7A6B1-0D41-4F85-B74B-671C6CA3B2F7}" destId="{E2B61969-FBA3-4F72-AB46-FE55E998FD03}" srcOrd="1" destOrd="0" parTransId="{A32D461D-3E28-4298-8904-1A0D59D6A01F}" sibTransId="{770F5036-7E8B-4EEE-AE78-0BAF473AB840}"/>
    <dgm:cxn modelId="{07FA9884-E3B0-4C66-A8BF-CC6262A9BF90}" type="presOf" srcId="{29F7A6B1-0D41-4F85-B74B-671C6CA3B2F7}" destId="{CC0503C0-FDF6-4C47-A407-552239D76E81}" srcOrd="0" destOrd="0" presId="urn:microsoft.com/office/officeart/2005/8/layout/hierarchy2"/>
    <dgm:cxn modelId="{AB657785-83D5-479E-8721-1D4801E97029}" type="presOf" srcId="{01B4791C-884A-4B18-B44A-73F87AC965A5}" destId="{FA6D6807-A230-4FDE-9834-7D8FD21367DE}" srcOrd="0" destOrd="0" presId="urn:microsoft.com/office/officeart/2005/8/layout/hierarchy2"/>
    <dgm:cxn modelId="{183D7985-839F-4D23-9D35-33C77E1C102C}" type="presOf" srcId="{150C5DC6-0D78-4156-BDF8-1B8D19032FC9}" destId="{DCA75462-F61B-47FA-8001-AD1A44BE4A68}" srcOrd="0" destOrd="0" presId="urn:microsoft.com/office/officeart/2005/8/layout/hierarchy2"/>
    <dgm:cxn modelId="{EF7BACA8-50D3-4AAD-8764-6A4B1FA02BA4}" srcId="{174E83ED-96BD-41E5-86C4-30580400E5AB}" destId="{29F7A6B1-0D41-4F85-B74B-671C6CA3B2F7}" srcOrd="0" destOrd="0" parTransId="{F24311DE-F6C8-4167-B2F8-BE4954F636A9}" sibTransId="{94EA1B0B-753C-4CAE-80DB-C3C0039D3B05}"/>
    <dgm:cxn modelId="{363AF9C4-DF43-4720-9885-B6D9893C13B1}" type="presOf" srcId="{26A3CCB4-59E0-4367-957E-C47F420A6EAC}" destId="{ED333C1B-BF78-49BA-BD45-788DD4BCF5A7}" srcOrd="0" destOrd="0" presId="urn:microsoft.com/office/officeart/2005/8/layout/hierarchy2"/>
    <dgm:cxn modelId="{CFEB0AC5-D7AB-4116-8710-EA0BA6B41EEC}" type="presOf" srcId="{7EDFF807-5B1E-4D60-AA0F-5758BC0653F5}" destId="{0755810E-281D-4B9E-A898-B34AE6E1C9F5}" srcOrd="0" destOrd="0" presId="urn:microsoft.com/office/officeart/2005/8/layout/hierarchy2"/>
    <dgm:cxn modelId="{33708EC7-CC92-4F49-B068-85F2719B3845}" type="presOf" srcId="{CF99435E-D10E-408B-9BB2-83642A82CBC3}" destId="{C8DCDE9B-C093-4F05-B2C5-7C3D9CFB1E9B}" srcOrd="0" destOrd="0" presId="urn:microsoft.com/office/officeart/2005/8/layout/hierarchy2"/>
    <dgm:cxn modelId="{80DC40C9-4F56-48E6-8D8D-6912AD654DCC}" type="presOf" srcId="{3AE668B6-3D2C-4439-8E61-E3C35AFCBC9F}" destId="{2B595AB8-93A6-4811-8EE7-989424FEB154}" srcOrd="0" destOrd="0" presId="urn:microsoft.com/office/officeart/2005/8/layout/hierarchy2"/>
    <dgm:cxn modelId="{6D48E3CA-D907-4F6B-8660-BC51434752C0}" srcId="{29F7A6B1-0D41-4F85-B74B-671C6CA3B2F7}" destId="{83FCEFED-7C85-41B7-A666-958D349EDBF6}" srcOrd="4" destOrd="0" parTransId="{A9068D5F-AC06-4106-A63D-8119932B43E2}" sibTransId="{83D3A586-C342-496D-BFA3-36AF444D21D2}"/>
    <dgm:cxn modelId="{C9F413CB-19DC-4405-B35C-A5355EAE2AFC}" type="presOf" srcId="{7EDFF807-5B1E-4D60-AA0F-5758BC0653F5}" destId="{EC017557-2DF3-4A93-B5BE-5986983ECE28}" srcOrd="1" destOrd="0" presId="urn:microsoft.com/office/officeart/2005/8/layout/hierarchy2"/>
    <dgm:cxn modelId="{296904CF-F834-4B04-8EB4-93E463139BAB}" type="presOf" srcId="{4E4AE892-58CC-4573-A2B7-7EEC34639CA7}" destId="{2AB86C66-56EC-4FAF-88B1-7243F6E6ED23}" srcOrd="1" destOrd="0" presId="urn:microsoft.com/office/officeart/2005/8/layout/hierarchy2"/>
    <dgm:cxn modelId="{E9C5DFD0-508E-4BEB-BFAB-BEE6C84B79F5}" srcId="{29F7A6B1-0D41-4F85-B74B-671C6CA3B2F7}" destId="{27EA945C-B91D-4ED4-A5F7-82DA012377D6}" srcOrd="6" destOrd="0" parTransId="{7EDFF807-5B1E-4D60-AA0F-5758BC0653F5}" sibTransId="{C0A890E8-4D78-4AA5-9DC2-7DA7BDE09A6D}"/>
    <dgm:cxn modelId="{8A49E9D1-2D9F-4CEC-BF13-8216283E07E4}" type="presOf" srcId="{F24311DE-F6C8-4167-B2F8-BE4954F636A9}" destId="{F6B48985-A1BA-4313-B2D8-D0E61653DB2B}" srcOrd="0" destOrd="0" presId="urn:microsoft.com/office/officeart/2005/8/layout/hierarchy2"/>
    <dgm:cxn modelId="{DF2B8FD4-6046-492E-AC74-ADB9FAD92824}" srcId="{29F7A6B1-0D41-4F85-B74B-671C6CA3B2F7}" destId="{2BC8A057-6FBB-4649-A08F-A613C2CA47C7}" srcOrd="3" destOrd="0" parTransId="{CF99435E-D10E-408B-9BB2-83642A82CBC3}" sibTransId="{BAF463AE-D64D-46F1-B2DB-CC4C08376E81}"/>
    <dgm:cxn modelId="{02ADCADA-719C-454C-BF8A-1AFD883E5E14}" type="presOf" srcId="{A32D461D-3E28-4298-8904-1A0D59D6A01F}" destId="{366BD5CA-25EF-43D7-BF50-F63EB40BE70F}" srcOrd="1" destOrd="0" presId="urn:microsoft.com/office/officeart/2005/8/layout/hierarchy2"/>
    <dgm:cxn modelId="{5AE4CADD-BD7D-45DF-A2A7-8E786426F267}" type="presOf" srcId="{E2B61969-FBA3-4F72-AB46-FE55E998FD03}" destId="{D8F53AC4-E5BF-4613-94EA-FBA79D227303}" srcOrd="0" destOrd="0" presId="urn:microsoft.com/office/officeart/2005/8/layout/hierarchy2"/>
    <dgm:cxn modelId="{96BEEFE1-1F29-4421-9EAE-49F3550B1465}" srcId="{29F7A6B1-0D41-4F85-B74B-671C6CA3B2F7}" destId="{28CD7922-9DE8-4B0C-884B-DF30C918B05E}" srcOrd="2" destOrd="0" parTransId="{4E4AE892-58CC-4573-A2B7-7EEC34639CA7}" sibTransId="{0C1BDA72-17A4-4504-A061-D09609345176}"/>
    <dgm:cxn modelId="{E92D9AE6-4711-4AC9-A108-426AB4075B14}" type="presOf" srcId="{1D7FD216-B62E-46A9-870D-0718C31FCA9A}" destId="{677CFA7D-4DC2-4451-BACF-6D4A41601214}" srcOrd="0" destOrd="0" presId="urn:microsoft.com/office/officeart/2005/8/layout/hierarchy2"/>
    <dgm:cxn modelId="{3FCDB8ED-8004-4D4A-9E86-406E585846F7}" type="presOf" srcId="{F619640D-0EBB-400C-9472-3ADD79B9FB9F}" destId="{5E72C555-2255-4ACD-877B-81BC3812DB38}" srcOrd="0" destOrd="0" presId="urn:microsoft.com/office/officeart/2005/8/layout/hierarchy2"/>
    <dgm:cxn modelId="{DC4A9BEF-446F-4575-A6EB-86D6AFBC212C}" srcId="{01B4791C-884A-4B18-B44A-73F87AC965A5}" destId="{150C5DC6-0D78-4156-BDF8-1B8D19032FC9}" srcOrd="0" destOrd="0" parTransId="{EC733193-829A-4270-9E5B-867884EACA12}" sibTransId="{F3330191-2F09-45D4-9510-30208213930B}"/>
    <dgm:cxn modelId="{4B76F6F3-5A2E-472D-9477-EA79C23CD12E}" srcId="{1D7FD216-B62E-46A9-870D-0718C31FCA9A}" destId="{D614E09A-0B97-4289-9FD8-B72068E7CF61}" srcOrd="0" destOrd="0" parTransId="{5003136C-D9B9-4114-A56F-5FE688AEC6FC}" sibTransId="{06BF3DB4-53EA-477F-AE05-74DE9DDC3264}"/>
    <dgm:cxn modelId="{F19B7FF6-7B73-42F7-9C3B-C15804A90F91}" type="presOf" srcId="{CF99435E-D10E-408B-9BB2-83642A82CBC3}" destId="{90CC652A-5281-47F9-B310-363945FC72D9}" srcOrd="1" destOrd="0" presId="urn:microsoft.com/office/officeart/2005/8/layout/hierarchy2"/>
    <dgm:cxn modelId="{0FF837F8-B133-430E-AB49-131A13A24FC8}" type="presOf" srcId="{D614E09A-0B97-4289-9FD8-B72068E7CF61}" destId="{76DE799E-E499-4B9C-8263-3819380B6AFC}" srcOrd="0" destOrd="0" presId="urn:microsoft.com/office/officeart/2005/8/layout/hierarchy2"/>
    <dgm:cxn modelId="{227FFFFC-C6EC-41CB-BE78-2DE8E25BB005}" type="presOf" srcId="{4E4AE892-58CC-4573-A2B7-7EEC34639CA7}" destId="{E92C2922-8BDF-4E83-AE80-C2A28F62D518}" srcOrd="0" destOrd="0" presId="urn:microsoft.com/office/officeart/2005/8/layout/hierarchy2"/>
    <dgm:cxn modelId="{B11F6020-D107-4FA8-B4F6-1A096E73428D}" type="presParOf" srcId="{FA6D6807-A230-4FDE-9834-7D8FD21367DE}" destId="{CC47B60E-7B21-48FF-ADA2-A14C2CF8487D}" srcOrd="0" destOrd="0" presId="urn:microsoft.com/office/officeart/2005/8/layout/hierarchy2"/>
    <dgm:cxn modelId="{1356B85C-CF6F-4C1E-93B6-0A390F6DF531}" type="presParOf" srcId="{CC47B60E-7B21-48FF-ADA2-A14C2CF8487D}" destId="{DCA75462-F61B-47FA-8001-AD1A44BE4A68}" srcOrd="0" destOrd="0" presId="urn:microsoft.com/office/officeart/2005/8/layout/hierarchy2"/>
    <dgm:cxn modelId="{D42BDD0A-FA66-43F3-91F1-7CD8436DCBF2}" type="presParOf" srcId="{CC47B60E-7B21-48FF-ADA2-A14C2CF8487D}" destId="{4425C115-350D-48E1-BF6C-CF8E0AED56BA}" srcOrd="1" destOrd="0" presId="urn:microsoft.com/office/officeart/2005/8/layout/hierarchy2"/>
    <dgm:cxn modelId="{A77D72FA-9ECB-43F8-90B1-396E152FA24E}" type="presParOf" srcId="{4425C115-350D-48E1-BF6C-CF8E0AED56BA}" destId="{23FD7326-7139-48F9-8F3D-C21D04C5F5AD}" srcOrd="0" destOrd="0" presId="urn:microsoft.com/office/officeart/2005/8/layout/hierarchy2"/>
    <dgm:cxn modelId="{2701C10D-1D44-47B5-941C-3396826AFA50}" type="presParOf" srcId="{23FD7326-7139-48F9-8F3D-C21D04C5F5AD}" destId="{8761A0DF-4E51-4FE4-BD21-ED28B5AA44E8}" srcOrd="0" destOrd="0" presId="urn:microsoft.com/office/officeart/2005/8/layout/hierarchy2"/>
    <dgm:cxn modelId="{D9922CD7-F56A-40F1-857C-6E243B734D2F}" type="presParOf" srcId="{4425C115-350D-48E1-BF6C-CF8E0AED56BA}" destId="{3C9378A3-E545-46B9-8435-FD0D44C092E2}" srcOrd="1" destOrd="0" presId="urn:microsoft.com/office/officeart/2005/8/layout/hierarchy2"/>
    <dgm:cxn modelId="{E523216C-0C20-402A-BF2F-3518BE855A81}" type="presParOf" srcId="{3C9378A3-E545-46B9-8435-FD0D44C092E2}" destId="{52D8F31B-61DD-4FC9-A215-494D5783815B}" srcOrd="0" destOrd="0" presId="urn:microsoft.com/office/officeart/2005/8/layout/hierarchy2"/>
    <dgm:cxn modelId="{FFA57B56-17CD-4D96-9ADC-45D32754A54D}" type="presParOf" srcId="{3C9378A3-E545-46B9-8435-FD0D44C092E2}" destId="{D289EB47-6AE7-475C-9789-FC885E723126}" srcOrd="1" destOrd="0" presId="urn:microsoft.com/office/officeart/2005/8/layout/hierarchy2"/>
    <dgm:cxn modelId="{0BE202C9-F997-4BFE-B8BA-1F1DAB0E1564}" type="presParOf" srcId="{D289EB47-6AE7-475C-9789-FC885E723126}" destId="{F6B48985-A1BA-4313-B2D8-D0E61653DB2B}" srcOrd="0" destOrd="0" presId="urn:microsoft.com/office/officeart/2005/8/layout/hierarchy2"/>
    <dgm:cxn modelId="{FF7E8575-5DF1-407D-8ABB-25A8B14E0365}" type="presParOf" srcId="{F6B48985-A1BA-4313-B2D8-D0E61653DB2B}" destId="{CD66F84D-8AE4-4B3F-B2C5-713485DD4028}" srcOrd="0" destOrd="0" presId="urn:microsoft.com/office/officeart/2005/8/layout/hierarchy2"/>
    <dgm:cxn modelId="{DC738CF7-FB53-440F-8164-382091471A05}" type="presParOf" srcId="{D289EB47-6AE7-475C-9789-FC885E723126}" destId="{B6560940-3D25-4AAB-B24E-66DED9EA5957}" srcOrd="1" destOrd="0" presId="urn:microsoft.com/office/officeart/2005/8/layout/hierarchy2"/>
    <dgm:cxn modelId="{4882EBD2-4B71-4E32-BA08-D30B82E37A12}" type="presParOf" srcId="{B6560940-3D25-4AAB-B24E-66DED9EA5957}" destId="{CC0503C0-FDF6-4C47-A407-552239D76E81}" srcOrd="0" destOrd="0" presId="urn:microsoft.com/office/officeart/2005/8/layout/hierarchy2"/>
    <dgm:cxn modelId="{0ADC22A7-B915-4B86-8086-B964D9658590}" type="presParOf" srcId="{B6560940-3D25-4AAB-B24E-66DED9EA5957}" destId="{9897CC74-57DB-482B-866C-F7871B047BAB}" srcOrd="1" destOrd="0" presId="urn:microsoft.com/office/officeart/2005/8/layout/hierarchy2"/>
    <dgm:cxn modelId="{5019E8C3-E012-4684-8DC7-38C749F1622D}" type="presParOf" srcId="{9897CC74-57DB-482B-866C-F7871B047BAB}" destId="{2B595AB8-93A6-4811-8EE7-989424FEB154}" srcOrd="0" destOrd="0" presId="urn:microsoft.com/office/officeart/2005/8/layout/hierarchy2"/>
    <dgm:cxn modelId="{3117782F-663C-4B8E-B289-D85C88F41904}" type="presParOf" srcId="{2B595AB8-93A6-4811-8EE7-989424FEB154}" destId="{56411863-012C-489C-AB56-0C94117040CC}" srcOrd="0" destOrd="0" presId="urn:microsoft.com/office/officeart/2005/8/layout/hierarchy2"/>
    <dgm:cxn modelId="{8AB42F02-0898-47B4-92E2-190E0EC9517B}" type="presParOf" srcId="{9897CC74-57DB-482B-866C-F7871B047BAB}" destId="{702CFD8B-D19A-4969-BBEE-89EBEAE55DF1}" srcOrd="1" destOrd="0" presId="urn:microsoft.com/office/officeart/2005/8/layout/hierarchy2"/>
    <dgm:cxn modelId="{7BE89064-BFB8-4479-ACF7-CE386DDA20BF}" type="presParOf" srcId="{702CFD8B-D19A-4969-BBEE-89EBEAE55DF1}" destId="{ED333C1B-BF78-49BA-BD45-788DD4BCF5A7}" srcOrd="0" destOrd="0" presId="urn:microsoft.com/office/officeart/2005/8/layout/hierarchy2"/>
    <dgm:cxn modelId="{3A02DFC3-D85F-4E8D-B482-E30B2B0A7E62}" type="presParOf" srcId="{702CFD8B-D19A-4969-BBEE-89EBEAE55DF1}" destId="{1DF66853-A259-4FD1-96D1-07386B2E8D40}" srcOrd="1" destOrd="0" presId="urn:microsoft.com/office/officeart/2005/8/layout/hierarchy2"/>
    <dgm:cxn modelId="{22F07882-F1CE-43F3-B652-462EEDDEE0DC}" type="presParOf" srcId="{9897CC74-57DB-482B-866C-F7871B047BAB}" destId="{1A67B549-8530-4B8B-99BC-25A16EEBA2E5}" srcOrd="2" destOrd="0" presId="urn:microsoft.com/office/officeart/2005/8/layout/hierarchy2"/>
    <dgm:cxn modelId="{FB7B0A6F-4691-46DD-8E4A-FBD64319CD09}" type="presParOf" srcId="{1A67B549-8530-4B8B-99BC-25A16EEBA2E5}" destId="{366BD5CA-25EF-43D7-BF50-F63EB40BE70F}" srcOrd="0" destOrd="0" presId="urn:microsoft.com/office/officeart/2005/8/layout/hierarchy2"/>
    <dgm:cxn modelId="{D540210D-BAF7-4613-AC50-DF67C8B6E477}" type="presParOf" srcId="{9897CC74-57DB-482B-866C-F7871B047BAB}" destId="{1677BCEE-5AD7-47F7-B825-FC701C555A10}" srcOrd="3" destOrd="0" presId="urn:microsoft.com/office/officeart/2005/8/layout/hierarchy2"/>
    <dgm:cxn modelId="{DFB8E30F-4FF5-4188-B91D-7D4E443D9505}" type="presParOf" srcId="{1677BCEE-5AD7-47F7-B825-FC701C555A10}" destId="{D8F53AC4-E5BF-4613-94EA-FBA79D227303}" srcOrd="0" destOrd="0" presId="urn:microsoft.com/office/officeart/2005/8/layout/hierarchy2"/>
    <dgm:cxn modelId="{4D6CBB6A-BB24-40C8-96F6-789B5DAAF291}" type="presParOf" srcId="{1677BCEE-5AD7-47F7-B825-FC701C555A10}" destId="{DED6E87F-CCA8-4689-BB96-3B6A59CADCC8}" srcOrd="1" destOrd="0" presId="urn:microsoft.com/office/officeart/2005/8/layout/hierarchy2"/>
    <dgm:cxn modelId="{BCF98D64-79E1-46BA-B84A-A220B05111FE}" type="presParOf" srcId="{9897CC74-57DB-482B-866C-F7871B047BAB}" destId="{E92C2922-8BDF-4E83-AE80-C2A28F62D518}" srcOrd="4" destOrd="0" presId="urn:microsoft.com/office/officeart/2005/8/layout/hierarchy2"/>
    <dgm:cxn modelId="{CD92FF47-052D-42D2-9272-74E987137132}" type="presParOf" srcId="{E92C2922-8BDF-4E83-AE80-C2A28F62D518}" destId="{2AB86C66-56EC-4FAF-88B1-7243F6E6ED23}" srcOrd="0" destOrd="0" presId="urn:microsoft.com/office/officeart/2005/8/layout/hierarchy2"/>
    <dgm:cxn modelId="{B7BC28BF-E499-4C65-82CC-39BB2533BA0E}" type="presParOf" srcId="{9897CC74-57DB-482B-866C-F7871B047BAB}" destId="{01C08406-AF0B-42AD-B42B-1C7096BF8CB9}" srcOrd="5" destOrd="0" presId="urn:microsoft.com/office/officeart/2005/8/layout/hierarchy2"/>
    <dgm:cxn modelId="{59A9E3A8-BEB6-4656-B300-2F0401E298C0}" type="presParOf" srcId="{01C08406-AF0B-42AD-B42B-1C7096BF8CB9}" destId="{58EA1693-8CAA-4D5E-BD87-5440C2C0F55A}" srcOrd="0" destOrd="0" presId="urn:microsoft.com/office/officeart/2005/8/layout/hierarchy2"/>
    <dgm:cxn modelId="{9A156284-5F18-4302-825D-170441F08EA1}" type="presParOf" srcId="{01C08406-AF0B-42AD-B42B-1C7096BF8CB9}" destId="{CA907E4E-0916-4046-AA32-106822A5A7BA}" srcOrd="1" destOrd="0" presId="urn:microsoft.com/office/officeart/2005/8/layout/hierarchy2"/>
    <dgm:cxn modelId="{D9AA8A89-C14D-4EF5-BF27-2A5CAD4C3B68}" type="presParOf" srcId="{9897CC74-57DB-482B-866C-F7871B047BAB}" destId="{C8DCDE9B-C093-4F05-B2C5-7C3D9CFB1E9B}" srcOrd="6" destOrd="0" presId="urn:microsoft.com/office/officeart/2005/8/layout/hierarchy2"/>
    <dgm:cxn modelId="{EBD5BCC5-A007-4B4A-8816-1D17CB37DC32}" type="presParOf" srcId="{C8DCDE9B-C093-4F05-B2C5-7C3D9CFB1E9B}" destId="{90CC652A-5281-47F9-B310-363945FC72D9}" srcOrd="0" destOrd="0" presId="urn:microsoft.com/office/officeart/2005/8/layout/hierarchy2"/>
    <dgm:cxn modelId="{34F82338-F665-4A17-A993-838D7D7C9F06}" type="presParOf" srcId="{9897CC74-57DB-482B-866C-F7871B047BAB}" destId="{EA097482-DD87-4B42-83BA-D85E218C530B}" srcOrd="7" destOrd="0" presId="urn:microsoft.com/office/officeart/2005/8/layout/hierarchy2"/>
    <dgm:cxn modelId="{73FEBC37-6828-483D-8922-77D49C32A2D4}" type="presParOf" srcId="{EA097482-DD87-4B42-83BA-D85E218C530B}" destId="{8C79EE0E-5059-4DA1-85FA-5229C4FBC327}" srcOrd="0" destOrd="0" presId="urn:microsoft.com/office/officeart/2005/8/layout/hierarchy2"/>
    <dgm:cxn modelId="{D054FEE1-0A8C-4A8B-8CDB-DEB7E25432F3}" type="presParOf" srcId="{EA097482-DD87-4B42-83BA-D85E218C530B}" destId="{85070C4C-6B91-4325-8DBC-75B5C6427F48}" srcOrd="1" destOrd="0" presId="urn:microsoft.com/office/officeart/2005/8/layout/hierarchy2"/>
    <dgm:cxn modelId="{1284007B-2B30-40F2-9A61-629887C7C4C0}" type="presParOf" srcId="{9897CC74-57DB-482B-866C-F7871B047BAB}" destId="{165BFEBD-8DC7-4A50-B7C3-E7FCC6791E0C}" srcOrd="8" destOrd="0" presId="urn:microsoft.com/office/officeart/2005/8/layout/hierarchy2"/>
    <dgm:cxn modelId="{7B4B4F0E-0FB2-43F0-892A-8FDFF6F8B06C}" type="presParOf" srcId="{165BFEBD-8DC7-4A50-B7C3-E7FCC6791E0C}" destId="{D6516980-0FC5-4E2C-8C4F-E68E6ACA2838}" srcOrd="0" destOrd="0" presId="urn:microsoft.com/office/officeart/2005/8/layout/hierarchy2"/>
    <dgm:cxn modelId="{5005EA33-183E-47FA-B736-D0BE35B1D86E}" type="presParOf" srcId="{9897CC74-57DB-482B-866C-F7871B047BAB}" destId="{BD5EA79B-E09B-4E8A-8E80-C672AD903F74}" srcOrd="9" destOrd="0" presId="urn:microsoft.com/office/officeart/2005/8/layout/hierarchy2"/>
    <dgm:cxn modelId="{BFF0FC0B-53D3-43B1-B72E-97C964702BAC}" type="presParOf" srcId="{BD5EA79B-E09B-4E8A-8E80-C672AD903F74}" destId="{5256D8B7-6C10-475D-9D1D-BF0BB053AE05}" srcOrd="0" destOrd="0" presId="urn:microsoft.com/office/officeart/2005/8/layout/hierarchy2"/>
    <dgm:cxn modelId="{35E208D5-4758-4D1E-9A34-734DE549216D}" type="presParOf" srcId="{BD5EA79B-E09B-4E8A-8E80-C672AD903F74}" destId="{81D69C41-0FA6-473B-A5AB-604E57041794}" srcOrd="1" destOrd="0" presId="urn:microsoft.com/office/officeart/2005/8/layout/hierarchy2"/>
    <dgm:cxn modelId="{1F8C53DF-936E-4B50-938E-DE64EAC0AB4B}" type="presParOf" srcId="{9897CC74-57DB-482B-866C-F7871B047BAB}" destId="{5E72C555-2255-4ACD-877B-81BC3812DB38}" srcOrd="10" destOrd="0" presId="urn:microsoft.com/office/officeart/2005/8/layout/hierarchy2"/>
    <dgm:cxn modelId="{59B41026-F06D-406B-BB1C-C48CC824537C}" type="presParOf" srcId="{5E72C555-2255-4ACD-877B-81BC3812DB38}" destId="{402AE5A4-F5E7-4193-8A0C-49A162FD4E99}" srcOrd="0" destOrd="0" presId="urn:microsoft.com/office/officeart/2005/8/layout/hierarchy2"/>
    <dgm:cxn modelId="{BCFF26D9-5B2B-4ECE-BC21-A95F7703FE57}" type="presParOf" srcId="{9897CC74-57DB-482B-866C-F7871B047BAB}" destId="{12F811C6-8E46-4868-A6D8-478D595E33CE}" srcOrd="11" destOrd="0" presId="urn:microsoft.com/office/officeart/2005/8/layout/hierarchy2"/>
    <dgm:cxn modelId="{A39EA548-4D44-4681-8684-F89CF1F0BDFE}" type="presParOf" srcId="{12F811C6-8E46-4868-A6D8-478D595E33CE}" destId="{033AFA21-3B3B-468E-A92D-1FE4AD096212}" srcOrd="0" destOrd="0" presId="urn:microsoft.com/office/officeart/2005/8/layout/hierarchy2"/>
    <dgm:cxn modelId="{A1F8675B-297F-419D-8AB2-68472123B27D}" type="presParOf" srcId="{12F811C6-8E46-4868-A6D8-478D595E33CE}" destId="{2C8AF89F-389E-42EA-A1ED-3132BF2B7C60}" srcOrd="1" destOrd="0" presId="urn:microsoft.com/office/officeart/2005/8/layout/hierarchy2"/>
    <dgm:cxn modelId="{5F88A3B3-3BC9-4758-B12A-753FFF8C6D15}" type="presParOf" srcId="{9897CC74-57DB-482B-866C-F7871B047BAB}" destId="{0755810E-281D-4B9E-A898-B34AE6E1C9F5}" srcOrd="12" destOrd="0" presId="urn:microsoft.com/office/officeart/2005/8/layout/hierarchy2"/>
    <dgm:cxn modelId="{201EB663-5FF4-4B6F-A821-2BC8ECE39F9F}" type="presParOf" srcId="{0755810E-281D-4B9E-A898-B34AE6E1C9F5}" destId="{EC017557-2DF3-4A93-B5BE-5986983ECE28}" srcOrd="0" destOrd="0" presId="urn:microsoft.com/office/officeart/2005/8/layout/hierarchy2"/>
    <dgm:cxn modelId="{7CCDC413-151A-4D4E-B597-997F256600F6}" type="presParOf" srcId="{9897CC74-57DB-482B-866C-F7871B047BAB}" destId="{65E054B3-62A2-47D5-A212-2321F4BA8568}" srcOrd="13" destOrd="0" presId="urn:microsoft.com/office/officeart/2005/8/layout/hierarchy2"/>
    <dgm:cxn modelId="{94167CE4-56CC-4744-B706-8C273B6F84F8}" type="presParOf" srcId="{65E054B3-62A2-47D5-A212-2321F4BA8568}" destId="{0437097A-C152-4468-8D62-5C90A2660536}" srcOrd="0" destOrd="0" presId="urn:microsoft.com/office/officeart/2005/8/layout/hierarchy2"/>
    <dgm:cxn modelId="{A69AC5AC-82BD-4C30-B5C1-FE7DA1504589}" type="presParOf" srcId="{65E054B3-62A2-47D5-A212-2321F4BA8568}" destId="{B7E03A79-28CE-4B40-8DCD-AEEF87F98A94}" srcOrd="1" destOrd="0" presId="urn:microsoft.com/office/officeart/2005/8/layout/hierarchy2"/>
    <dgm:cxn modelId="{E61F792D-D447-46BE-AED5-B61858306FCD}" type="presParOf" srcId="{4425C115-350D-48E1-BF6C-CF8E0AED56BA}" destId="{EBF3D8A0-1B6B-46E4-A9A1-5C4A539C44F9}" srcOrd="2" destOrd="0" presId="urn:microsoft.com/office/officeart/2005/8/layout/hierarchy2"/>
    <dgm:cxn modelId="{31FC26D3-CD04-4ED2-A0B3-6259CCAE292F}" type="presParOf" srcId="{EBF3D8A0-1B6B-46E4-A9A1-5C4A539C44F9}" destId="{EB58449F-597F-4BA0-8EF3-67343D61D275}" srcOrd="0" destOrd="0" presId="urn:microsoft.com/office/officeart/2005/8/layout/hierarchy2"/>
    <dgm:cxn modelId="{84D8D764-7456-4A59-BFD1-7A857A4C08E2}" type="presParOf" srcId="{4425C115-350D-48E1-BF6C-CF8E0AED56BA}" destId="{DF7753F5-B98A-410B-ACED-794074A5F6E5}" srcOrd="3" destOrd="0" presId="urn:microsoft.com/office/officeart/2005/8/layout/hierarchy2"/>
    <dgm:cxn modelId="{5F990CB8-1A38-4CF4-9ADC-5EB20430E0C6}" type="presParOf" srcId="{DF7753F5-B98A-410B-ACED-794074A5F6E5}" destId="{677CFA7D-4DC2-4451-BACF-6D4A41601214}" srcOrd="0" destOrd="0" presId="urn:microsoft.com/office/officeart/2005/8/layout/hierarchy2"/>
    <dgm:cxn modelId="{A685C905-D8B3-49AD-A60A-0B477834C358}" type="presParOf" srcId="{DF7753F5-B98A-410B-ACED-794074A5F6E5}" destId="{4869E044-E25D-4DF7-9EAA-113AF6F79075}" srcOrd="1" destOrd="0" presId="urn:microsoft.com/office/officeart/2005/8/layout/hierarchy2"/>
    <dgm:cxn modelId="{29715CA5-B9F1-446F-A0D8-FE3CB306BC2F}" type="presParOf" srcId="{4869E044-E25D-4DF7-9EAA-113AF6F79075}" destId="{AA7E11C4-6653-4A65-826C-E9611D69CD4A}" srcOrd="0" destOrd="0" presId="urn:microsoft.com/office/officeart/2005/8/layout/hierarchy2"/>
    <dgm:cxn modelId="{ED19CE38-5893-4369-823E-006C0D61CEE0}" type="presParOf" srcId="{AA7E11C4-6653-4A65-826C-E9611D69CD4A}" destId="{3F7042E8-755E-4FC4-A0C9-D8A82FCE2A0E}" srcOrd="0" destOrd="0" presId="urn:microsoft.com/office/officeart/2005/8/layout/hierarchy2"/>
    <dgm:cxn modelId="{0FDF231A-9BC7-4BB5-96E3-C0C19AB0EAA6}" type="presParOf" srcId="{4869E044-E25D-4DF7-9EAA-113AF6F79075}" destId="{5C9AF5CA-B201-4A6A-A072-8267616D1AAF}" srcOrd="1" destOrd="0" presId="urn:microsoft.com/office/officeart/2005/8/layout/hierarchy2"/>
    <dgm:cxn modelId="{6CF449F4-A772-46BC-B2CA-04AC55545697}" type="presParOf" srcId="{5C9AF5CA-B201-4A6A-A072-8267616D1AAF}" destId="{76DE799E-E499-4B9C-8263-3819380B6AFC}" srcOrd="0" destOrd="0" presId="urn:microsoft.com/office/officeart/2005/8/layout/hierarchy2"/>
    <dgm:cxn modelId="{B3DF5D2D-82AD-43A4-B920-F6903CC2F1CD}" type="presParOf" srcId="{5C9AF5CA-B201-4A6A-A072-8267616D1AAF}" destId="{FBC27A64-F656-40A1-B78C-A4604B88F8F4}" srcOrd="1" destOrd="0" presId="urn:microsoft.com/office/officeart/2005/8/layout/hierarchy2"/>
  </dgm:cxnLst>
  <dgm:bg>
    <a:noFill/>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A82C791-ABD0-42EE-A599-E2399BB27A33}"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648192" y="178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rot="337500">
          <a:off x="1862308" y="79958"/>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B8E8358-042B-4BD5-BC41-4D841DBCEB6E}">
      <dgm:prSet phldrT="[テキスト]"/>
      <dgm:spPr>
        <a:xfrm>
          <a:off x="19374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rot="1012500">
          <a:off x="2146105" y="136117"/>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445D272-0D86-4AED-A6FF-96B7F67CD949}">
      <dgm:prSet phldrT="[テキスト]"/>
      <dgm:spPr>
        <a:xfrm>
          <a:off x="2215675" y="114669"/>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rot="1687500">
          <a:off x="2413493" y="24656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8F7294D-65C6-4F6B-AB9A-FA5DF3CFBCBD}">
      <dgm:prSet phldrT="[テキスト]"/>
      <dgm:spPr>
        <a:xfrm>
          <a:off x="2472049" y="251704"/>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rot="2362500">
          <a:off x="2654197" y="407052"/>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2696763" y="43612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rot="3037500">
          <a:off x="2858965" y="611416"/>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0ADD20B-371C-4A11-8B11-968F6E55135F}">
      <dgm:prSet/>
      <dgm:spPr>
        <a:xfrm>
          <a:off x="2881181" y="66083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019929" y="85180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599621" y="43612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781768" y="408904"/>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15203" y="66083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577404" y="613672"/>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78168"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6916" y="85437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93782" y="119539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306470" y="1121763"/>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018216" y="91721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130904" y="1118970"/>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102602" y="119539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187624" y="140265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65288" y="14846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50311" y="1405560"/>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131096" y="14846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187910" y="1691956"/>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102602" y="1773993"/>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131751" y="1975753"/>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018216" y="2052176"/>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021305" y="2243141"/>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2881181"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2860817" y="24838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2696763" y="2533264"/>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2656453" y="2688613"/>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472049" y="2717682"/>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416068" y="2849577"/>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215675" y="2854717"/>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148899" y="2960552"/>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1937492" y="2939103"/>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1865213" y="3017272"/>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648192" y="2967597"/>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575913" y="3017558"/>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358892" y="2939103"/>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292116" y="2961399"/>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080709" y="2854717"/>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024728" y="2850953"/>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824335" y="2717682"/>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784024" y="2690464"/>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599621" y="2533264"/>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579256" y="2486100"/>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15203" y="2308550"/>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292" y="2245715"/>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78168" y="2052176"/>
          <a:ext cx="193403" cy="193403"/>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307317" y="1978546"/>
          <a:ext cx="51566" cy="65273"/>
        </a:xfrm>
        <a:prstGeom prs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93782" y="1773993"/>
          <a:ext cx="193403" cy="193403"/>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50597" y="1694861"/>
          <a:ext cx="51566" cy="65273"/>
        </a:xfrm>
        <a:prstGeom prs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824335" y="251704"/>
          <a:ext cx="193403" cy="193403"/>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022153" y="247939"/>
          <a:ext cx="51566" cy="65273"/>
        </a:xfrm>
        <a:prstGeom prs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080709" y="114669"/>
          <a:ext cx="193403" cy="193403"/>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289323" y="136965"/>
          <a:ext cx="51566" cy="65273"/>
        </a:xfrm>
        <a:prstGeom prs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358892" y="30283"/>
          <a:ext cx="193403" cy="193403"/>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573008" y="80244"/>
          <a:ext cx="51566" cy="65273"/>
        </a:xfrm>
        <a:prstGeom prs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33650A6-4AB6-4FC4-B97D-89199819714C}" type="pres">
      <dgm:prSet presAssocID="{FA82C791-ABD0-42EE-A599-E2399BB27A33}" presName="cycle" presStyleCnt="0">
        <dgm:presLayoutVars>
          <dgm:dir/>
          <dgm:resizeHandles val="exact"/>
        </dgm:presLayoutVars>
      </dgm:prSet>
      <dgm:spPr/>
    </dgm:pt>
    <dgm:pt modelId="{A1C3F689-84B1-485B-91F9-8362C783057B}" type="pres">
      <dgm:prSet presAssocID="{34518844-9A6E-4C30-9497-A9901562D2F5}" presName="node" presStyleLbl="node1" presStyleIdx="0" presStyleCnt="32">
        <dgm:presLayoutVars>
          <dgm:bulletEnabled val="1"/>
        </dgm:presLayoutVars>
      </dgm:prSet>
      <dgm:spPr/>
    </dgm:pt>
    <dgm:pt modelId="{7F7D6A34-0326-4552-8062-AFF34302B20B}" type="pres">
      <dgm:prSet presAssocID="{DFFA84E2-E3FB-4DA5-97BE-1010436FAD2C}" presName="sibTrans" presStyleLbl="sibTrans2D1" presStyleIdx="0" presStyleCnt="32"/>
      <dgm:spPr/>
    </dgm:pt>
    <dgm:pt modelId="{BFAF022F-99B1-44B5-B3F8-E995449DF6F2}" type="pres">
      <dgm:prSet presAssocID="{DFFA84E2-E3FB-4DA5-97BE-1010436FAD2C}" presName="connectorText" presStyleLbl="sibTrans2D1" presStyleIdx="0" presStyleCnt="32"/>
      <dgm:spPr/>
    </dgm:pt>
    <dgm:pt modelId="{F091A30A-E23E-4EC1-96D2-CD60C3497267}" type="pres">
      <dgm:prSet presAssocID="{9B8E8358-042B-4BD5-BC41-4D841DBCEB6E}" presName="node" presStyleLbl="node1" presStyleIdx="1" presStyleCnt="32">
        <dgm:presLayoutVars>
          <dgm:bulletEnabled val="1"/>
        </dgm:presLayoutVars>
      </dgm:prSet>
      <dgm:spPr/>
    </dgm:pt>
    <dgm:pt modelId="{EF5CA562-79AD-4021-838F-140DB23D1FA5}" type="pres">
      <dgm:prSet presAssocID="{C4A86F8C-F69E-4C0E-9EFE-46F8C25F926C}" presName="sibTrans" presStyleLbl="sibTrans2D1" presStyleIdx="1" presStyleCnt="32"/>
      <dgm:spPr/>
    </dgm:pt>
    <dgm:pt modelId="{E42196B8-21B9-4EC5-9BF6-4E55B031B2A0}" type="pres">
      <dgm:prSet presAssocID="{C4A86F8C-F69E-4C0E-9EFE-46F8C25F926C}" presName="connectorText" presStyleLbl="sibTrans2D1" presStyleIdx="1" presStyleCnt="32"/>
      <dgm:spPr/>
    </dgm:pt>
    <dgm:pt modelId="{2E896285-06D1-4532-BBA9-B248F2264EFA}" type="pres">
      <dgm:prSet presAssocID="{C445D272-0D86-4AED-A6FF-96B7F67CD949}" presName="node" presStyleLbl="node1" presStyleIdx="2" presStyleCnt="32">
        <dgm:presLayoutVars>
          <dgm:bulletEnabled val="1"/>
        </dgm:presLayoutVars>
      </dgm:prSet>
      <dgm:spPr/>
    </dgm:pt>
    <dgm:pt modelId="{D222DCF1-98F8-43E1-ABF2-457B80E23B3E}" type="pres">
      <dgm:prSet presAssocID="{2E6EC058-E7DB-44B9-BFF6-AAFCA95A7703}" presName="sibTrans" presStyleLbl="sibTrans2D1" presStyleIdx="2" presStyleCnt="32"/>
      <dgm:spPr/>
    </dgm:pt>
    <dgm:pt modelId="{5D66E16C-86AE-4676-9372-5F574FAC8D2E}" type="pres">
      <dgm:prSet presAssocID="{2E6EC058-E7DB-44B9-BFF6-AAFCA95A7703}" presName="connectorText" presStyleLbl="sibTrans2D1" presStyleIdx="2" presStyleCnt="32"/>
      <dgm:spPr/>
    </dgm:pt>
    <dgm:pt modelId="{511C51B5-14BE-43B4-BD77-D80F196375C7}" type="pres">
      <dgm:prSet presAssocID="{78F7294D-65C6-4F6B-AB9A-FA5DF3CFBCBD}" presName="node" presStyleLbl="node1" presStyleIdx="3" presStyleCnt="32">
        <dgm:presLayoutVars>
          <dgm:bulletEnabled val="1"/>
        </dgm:presLayoutVars>
      </dgm:prSet>
      <dgm:spPr/>
    </dgm:pt>
    <dgm:pt modelId="{248DD729-CB33-4DEE-B348-420509CDCE03}" type="pres">
      <dgm:prSet presAssocID="{F82F52AC-AD7F-43C3-9BF6-B49FCEB236F3}" presName="sibTrans" presStyleLbl="sibTrans2D1" presStyleIdx="3" presStyleCnt="32"/>
      <dgm:spPr/>
    </dgm:pt>
    <dgm:pt modelId="{F67FB4B8-42AC-47AE-B106-9CFE4B18C2D3}" type="pres">
      <dgm:prSet presAssocID="{F82F52AC-AD7F-43C3-9BF6-B49FCEB236F3}" presName="connectorText" presStyleLbl="sibTrans2D1" presStyleIdx="3" presStyleCnt="32"/>
      <dgm:spPr/>
    </dgm:pt>
    <dgm:pt modelId="{1D47DCA3-66D6-4DA5-BA4A-B96AF8DECADA}" type="pres">
      <dgm:prSet presAssocID="{AFD695A5-675C-4B15-8C12-BBF60AA8D119}" presName="node" presStyleLbl="node1" presStyleIdx="4" presStyleCnt="32">
        <dgm:presLayoutVars>
          <dgm:bulletEnabled val="1"/>
        </dgm:presLayoutVars>
      </dgm:prSet>
      <dgm:spPr/>
    </dgm:pt>
    <dgm:pt modelId="{37FDB66D-9AF9-457F-9585-B9158E6C7925}" type="pres">
      <dgm:prSet presAssocID="{6C5435C8-1801-4854-A3DE-2F95FAE6558B}" presName="sibTrans" presStyleLbl="sibTrans2D1" presStyleIdx="4" presStyleCnt="32"/>
      <dgm:spPr/>
    </dgm:pt>
    <dgm:pt modelId="{A39BEB96-9DDF-4C05-97B9-91A04D4DEA4D}" type="pres">
      <dgm:prSet presAssocID="{6C5435C8-1801-4854-A3DE-2F95FAE6558B}" presName="connectorText" presStyleLbl="sibTrans2D1" presStyleIdx="4" presStyleCnt="32"/>
      <dgm:spPr/>
    </dgm:pt>
    <dgm:pt modelId="{E1CCF16D-C701-444A-A1A9-9D82FC5888E3}" type="pres">
      <dgm:prSet presAssocID="{10ADD20B-371C-4A11-8B11-968F6E55135F}" presName="node" presStyleLbl="node1" presStyleIdx="5" presStyleCnt="32">
        <dgm:presLayoutVars>
          <dgm:bulletEnabled val="1"/>
        </dgm:presLayoutVars>
      </dgm:prSet>
      <dgm:spPr/>
    </dgm:pt>
    <dgm:pt modelId="{0C3F6009-69DC-4955-A81B-6D966DBE168C}" type="pres">
      <dgm:prSet presAssocID="{A728D2CC-00E7-4AA5-977A-629A4BD0CA6B}" presName="sibTrans" presStyleLbl="sibTrans2D1" presStyleIdx="5" presStyleCnt="32"/>
      <dgm:spPr/>
    </dgm:pt>
    <dgm:pt modelId="{2AFF18B8-480D-4479-96E2-D9ABD8BF9BF1}" type="pres">
      <dgm:prSet presAssocID="{A728D2CC-00E7-4AA5-977A-629A4BD0CA6B}" presName="connectorText" presStyleLbl="sibTrans2D1" presStyleIdx="5" presStyleCnt="32"/>
      <dgm:spPr/>
    </dgm:pt>
    <dgm:pt modelId="{7997F04E-2B14-4AD0-803D-826F0547EB0A}" type="pres">
      <dgm:prSet presAssocID="{982F3D12-A797-4477-A3FE-E3C1538091BD}" presName="node" presStyleLbl="node1" presStyleIdx="6" presStyleCnt="32">
        <dgm:presLayoutVars>
          <dgm:bulletEnabled val="1"/>
        </dgm:presLayoutVars>
      </dgm:prSet>
      <dgm:spPr/>
    </dgm:pt>
    <dgm:pt modelId="{EE660587-82CC-415D-B4CB-4680AAA0873A}" type="pres">
      <dgm:prSet presAssocID="{99194217-79BE-43CF-BD5A-BF00146F1BBD}" presName="sibTrans" presStyleLbl="sibTrans2D1" presStyleIdx="6" presStyleCnt="32"/>
      <dgm:spPr/>
    </dgm:pt>
    <dgm:pt modelId="{3FF3EE5E-0782-42AB-9823-2DD3A39E7F85}" type="pres">
      <dgm:prSet presAssocID="{99194217-79BE-43CF-BD5A-BF00146F1BBD}" presName="connectorText" presStyleLbl="sibTrans2D1" presStyleIdx="6" presStyleCnt="32"/>
      <dgm:spPr/>
    </dgm:pt>
    <dgm:pt modelId="{519E7D2B-E538-43C1-AB6F-CF2865DF19B6}" type="pres">
      <dgm:prSet presAssocID="{74CEEAF5-DFC3-4FA7-83D6-BD0CAC7FA071}" presName="node" presStyleLbl="node1" presStyleIdx="7" presStyleCnt="32">
        <dgm:presLayoutVars>
          <dgm:bulletEnabled val="1"/>
        </dgm:presLayoutVars>
      </dgm:prSet>
      <dgm:spPr/>
    </dgm:pt>
    <dgm:pt modelId="{69DA8EAF-DD39-4788-A4F6-F2E4402D6801}" type="pres">
      <dgm:prSet presAssocID="{42B77BDF-73F7-4CA5-892B-D8B0A5DF10DB}" presName="sibTrans" presStyleLbl="sibTrans2D1" presStyleIdx="7" presStyleCnt="32"/>
      <dgm:spPr/>
    </dgm:pt>
    <dgm:pt modelId="{C5111469-D38E-457B-AE49-3562329369D4}" type="pres">
      <dgm:prSet presAssocID="{42B77BDF-73F7-4CA5-892B-D8B0A5DF10DB}" presName="connectorText" presStyleLbl="sibTrans2D1" presStyleIdx="7" presStyleCnt="32"/>
      <dgm:spPr/>
    </dgm:pt>
    <dgm:pt modelId="{D14B92E6-8E94-42FB-B915-7BBEE8F88E40}" type="pres">
      <dgm:prSet presAssocID="{E59A017E-AEE7-4500-B58B-E2D9D7F29383}" presName="node" presStyleLbl="node1" presStyleIdx="8" presStyleCnt="32">
        <dgm:presLayoutVars>
          <dgm:bulletEnabled val="1"/>
        </dgm:presLayoutVars>
      </dgm:prSet>
      <dgm:spPr/>
    </dgm:pt>
    <dgm:pt modelId="{3879E26C-A9A4-4C98-AF13-E14F47C4809B}" type="pres">
      <dgm:prSet presAssocID="{4E29045C-467E-4DA4-8C4A-29368B70E07C}" presName="sibTrans" presStyleLbl="sibTrans2D1" presStyleIdx="8" presStyleCnt="32"/>
      <dgm:spPr/>
    </dgm:pt>
    <dgm:pt modelId="{8CA87F8B-7B5E-4A4C-A8C9-4B36D5414DC3}" type="pres">
      <dgm:prSet presAssocID="{4E29045C-467E-4DA4-8C4A-29368B70E07C}" presName="connectorText" presStyleLbl="sibTrans2D1" presStyleIdx="8" presStyleCnt="32"/>
      <dgm:spPr/>
    </dgm:pt>
    <dgm:pt modelId="{F2AF4E02-6951-4D27-9911-E540B30E8057}" type="pres">
      <dgm:prSet presAssocID="{96154D2E-3ACB-42C6-9095-D5D8F943A0F2}" presName="node" presStyleLbl="node1" presStyleIdx="9" presStyleCnt="32">
        <dgm:presLayoutVars>
          <dgm:bulletEnabled val="1"/>
        </dgm:presLayoutVars>
      </dgm:prSet>
      <dgm:spPr/>
    </dgm:pt>
    <dgm:pt modelId="{DA613866-C9F6-43EE-ACC5-577C86D8779C}" type="pres">
      <dgm:prSet presAssocID="{98CA3965-01A8-412B-81A0-D74FEF0E49CF}" presName="sibTrans" presStyleLbl="sibTrans2D1" presStyleIdx="9" presStyleCnt="32"/>
      <dgm:spPr/>
    </dgm:pt>
    <dgm:pt modelId="{A1B890B9-A861-452F-ABC6-E553BD326D6D}" type="pres">
      <dgm:prSet presAssocID="{98CA3965-01A8-412B-81A0-D74FEF0E49CF}" presName="connectorText" presStyleLbl="sibTrans2D1" presStyleIdx="9" presStyleCnt="32"/>
      <dgm:spPr/>
    </dgm:pt>
    <dgm:pt modelId="{4727AD56-42B1-4C56-8793-5EA78AB780D9}" type="pres">
      <dgm:prSet presAssocID="{15AB60ED-01FB-4CB5-B811-84DA7BC90702}" presName="node" presStyleLbl="node1" presStyleIdx="10" presStyleCnt="32">
        <dgm:presLayoutVars>
          <dgm:bulletEnabled val="1"/>
        </dgm:presLayoutVars>
      </dgm:prSet>
      <dgm:spPr/>
    </dgm:pt>
    <dgm:pt modelId="{BA8729C0-DA71-4417-8220-98B075A8F931}" type="pres">
      <dgm:prSet presAssocID="{7BDECD17-6ECE-4CF8-8965-39F8D2FE3017}" presName="sibTrans" presStyleLbl="sibTrans2D1" presStyleIdx="10" presStyleCnt="32"/>
      <dgm:spPr/>
    </dgm:pt>
    <dgm:pt modelId="{06683CC5-C0F7-412F-810A-3A2A532F6FF4}" type="pres">
      <dgm:prSet presAssocID="{7BDECD17-6ECE-4CF8-8965-39F8D2FE3017}" presName="connectorText" presStyleLbl="sibTrans2D1" presStyleIdx="10" presStyleCnt="32"/>
      <dgm:spPr/>
    </dgm:pt>
    <dgm:pt modelId="{A99B1900-185C-4730-949F-5E1C97B16302}" type="pres">
      <dgm:prSet presAssocID="{205C6B45-2847-422A-813D-F06254555D13}" presName="node" presStyleLbl="node1" presStyleIdx="11" presStyleCnt="32">
        <dgm:presLayoutVars>
          <dgm:bulletEnabled val="1"/>
        </dgm:presLayoutVars>
      </dgm:prSet>
      <dgm:spPr/>
    </dgm:pt>
    <dgm:pt modelId="{2A4C264E-64AF-4568-A8AC-BE6654862BC5}" type="pres">
      <dgm:prSet presAssocID="{27370E7F-D7F5-4440-A9A6-1E57000F4016}" presName="sibTrans" presStyleLbl="sibTrans2D1" presStyleIdx="11" presStyleCnt="32"/>
      <dgm:spPr/>
    </dgm:pt>
    <dgm:pt modelId="{60ECD8B2-B4FF-4E83-9823-4680A49A886C}" type="pres">
      <dgm:prSet presAssocID="{27370E7F-D7F5-4440-A9A6-1E57000F4016}" presName="connectorText" presStyleLbl="sibTrans2D1" presStyleIdx="11" presStyleCnt="32"/>
      <dgm:spPr/>
    </dgm:pt>
    <dgm:pt modelId="{47DE8718-E118-4F00-9DF8-FB864C3B75D0}" type="pres">
      <dgm:prSet presAssocID="{E7B7AD0D-27C4-4EC7-8C34-4E48558EB9AC}" presName="node" presStyleLbl="node1" presStyleIdx="12" presStyleCnt="32">
        <dgm:presLayoutVars>
          <dgm:bulletEnabled val="1"/>
        </dgm:presLayoutVars>
      </dgm:prSet>
      <dgm:spPr/>
    </dgm:pt>
    <dgm:pt modelId="{7DFF1490-E9ED-4F14-9D68-57C697CE4CCE}" type="pres">
      <dgm:prSet presAssocID="{7EBC2AAD-74E4-4651-BAEE-AC5A959ECC13}" presName="sibTrans" presStyleLbl="sibTrans2D1" presStyleIdx="12" presStyleCnt="32"/>
      <dgm:spPr/>
    </dgm:pt>
    <dgm:pt modelId="{5C1CD873-5FFB-495E-B7D2-91C30786AD80}" type="pres">
      <dgm:prSet presAssocID="{7EBC2AAD-74E4-4651-BAEE-AC5A959ECC13}" presName="connectorText" presStyleLbl="sibTrans2D1" presStyleIdx="12" presStyleCnt="32"/>
      <dgm:spPr/>
    </dgm:pt>
    <dgm:pt modelId="{E8A0DCD2-E5CB-4E2E-925F-513C3426DECB}" type="pres">
      <dgm:prSet presAssocID="{96641D63-BB3F-4D3D-AC11-F0410E9A5E6A}" presName="node" presStyleLbl="node1" presStyleIdx="13" presStyleCnt="32">
        <dgm:presLayoutVars>
          <dgm:bulletEnabled val="1"/>
        </dgm:presLayoutVars>
      </dgm:prSet>
      <dgm:spPr/>
    </dgm:pt>
    <dgm:pt modelId="{E84BE0AE-C348-4820-887E-3A3F4AFEC5DE}" type="pres">
      <dgm:prSet presAssocID="{E8E1B7AA-31BF-4B23-B362-FB8157D1B7A7}" presName="sibTrans" presStyleLbl="sibTrans2D1" presStyleIdx="13" presStyleCnt="32"/>
      <dgm:spPr/>
    </dgm:pt>
    <dgm:pt modelId="{68030BD0-B340-43FA-823B-6F429BB64953}" type="pres">
      <dgm:prSet presAssocID="{E8E1B7AA-31BF-4B23-B362-FB8157D1B7A7}" presName="connectorText" presStyleLbl="sibTrans2D1" presStyleIdx="13" presStyleCnt="32"/>
      <dgm:spPr/>
    </dgm:pt>
    <dgm:pt modelId="{219B9C5F-BF88-421E-A63F-C03830210982}" type="pres">
      <dgm:prSet presAssocID="{C3BF04BA-D4B2-4543-8B05-A79A4B81C2C6}" presName="node" presStyleLbl="node1" presStyleIdx="14" presStyleCnt="32">
        <dgm:presLayoutVars>
          <dgm:bulletEnabled val="1"/>
        </dgm:presLayoutVars>
      </dgm:prSet>
      <dgm:spPr/>
    </dgm:pt>
    <dgm:pt modelId="{1900022C-059F-4268-8EEF-4271BF4E13CE}" type="pres">
      <dgm:prSet presAssocID="{8849D94D-29BD-471F-AD72-C342B9D77EBE}" presName="sibTrans" presStyleLbl="sibTrans2D1" presStyleIdx="14" presStyleCnt="32"/>
      <dgm:spPr/>
    </dgm:pt>
    <dgm:pt modelId="{7C56A943-64CD-4949-B64E-EF3A06141D26}" type="pres">
      <dgm:prSet presAssocID="{8849D94D-29BD-471F-AD72-C342B9D77EBE}" presName="connectorText" presStyleLbl="sibTrans2D1" presStyleIdx="14" presStyleCnt="32"/>
      <dgm:spPr/>
    </dgm:pt>
    <dgm:pt modelId="{0B4E3FB0-F8C8-4ADF-A8C1-745AB842FA72}" type="pres">
      <dgm:prSet presAssocID="{F1771BF8-26FF-4D6C-AE2D-D6A91D4753BC}" presName="node" presStyleLbl="node1" presStyleIdx="15" presStyleCnt="32">
        <dgm:presLayoutVars>
          <dgm:bulletEnabled val="1"/>
        </dgm:presLayoutVars>
      </dgm:prSet>
      <dgm:spPr/>
    </dgm:pt>
    <dgm:pt modelId="{26D8905E-B422-4C8D-99B6-93FDFEEA9A22}" type="pres">
      <dgm:prSet presAssocID="{24BB4807-822E-47FC-A670-DD258288432E}" presName="sibTrans" presStyleLbl="sibTrans2D1" presStyleIdx="15" presStyleCnt="32"/>
      <dgm:spPr/>
    </dgm:pt>
    <dgm:pt modelId="{33A70E65-C462-477B-AEAD-22CAB2A62268}" type="pres">
      <dgm:prSet presAssocID="{24BB4807-822E-47FC-A670-DD258288432E}" presName="connectorText" presStyleLbl="sibTrans2D1" presStyleIdx="15" presStyleCnt="32"/>
      <dgm:spPr/>
    </dgm:pt>
    <dgm:pt modelId="{BF0A9FAA-7732-40F7-BD39-BB0ED8750961}" type="pres">
      <dgm:prSet presAssocID="{28D83246-9D3C-4E4D-AC37-34C61BD153CE}" presName="node" presStyleLbl="node1" presStyleIdx="16" presStyleCnt="32">
        <dgm:presLayoutVars>
          <dgm:bulletEnabled val="1"/>
        </dgm:presLayoutVars>
      </dgm:prSet>
      <dgm:spPr/>
    </dgm:pt>
    <dgm:pt modelId="{D310BE59-B3E5-4F49-88D2-03A25D91DF23}" type="pres">
      <dgm:prSet presAssocID="{F0E4349E-E03F-4327-9339-AA98624710EF}" presName="sibTrans" presStyleLbl="sibTrans2D1" presStyleIdx="16" presStyleCnt="32"/>
      <dgm:spPr/>
    </dgm:pt>
    <dgm:pt modelId="{D0292C2E-10EC-4868-AB40-81C77289D1A6}" type="pres">
      <dgm:prSet presAssocID="{F0E4349E-E03F-4327-9339-AA98624710EF}" presName="connectorText" presStyleLbl="sibTrans2D1" presStyleIdx="16" presStyleCnt="32"/>
      <dgm:spPr/>
    </dgm:pt>
    <dgm:pt modelId="{1913CD37-B19A-4E55-A8C0-8E1FEE0C6D6B}" type="pres">
      <dgm:prSet presAssocID="{875A43BD-9022-4DFE-91AA-A0143888403D}" presName="node" presStyleLbl="node1" presStyleIdx="17" presStyleCnt="32">
        <dgm:presLayoutVars>
          <dgm:bulletEnabled val="1"/>
        </dgm:presLayoutVars>
      </dgm:prSet>
      <dgm:spPr/>
    </dgm:pt>
    <dgm:pt modelId="{184EE110-583F-472B-95A0-7691C613DE2F}" type="pres">
      <dgm:prSet presAssocID="{D32D8B74-D5E4-4852-BF70-7AFAA3F312BC}" presName="sibTrans" presStyleLbl="sibTrans2D1" presStyleIdx="17" presStyleCnt="32"/>
      <dgm:spPr/>
    </dgm:pt>
    <dgm:pt modelId="{B29354B4-9C53-4C1A-906D-ECF7FDFBCC27}" type="pres">
      <dgm:prSet presAssocID="{D32D8B74-D5E4-4852-BF70-7AFAA3F312BC}" presName="connectorText" presStyleLbl="sibTrans2D1" presStyleIdx="17" presStyleCnt="32"/>
      <dgm:spPr/>
    </dgm:pt>
    <dgm:pt modelId="{DFE1C8D5-6FB5-49A6-AD8C-F65142892F05}" type="pres">
      <dgm:prSet presAssocID="{2CB4C2D1-328D-4C53-8F09-91EA1D8BB85C}" presName="node" presStyleLbl="node1" presStyleIdx="18" presStyleCnt="32">
        <dgm:presLayoutVars>
          <dgm:bulletEnabled val="1"/>
        </dgm:presLayoutVars>
      </dgm:prSet>
      <dgm:spPr/>
    </dgm:pt>
    <dgm:pt modelId="{F581BFD7-4100-47E2-BC9D-DBC641ED6485}" type="pres">
      <dgm:prSet presAssocID="{79FA2926-1135-4CAC-962D-EA2131025787}" presName="sibTrans" presStyleLbl="sibTrans2D1" presStyleIdx="18" presStyleCnt="32"/>
      <dgm:spPr/>
    </dgm:pt>
    <dgm:pt modelId="{B0AEC0A7-9468-498F-92B9-C3FE9D25D879}" type="pres">
      <dgm:prSet presAssocID="{79FA2926-1135-4CAC-962D-EA2131025787}" presName="connectorText" presStyleLbl="sibTrans2D1" presStyleIdx="18" presStyleCnt="32"/>
      <dgm:spPr/>
    </dgm:pt>
    <dgm:pt modelId="{ADA405D6-8602-4761-91E9-F89165E6E2AE}" type="pres">
      <dgm:prSet presAssocID="{570D3710-D62E-4E7B-9E0D-AE4DB64ED743}" presName="node" presStyleLbl="node1" presStyleIdx="19" presStyleCnt="32">
        <dgm:presLayoutVars>
          <dgm:bulletEnabled val="1"/>
        </dgm:presLayoutVars>
      </dgm:prSet>
      <dgm:spPr/>
    </dgm:pt>
    <dgm:pt modelId="{8E3CFFCD-71B8-47A9-B631-636B826513B5}" type="pres">
      <dgm:prSet presAssocID="{773897FF-7B44-49F6-A7FF-BBA995F74F07}" presName="sibTrans" presStyleLbl="sibTrans2D1" presStyleIdx="19" presStyleCnt="32"/>
      <dgm:spPr/>
    </dgm:pt>
    <dgm:pt modelId="{D4F25D40-5C5F-400E-B6F6-647942643BB3}" type="pres">
      <dgm:prSet presAssocID="{773897FF-7B44-49F6-A7FF-BBA995F74F07}" presName="connectorText" presStyleLbl="sibTrans2D1" presStyleIdx="19" presStyleCnt="32"/>
      <dgm:spPr/>
    </dgm:pt>
    <dgm:pt modelId="{F5DD9031-B878-43D1-ACED-4084BFDC7369}" type="pres">
      <dgm:prSet presAssocID="{374EF450-D887-40C2-AEEF-DF6572BB6A18}" presName="node" presStyleLbl="node1" presStyleIdx="20" presStyleCnt="32">
        <dgm:presLayoutVars>
          <dgm:bulletEnabled val="1"/>
        </dgm:presLayoutVars>
      </dgm:prSet>
      <dgm:spPr/>
    </dgm:pt>
    <dgm:pt modelId="{77263711-E344-4900-8036-D0AC692BF184}" type="pres">
      <dgm:prSet presAssocID="{DC103863-4CC8-46C0-B05B-7508E6581602}" presName="sibTrans" presStyleLbl="sibTrans2D1" presStyleIdx="20" presStyleCnt="32"/>
      <dgm:spPr/>
    </dgm:pt>
    <dgm:pt modelId="{7770186F-7DA3-404C-95C2-936A3008040C}" type="pres">
      <dgm:prSet presAssocID="{DC103863-4CC8-46C0-B05B-7508E6581602}" presName="connectorText" presStyleLbl="sibTrans2D1" presStyleIdx="20" presStyleCnt="32"/>
      <dgm:spPr/>
    </dgm:pt>
    <dgm:pt modelId="{4C51C85A-92B4-4EA8-9346-9C7EB6E774F3}" type="pres">
      <dgm:prSet presAssocID="{83768AE6-B103-4596-945B-BB3330A5CD1B}" presName="node" presStyleLbl="node1" presStyleIdx="21" presStyleCnt="32">
        <dgm:presLayoutVars>
          <dgm:bulletEnabled val="1"/>
        </dgm:presLayoutVars>
      </dgm:prSet>
      <dgm:spPr/>
    </dgm:pt>
    <dgm:pt modelId="{2D78D305-F812-43F0-B1F7-3A64F93FBADA}" type="pres">
      <dgm:prSet presAssocID="{A22CB6F5-F8F1-443D-90F7-2A2818E5AFBC}" presName="sibTrans" presStyleLbl="sibTrans2D1" presStyleIdx="21" presStyleCnt="32"/>
      <dgm:spPr/>
    </dgm:pt>
    <dgm:pt modelId="{8C88B639-1A0A-4D82-9340-EDC9E30D1043}" type="pres">
      <dgm:prSet presAssocID="{A22CB6F5-F8F1-443D-90F7-2A2818E5AFBC}" presName="connectorText" presStyleLbl="sibTrans2D1" presStyleIdx="21" presStyleCnt="32"/>
      <dgm:spPr/>
    </dgm:pt>
    <dgm:pt modelId="{1B70107D-01C8-4994-9323-89B545A42680}" type="pres">
      <dgm:prSet presAssocID="{B1146D55-96CA-4019-BE7C-F267474D7E5F}" presName="node" presStyleLbl="node1" presStyleIdx="22" presStyleCnt="32">
        <dgm:presLayoutVars>
          <dgm:bulletEnabled val="1"/>
        </dgm:presLayoutVars>
      </dgm:prSet>
      <dgm:spPr/>
    </dgm:pt>
    <dgm:pt modelId="{5F6741DE-E1C5-40C0-95B2-50B151C7342E}" type="pres">
      <dgm:prSet presAssocID="{AA43C79E-6BF2-4730-85A4-0F2682484ED1}" presName="sibTrans" presStyleLbl="sibTrans2D1" presStyleIdx="22" presStyleCnt="32"/>
      <dgm:spPr/>
    </dgm:pt>
    <dgm:pt modelId="{9335CCC4-CF05-4798-A657-B4C95A15811C}" type="pres">
      <dgm:prSet presAssocID="{AA43C79E-6BF2-4730-85A4-0F2682484ED1}" presName="connectorText" presStyleLbl="sibTrans2D1" presStyleIdx="22" presStyleCnt="32"/>
      <dgm:spPr/>
    </dgm:pt>
    <dgm:pt modelId="{592E4EBF-206B-40DC-8056-A188475F9730}" type="pres">
      <dgm:prSet presAssocID="{4E4A9249-E2A1-403D-A850-C84035FDD3C8}" presName="node" presStyleLbl="node1" presStyleIdx="23" presStyleCnt="32">
        <dgm:presLayoutVars>
          <dgm:bulletEnabled val="1"/>
        </dgm:presLayoutVars>
      </dgm:prSet>
      <dgm:spPr/>
    </dgm:pt>
    <dgm:pt modelId="{4626FD94-E66F-43D5-9BBA-4A92F73F9524}" type="pres">
      <dgm:prSet presAssocID="{FB0BD07C-0E96-47E4-A3A4-9DA15E676F4A}" presName="sibTrans" presStyleLbl="sibTrans2D1" presStyleIdx="23" presStyleCnt="32"/>
      <dgm:spPr/>
    </dgm:pt>
    <dgm:pt modelId="{336281CA-B61A-440E-9A32-049BED45D8D2}" type="pres">
      <dgm:prSet presAssocID="{FB0BD07C-0E96-47E4-A3A4-9DA15E676F4A}" presName="connectorText" presStyleLbl="sibTrans2D1" presStyleIdx="23" presStyleCnt="32"/>
      <dgm:spPr/>
    </dgm:pt>
    <dgm:pt modelId="{CC8397FE-BB0B-47EB-BAF5-AA19F544C6A3}" type="pres">
      <dgm:prSet presAssocID="{C1CC2CBB-6415-4083-8711-8AB03B5865C5}" presName="node" presStyleLbl="node1" presStyleIdx="24" presStyleCnt="32">
        <dgm:presLayoutVars>
          <dgm:bulletEnabled val="1"/>
        </dgm:presLayoutVars>
      </dgm:prSet>
      <dgm:spPr/>
    </dgm:pt>
    <dgm:pt modelId="{11D0CB50-0582-4C46-B240-EC3BC2A45F4E}" type="pres">
      <dgm:prSet presAssocID="{DF1BA8B1-6E9A-4EC6-B66F-CC10E4A50CD3}" presName="sibTrans" presStyleLbl="sibTrans2D1" presStyleIdx="24" presStyleCnt="32"/>
      <dgm:spPr/>
    </dgm:pt>
    <dgm:pt modelId="{478AEAC9-A76C-4097-AE9B-51DFDB3783EF}" type="pres">
      <dgm:prSet presAssocID="{DF1BA8B1-6E9A-4EC6-B66F-CC10E4A50CD3}" presName="connectorText" presStyleLbl="sibTrans2D1" presStyleIdx="24" presStyleCnt="32"/>
      <dgm:spPr/>
    </dgm:pt>
    <dgm:pt modelId="{D7E8729E-BDB2-425D-8E79-AC027596E3BD}" type="pres">
      <dgm:prSet presAssocID="{D40690D1-F466-4BF8-977A-D7128AF00397}" presName="node" presStyleLbl="node1" presStyleIdx="25" presStyleCnt="32">
        <dgm:presLayoutVars>
          <dgm:bulletEnabled val="1"/>
        </dgm:presLayoutVars>
      </dgm:prSet>
      <dgm:spPr/>
    </dgm:pt>
    <dgm:pt modelId="{8FE67953-614C-447E-A4A5-50B54C98A29E}" type="pres">
      <dgm:prSet presAssocID="{8F003D84-8A24-4D71-8671-A3F942DE4E30}" presName="sibTrans" presStyleLbl="sibTrans2D1" presStyleIdx="25" presStyleCnt="32"/>
      <dgm:spPr/>
    </dgm:pt>
    <dgm:pt modelId="{1B4E5FEC-89C5-4BF3-A13A-1127BB88742B}" type="pres">
      <dgm:prSet presAssocID="{8F003D84-8A24-4D71-8671-A3F942DE4E30}" presName="connectorText" presStyleLbl="sibTrans2D1" presStyleIdx="25" presStyleCnt="32"/>
      <dgm:spPr/>
    </dgm:pt>
    <dgm:pt modelId="{A60BA5C1-E833-4340-A1C3-4CC0D269FE10}" type="pres">
      <dgm:prSet presAssocID="{0FFDD147-562C-4031-AEB2-24CCD0BA4103}" presName="node" presStyleLbl="node1" presStyleIdx="26" presStyleCnt="32">
        <dgm:presLayoutVars>
          <dgm:bulletEnabled val="1"/>
        </dgm:presLayoutVars>
      </dgm:prSet>
      <dgm:spPr/>
    </dgm:pt>
    <dgm:pt modelId="{91FC5D9C-643E-48EC-9A06-750799606473}" type="pres">
      <dgm:prSet presAssocID="{8C4EC6EE-9413-4200-BA01-FED6162DB80B}" presName="sibTrans" presStyleLbl="sibTrans2D1" presStyleIdx="26" presStyleCnt="32"/>
      <dgm:spPr/>
    </dgm:pt>
    <dgm:pt modelId="{A89EF3B4-970A-4BA6-A224-48F216A405BB}" type="pres">
      <dgm:prSet presAssocID="{8C4EC6EE-9413-4200-BA01-FED6162DB80B}" presName="connectorText" presStyleLbl="sibTrans2D1" presStyleIdx="26" presStyleCnt="32"/>
      <dgm:spPr/>
    </dgm:pt>
    <dgm:pt modelId="{6F589F6D-3E9B-4DAE-934F-A0B411A2BEA9}" type="pres">
      <dgm:prSet presAssocID="{98BE78B0-9E08-4B71-BA6B-5FC9637F6E10}" presName="node" presStyleLbl="node1" presStyleIdx="27" presStyleCnt="32">
        <dgm:presLayoutVars>
          <dgm:bulletEnabled val="1"/>
        </dgm:presLayoutVars>
      </dgm:prSet>
      <dgm:spPr/>
    </dgm:pt>
    <dgm:pt modelId="{FFB599DD-EE2A-4E8B-BC95-919FBF61E2CC}" type="pres">
      <dgm:prSet presAssocID="{47EFCD58-44E8-4BE1-B42A-B428C11AA816}" presName="sibTrans" presStyleLbl="sibTrans2D1" presStyleIdx="27" presStyleCnt="32"/>
      <dgm:spPr/>
    </dgm:pt>
    <dgm:pt modelId="{2B93629D-A141-4536-A90E-922095F3F6B7}" type="pres">
      <dgm:prSet presAssocID="{47EFCD58-44E8-4BE1-B42A-B428C11AA816}" presName="connectorText" presStyleLbl="sibTrans2D1" presStyleIdx="27" presStyleCnt="32"/>
      <dgm:spPr/>
    </dgm:pt>
    <dgm:pt modelId="{DE2B43E1-A70C-4AF6-8010-4BBCAF8CEC47}" type="pres">
      <dgm:prSet presAssocID="{38466EFB-596A-4C93-B98C-2BF0CAC00D0A}" presName="node" presStyleLbl="node1" presStyleIdx="28" presStyleCnt="32">
        <dgm:presLayoutVars>
          <dgm:bulletEnabled val="1"/>
        </dgm:presLayoutVars>
      </dgm:prSet>
      <dgm:spPr/>
    </dgm:pt>
    <dgm:pt modelId="{3A3C056B-08D6-4933-9C43-C554CEAB3EC4}" type="pres">
      <dgm:prSet presAssocID="{042EFC62-AF0B-4C67-88AA-1B16AAE1EE81}" presName="sibTrans" presStyleLbl="sibTrans2D1" presStyleIdx="28" presStyleCnt="32"/>
      <dgm:spPr/>
    </dgm:pt>
    <dgm:pt modelId="{77618147-6B3B-4694-A9D9-C8CB902AB2F2}" type="pres">
      <dgm:prSet presAssocID="{042EFC62-AF0B-4C67-88AA-1B16AAE1EE81}" presName="connectorText" presStyleLbl="sibTrans2D1" presStyleIdx="28" presStyleCnt="32"/>
      <dgm:spPr/>
    </dgm:pt>
    <dgm:pt modelId="{306D55EF-DBB4-4D6C-A4C9-7399A220DE58}" type="pres">
      <dgm:prSet presAssocID="{ECD4F1DB-C417-4A1D-BC66-04375B658D42}" presName="node" presStyleLbl="node1" presStyleIdx="29" presStyleCnt="32">
        <dgm:presLayoutVars>
          <dgm:bulletEnabled val="1"/>
        </dgm:presLayoutVars>
      </dgm:prSet>
      <dgm:spPr/>
    </dgm:pt>
    <dgm:pt modelId="{99353500-CF40-4921-8355-5941226663DA}" type="pres">
      <dgm:prSet presAssocID="{4D837B18-0BC9-4A66-BC5A-1A0A088DBAC0}" presName="sibTrans" presStyleLbl="sibTrans2D1" presStyleIdx="29" presStyleCnt="32"/>
      <dgm:spPr/>
    </dgm:pt>
    <dgm:pt modelId="{055C9136-CB41-4557-86A8-5028D1DF8207}" type="pres">
      <dgm:prSet presAssocID="{4D837B18-0BC9-4A66-BC5A-1A0A088DBAC0}" presName="connectorText" presStyleLbl="sibTrans2D1" presStyleIdx="29" presStyleCnt="32"/>
      <dgm:spPr/>
    </dgm:pt>
    <dgm:pt modelId="{D50D9321-79CE-4971-8586-CE83B16103CE}" type="pres">
      <dgm:prSet presAssocID="{2BDAF0DE-8367-485E-92FD-585A616092C2}" presName="node" presStyleLbl="node1" presStyleIdx="30" presStyleCnt="32">
        <dgm:presLayoutVars>
          <dgm:bulletEnabled val="1"/>
        </dgm:presLayoutVars>
      </dgm:prSet>
      <dgm:spPr/>
    </dgm:pt>
    <dgm:pt modelId="{897312E8-0A92-4D42-BB66-5085B1D4EA0B}" type="pres">
      <dgm:prSet presAssocID="{DB32B10E-4A9B-4C1F-A498-F2A9850ED2FC}" presName="sibTrans" presStyleLbl="sibTrans2D1" presStyleIdx="30" presStyleCnt="32"/>
      <dgm:spPr/>
    </dgm:pt>
    <dgm:pt modelId="{E16B8066-EF80-44FE-8AE9-6D2436F68A1F}" type="pres">
      <dgm:prSet presAssocID="{DB32B10E-4A9B-4C1F-A498-F2A9850ED2FC}" presName="connectorText" presStyleLbl="sibTrans2D1" presStyleIdx="30" presStyleCnt="32"/>
      <dgm:spPr/>
    </dgm:pt>
    <dgm:pt modelId="{895E8122-C437-4FE0-A097-07E8A8F2DB60}" type="pres">
      <dgm:prSet presAssocID="{049B7351-BFD7-4CAE-82B1-178626C1CF8B}" presName="node" presStyleLbl="node1" presStyleIdx="31" presStyleCnt="32">
        <dgm:presLayoutVars>
          <dgm:bulletEnabled val="1"/>
        </dgm:presLayoutVars>
      </dgm:prSet>
      <dgm:spPr/>
    </dgm:pt>
    <dgm:pt modelId="{4FACE74A-AF37-4C2C-A108-F26F09D95215}" type="pres">
      <dgm:prSet presAssocID="{E3D50A0C-A823-451C-9594-D712AC2F6F45}" presName="sibTrans" presStyleLbl="sibTrans2D1" presStyleIdx="31" presStyleCnt="32"/>
      <dgm:spPr/>
    </dgm:pt>
    <dgm:pt modelId="{C07F48F3-DB9C-4C60-A52D-EFB28611585B}" type="pres">
      <dgm:prSet presAssocID="{E3D50A0C-A823-451C-9594-D712AC2F6F45}" presName="connectorText" presStyleLbl="sibTrans2D1" presStyleIdx="31" presStyleCnt="32"/>
      <dgm:spPr/>
    </dgm:pt>
  </dgm:ptLst>
  <dgm:cxnLst>
    <dgm:cxn modelId="{D24CDD00-95B0-4D44-B4F6-463A7A0980AD}" type="presOf" srcId="{7EBC2AAD-74E4-4651-BAEE-AC5A959ECC13}" destId="{7DFF1490-E9ED-4F14-9D68-57C697CE4CCE}" srcOrd="0" destOrd="0" presId="urn:microsoft.com/office/officeart/2005/8/layout/cycle2"/>
    <dgm:cxn modelId="{BBB4AD02-FCFB-498D-9C28-7C6338F34A34}" type="presOf" srcId="{AA43C79E-6BF2-4730-85A4-0F2682484ED1}" destId="{5F6741DE-E1C5-40C0-95B2-50B151C7342E}" srcOrd="0" destOrd="0" presId="urn:microsoft.com/office/officeart/2005/8/layout/cycle2"/>
    <dgm:cxn modelId="{C636E402-55C5-45BA-9978-1621C7B1EA92}" type="presOf" srcId="{4E29045C-467E-4DA4-8C4A-29368B70E07C}" destId="{3879E26C-A9A4-4C98-AF13-E14F47C4809B}" srcOrd="0" destOrd="0" presId="urn:microsoft.com/office/officeart/2005/8/layout/cycle2"/>
    <dgm:cxn modelId="{93D90803-BEDA-405A-AFF0-6E9E5326B99C}" srcId="{FA82C791-ABD0-42EE-A599-E2399BB27A33}" destId="{38466EFB-596A-4C93-B98C-2BF0CAC00D0A}" srcOrd="28" destOrd="0" parTransId="{DF48794C-1244-4FB7-AABC-7D41D1D8C810}" sibTransId="{042EFC62-AF0B-4C67-88AA-1B16AAE1EE81}"/>
    <dgm:cxn modelId="{95493D0A-8AE8-4B29-88BB-BCD18E141A29}" srcId="{FA82C791-ABD0-42EE-A599-E2399BB27A33}" destId="{10ADD20B-371C-4A11-8B11-968F6E55135F}" srcOrd="5" destOrd="0" parTransId="{2BB42FF4-05BB-4A31-BE3A-781967D62499}" sibTransId="{A728D2CC-00E7-4AA5-977A-629A4BD0CA6B}"/>
    <dgm:cxn modelId="{97CB800A-6576-4D02-B421-AC67FDCCAF17}" type="presOf" srcId="{DC103863-4CC8-46C0-B05B-7508E6581602}" destId="{77263711-E344-4900-8036-D0AC692BF184}" srcOrd="0" destOrd="0" presId="urn:microsoft.com/office/officeart/2005/8/layout/cycle2"/>
    <dgm:cxn modelId="{C890C50B-2AED-4BB7-94F8-BD3644C3F3A7}" type="presOf" srcId="{98CA3965-01A8-412B-81A0-D74FEF0E49CF}" destId="{DA613866-C9F6-43EE-ACC5-577C86D8779C}" srcOrd="0" destOrd="0" presId="urn:microsoft.com/office/officeart/2005/8/layout/cycle2"/>
    <dgm:cxn modelId="{3FAE750E-CE6F-496A-8A35-D0788BDAD80C}" type="presOf" srcId="{99194217-79BE-43CF-BD5A-BF00146F1BBD}" destId="{EE660587-82CC-415D-B4CB-4680AAA0873A}" srcOrd="0" destOrd="0" presId="urn:microsoft.com/office/officeart/2005/8/layout/cycle2"/>
    <dgm:cxn modelId="{497A4010-37D4-42A3-8AE5-4C434DCCD6EB}" srcId="{FA82C791-ABD0-42EE-A599-E2399BB27A33}" destId="{982F3D12-A797-4477-A3FE-E3C1538091BD}" srcOrd="6" destOrd="0" parTransId="{01E995D7-CF5F-4D9C-B820-ECAD78B83402}" sibTransId="{99194217-79BE-43CF-BD5A-BF00146F1BBD}"/>
    <dgm:cxn modelId="{FF7E7B11-9F6A-4834-B9EE-95A72E5BF28F}" type="presOf" srcId="{049B7351-BFD7-4CAE-82B1-178626C1CF8B}" destId="{895E8122-C437-4FE0-A097-07E8A8F2DB60}" srcOrd="0" destOrd="0" presId="urn:microsoft.com/office/officeart/2005/8/layout/cycle2"/>
    <dgm:cxn modelId="{5AA17913-EF22-4985-81AE-6E4E1E8D67E2}" type="presOf" srcId="{74CEEAF5-DFC3-4FA7-83D6-BD0CAC7FA071}" destId="{519E7D2B-E538-43C1-AB6F-CF2865DF19B6}" srcOrd="0" destOrd="0" presId="urn:microsoft.com/office/officeart/2005/8/layout/cycle2"/>
    <dgm:cxn modelId="{E153FD15-56BC-4312-9E4A-0CC2EC05F9B4}" srcId="{FA82C791-ABD0-42EE-A599-E2399BB27A33}" destId="{2CB4C2D1-328D-4C53-8F09-91EA1D8BB85C}" srcOrd="18" destOrd="0" parTransId="{E7F869AE-F877-4BC8-8E4C-911ADF706193}" sibTransId="{79FA2926-1135-4CAC-962D-EA2131025787}"/>
    <dgm:cxn modelId="{08782516-5C91-4AD9-A7CD-417F76BDFD27}" type="presOf" srcId="{78F7294D-65C6-4F6B-AB9A-FA5DF3CFBCBD}" destId="{511C51B5-14BE-43B4-BD77-D80F196375C7}" srcOrd="0" destOrd="0" presId="urn:microsoft.com/office/officeart/2005/8/layout/cycle2"/>
    <dgm:cxn modelId="{EB48181A-8A97-46E0-A5EA-C8BCAB71AFF0}" type="presOf" srcId="{982F3D12-A797-4477-A3FE-E3C1538091BD}" destId="{7997F04E-2B14-4AD0-803D-826F0547EB0A}" srcOrd="0" destOrd="0" presId="urn:microsoft.com/office/officeart/2005/8/layout/cycle2"/>
    <dgm:cxn modelId="{3A19D020-F3EA-4D14-BD1E-4808EDC5D100}" type="presOf" srcId="{8C4EC6EE-9413-4200-BA01-FED6162DB80B}" destId="{A89EF3B4-970A-4BA6-A224-48F216A405BB}" srcOrd="1" destOrd="0" presId="urn:microsoft.com/office/officeart/2005/8/layout/cycle2"/>
    <dgm:cxn modelId="{1B7EF724-3AAE-453F-9D97-78D2A2B5253A}" type="presOf" srcId="{042EFC62-AF0B-4C67-88AA-1B16AAE1EE81}" destId="{77618147-6B3B-4694-A9D9-C8CB902AB2F2}" srcOrd="1" destOrd="0" presId="urn:microsoft.com/office/officeart/2005/8/layout/cycle2"/>
    <dgm:cxn modelId="{6BECC625-D003-4A4E-B05A-4166D7EC300B}" type="presOf" srcId="{42B77BDF-73F7-4CA5-892B-D8B0A5DF10DB}" destId="{C5111469-D38E-457B-AE49-3562329369D4}" srcOrd="1" destOrd="0" presId="urn:microsoft.com/office/officeart/2005/8/layout/cycle2"/>
    <dgm:cxn modelId="{6B8E1026-AB56-469C-AE2B-EB50F8D881E4}" type="presOf" srcId="{DF1BA8B1-6E9A-4EC6-B66F-CC10E4A50CD3}" destId="{11D0CB50-0582-4C46-B240-EC3BC2A45F4E}" srcOrd="0" destOrd="0" presId="urn:microsoft.com/office/officeart/2005/8/layout/cycle2"/>
    <dgm:cxn modelId="{1D6B5C26-4900-48E1-8C67-854BD53045FD}" srcId="{FA82C791-ABD0-42EE-A599-E2399BB27A33}" destId="{96154D2E-3ACB-42C6-9095-D5D8F943A0F2}" srcOrd="9" destOrd="0" parTransId="{070BDC11-3363-461D-BA4D-13C4F1C066A9}" sibTransId="{98CA3965-01A8-412B-81A0-D74FEF0E49CF}"/>
    <dgm:cxn modelId="{DAEFC528-6EB7-40E9-A582-13D658F4530D}" srcId="{FA82C791-ABD0-42EE-A599-E2399BB27A33}" destId="{78F7294D-65C6-4F6B-AB9A-FA5DF3CFBCBD}" srcOrd="3" destOrd="0" parTransId="{CC970033-542B-43F9-9BC4-1948EAFDAC17}" sibTransId="{F82F52AC-AD7F-43C3-9BF6-B49FCEB236F3}"/>
    <dgm:cxn modelId="{617DAA2A-C98B-4307-8B75-49C9289A8547}" type="presOf" srcId="{FB0BD07C-0E96-47E4-A3A4-9DA15E676F4A}" destId="{4626FD94-E66F-43D5-9BBA-4A92F73F9524}" srcOrd="0" destOrd="0" presId="urn:microsoft.com/office/officeart/2005/8/layout/cycle2"/>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F5D45931-7BB6-403E-BBE1-A5CA11012250}" srcId="{FA82C791-ABD0-42EE-A599-E2399BB27A33}" destId="{96641D63-BB3F-4D3D-AC11-F0410E9A5E6A}" srcOrd="13" destOrd="0" parTransId="{B253E149-662E-4432-9DC0-A7742EAB3323}" sibTransId="{E8E1B7AA-31BF-4B23-B362-FB8157D1B7A7}"/>
    <dgm:cxn modelId="{C2310A33-27F6-49D3-8537-E48B4B77F40B}" type="presOf" srcId="{47EFCD58-44E8-4BE1-B42A-B428C11AA816}" destId="{FFB599DD-EE2A-4E8B-BC95-919FBF61E2CC}" srcOrd="0" destOrd="0" presId="urn:microsoft.com/office/officeart/2005/8/layout/cycle2"/>
    <dgm:cxn modelId="{4BB4813E-0823-4788-9339-803DF8E58757}" srcId="{FA82C791-ABD0-42EE-A599-E2399BB27A33}" destId="{4E4A9249-E2A1-403D-A850-C84035FDD3C8}" srcOrd="23" destOrd="0" parTransId="{F6FF0051-5B51-4AAF-9C21-C5A44E26F935}" sibTransId="{FB0BD07C-0E96-47E4-A3A4-9DA15E676F4A}"/>
    <dgm:cxn modelId="{F42ADC3F-98A8-4244-96CF-3905EC7C6853}" type="presOf" srcId="{D32D8B74-D5E4-4852-BF70-7AFAA3F312BC}" destId="{B29354B4-9C53-4C1A-906D-ECF7FDFBCC27}" srcOrd="1" destOrd="0" presId="urn:microsoft.com/office/officeart/2005/8/layout/cycle2"/>
    <dgm:cxn modelId="{5B65905E-F178-40C2-967D-9E37711D3C4D}" type="presOf" srcId="{A728D2CC-00E7-4AA5-977A-629A4BD0CA6B}" destId="{0C3F6009-69DC-4955-A81B-6D966DBE168C}" srcOrd="0" destOrd="0" presId="urn:microsoft.com/office/officeart/2005/8/layout/cycle2"/>
    <dgm:cxn modelId="{BC98BC5E-4283-496E-A9DE-B0DC8DDD6D1F}" type="presOf" srcId="{D40690D1-F466-4BF8-977A-D7128AF00397}" destId="{D7E8729E-BDB2-425D-8E79-AC027596E3BD}" srcOrd="0" destOrd="0" presId="urn:microsoft.com/office/officeart/2005/8/layout/cycle2"/>
    <dgm:cxn modelId="{10D62D5F-4323-47BD-B075-0A3F61C5A2B7}" type="presOf" srcId="{042EFC62-AF0B-4C67-88AA-1B16AAE1EE81}" destId="{3A3C056B-08D6-4933-9C43-C554CEAB3EC4}" srcOrd="0" destOrd="0" presId="urn:microsoft.com/office/officeart/2005/8/layout/cycle2"/>
    <dgm:cxn modelId="{44FA3961-83F4-4213-A78A-73AF20479EB3}" srcId="{FA82C791-ABD0-42EE-A599-E2399BB27A33}" destId="{C445D272-0D86-4AED-A6FF-96B7F67CD949}" srcOrd="2" destOrd="0" parTransId="{B9E98E0D-3E36-4DF3-BC53-A847CB85E2D0}" sibTransId="{2E6EC058-E7DB-44B9-BFF6-AAFCA95A7703}"/>
    <dgm:cxn modelId="{82665861-CF1B-43DA-9C37-AA8BEC40C66D}" type="presOf" srcId="{6C5435C8-1801-4854-A3DE-2F95FAE6558B}" destId="{37FDB66D-9AF9-457F-9585-B9158E6C7925}" srcOrd="0" destOrd="0" presId="urn:microsoft.com/office/officeart/2005/8/layout/cycle2"/>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79DDB747-AFC4-4DFF-919B-2C9ACCEAB01B}" type="presOf" srcId="{47EFCD58-44E8-4BE1-B42A-B428C11AA816}" destId="{2B93629D-A141-4536-A90E-922095F3F6B7}" srcOrd="1" destOrd="0" presId="urn:microsoft.com/office/officeart/2005/8/layout/cycle2"/>
    <dgm:cxn modelId="{8442D867-85A1-448E-A807-99A1F81DEED6}" type="presOf" srcId="{7BDECD17-6ECE-4CF8-8965-39F8D2FE3017}" destId="{06683CC5-C0F7-412F-810A-3A2A532F6FF4}" srcOrd="1" destOrd="0" presId="urn:microsoft.com/office/officeart/2005/8/layout/cycle2"/>
    <dgm:cxn modelId="{049D5A68-C8AE-4DA5-A18E-4108ECD13EEB}" type="presOf" srcId="{2E6EC058-E7DB-44B9-BFF6-AAFCA95A7703}" destId="{D222DCF1-98F8-43E1-ABF2-457B80E23B3E}" srcOrd="0" destOrd="0" presId="urn:microsoft.com/office/officeart/2005/8/layout/cycle2"/>
    <dgm:cxn modelId="{B65BB448-990C-4907-B9CF-EA89D7D318A8}" type="presOf" srcId="{D32D8B74-D5E4-4852-BF70-7AFAA3F312BC}" destId="{184EE110-583F-472B-95A0-7691C613DE2F}" srcOrd="0" destOrd="0" presId="urn:microsoft.com/office/officeart/2005/8/layout/cycle2"/>
    <dgm:cxn modelId="{E50FB769-503F-4A19-AD9C-604C3BE36731}" type="presOf" srcId="{8F003D84-8A24-4D71-8671-A3F942DE4E30}" destId="{1B4E5FEC-89C5-4BF3-A13A-1127BB88742B}" srcOrd="1" destOrd="0" presId="urn:microsoft.com/office/officeart/2005/8/layout/cycle2"/>
    <dgm:cxn modelId="{01A5F649-1C64-434C-8F2B-18431FDF2F27}" srcId="{FA82C791-ABD0-42EE-A599-E2399BB27A33}" destId="{C1CC2CBB-6415-4083-8711-8AB03B5865C5}" srcOrd="24" destOrd="0" parTransId="{0632AB78-CB61-418B-8567-A5AB2C5E2CE5}" sibTransId="{DF1BA8B1-6E9A-4EC6-B66F-CC10E4A50CD3}"/>
    <dgm:cxn modelId="{AA39706A-F15B-4ACA-B573-36A584A1B7F7}" type="presOf" srcId="{27370E7F-D7F5-4440-A9A6-1E57000F4016}" destId="{2A4C264E-64AF-4568-A8AC-BE6654862BC5}" srcOrd="0" destOrd="0" presId="urn:microsoft.com/office/officeart/2005/8/layout/cycle2"/>
    <dgm:cxn modelId="{CE47B56A-5914-4E89-8DF3-626CDC60FEC4}" type="presOf" srcId="{AFD695A5-675C-4B15-8C12-BBF60AA8D119}" destId="{1D47DCA3-66D6-4DA5-BA4A-B96AF8DECADA}" srcOrd="0" destOrd="0" presId="urn:microsoft.com/office/officeart/2005/8/layout/cycle2"/>
    <dgm:cxn modelId="{6C72314B-D3E5-4978-A701-1011B8A27505}" type="presOf" srcId="{6C5435C8-1801-4854-A3DE-2F95FAE6558B}" destId="{A39BEB96-9DDF-4C05-97B9-91A04D4DEA4D}" srcOrd="1" destOrd="0" presId="urn:microsoft.com/office/officeart/2005/8/layout/cycle2"/>
    <dgm:cxn modelId="{D5635B4B-CBC0-4F03-B9DB-3E1C6BB1AF24}" type="presOf" srcId="{99194217-79BE-43CF-BD5A-BF00146F1BBD}" destId="{3FF3EE5E-0782-42AB-9823-2DD3A39E7F85}" srcOrd="1" destOrd="0" presId="urn:microsoft.com/office/officeart/2005/8/layout/cycle2"/>
    <dgm:cxn modelId="{59789F4B-63CC-4886-8368-26BC5696ADAF}" type="presOf" srcId="{96154D2E-3ACB-42C6-9095-D5D8F943A0F2}" destId="{F2AF4E02-6951-4D27-9911-E540B30E8057}" srcOrd="0" destOrd="0" presId="urn:microsoft.com/office/officeart/2005/8/layout/cycle2"/>
    <dgm:cxn modelId="{A810BD4B-599C-4529-9384-CB2F5F3530DF}" type="presOf" srcId="{4E29045C-467E-4DA4-8C4A-29368B70E07C}" destId="{8CA87F8B-7B5E-4A4C-A8C9-4B36D5414DC3}" srcOrd="1" destOrd="0" presId="urn:microsoft.com/office/officeart/2005/8/layout/cycle2"/>
    <dgm:cxn modelId="{DD12614C-4689-4B40-84F6-52D87DA31DCB}" type="presOf" srcId="{C1CC2CBB-6415-4083-8711-8AB03B5865C5}" destId="{CC8397FE-BB0B-47EB-BAF5-AA19F544C6A3}" srcOrd="0" destOrd="0" presId="urn:microsoft.com/office/officeart/2005/8/layout/cycle2"/>
    <dgm:cxn modelId="{A9D3F04D-A998-47F3-ABA8-EEBB13FCA0B5}" type="presOf" srcId="{7EBC2AAD-74E4-4651-BAEE-AC5A959ECC13}" destId="{5C1CD873-5FFB-495E-B7D2-91C30786AD80}" srcOrd="1" destOrd="0" presId="urn:microsoft.com/office/officeart/2005/8/layout/cycle2"/>
    <dgm:cxn modelId="{1C334A4E-C0CF-4267-ABB3-EB5F62C7732A}" srcId="{FA82C791-ABD0-42EE-A599-E2399BB27A33}" destId="{049B7351-BFD7-4CAE-82B1-178626C1CF8B}" srcOrd="31" destOrd="0" parTransId="{37C2F12D-F6BD-4910-BED2-932C1DFC78DF}" sibTransId="{E3D50A0C-A823-451C-9594-D712AC2F6F45}"/>
    <dgm:cxn modelId="{54F3A370-85EE-4597-A92E-F6B38E60973F}" type="presOf" srcId="{570D3710-D62E-4E7B-9E0D-AE4DB64ED743}" destId="{ADA405D6-8602-4761-91E9-F89165E6E2AE}" srcOrd="0" destOrd="0" presId="urn:microsoft.com/office/officeart/2005/8/layout/cycle2"/>
    <dgm:cxn modelId="{1FFA3451-D59D-4B5C-844C-0D23670D44C0}" type="presOf" srcId="{83768AE6-B103-4596-945B-BB3330A5CD1B}" destId="{4C51C85A-92B4-4EA8-9346-9C7EB6E774F3}" srcOrd="0" destOrd="0" presId="urn:microsoft.com/office/officeart/2005/8/layout/cycle2"/>
    <dgm:cxn modelId="{21C2C051-18A7-4D9C-ACA3-EDC5A64025C1}" type="presOf" srcId="{28D83246-9D3C-4E4D-AC37-34C61BD153CE}" destId="{BF0A9FAA-7732-40F7-BD39-BB0ED8750961}" srcOrd="0" destOrd="0" presId="urn:microsoft.com/office/officeart/2005/8/layout/cycle2"/>
    <dgm:cxn modelId="{F76DD971-4FD6-4AFB-BD0B-94A8A4BCC75A}" type="presOf" srcId="{C4A86F8C-F69E-4C0E-9EFE-46F8C25F926C}" destId="{E42196B8-21B9-4EC5-9BF6-4E55B031B2A0}" srcOrd="1" destOrd="0" presId="urn:microsoft.com/office/officeart/2005/8/layout/cycle2"/>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E0BE1774-C151-447C-85B5-BDF2A16B8402}" type="presOf" srcId="{C4A86F8C-F69E-4C0E-9EFE-46F8C25F926C}" destId="{EF5CA562-79AD-4021-838F-140DB23D1FA5}" srcOrd="0" destOrd="0" presId="urn:microsoft.com/office/officeart/2005/8/layout/cycle2"/>
    <dgm:cxn modelId="{ABD88F74-6B39-4BEF-8AC1-925B5B3B0791}" srcId="{FA82C791-ABD0-42EE-A599-E2399BB27A33}" destId="{C3BF04BA-D4B2-4543-8B05-A79A4B81C2C6}" srcOrd="14" destOrd="0" parTransId="{E4EBE90F-1EF0-4216-8F22-82341B2A8701}" sibTransId="{8849D94D-29BD-471F-AD72-C342B9D77EBE}"/>
    <dgm:cxn modelId="{C3A0E454-378A-456C-9C7B-C73BDE2783D5}" type="presOf" srcId="{F0E4349E-E03F-4327-9339-AA98624710EF}" destId="{D310BE59-B3E5-4F49-88D2-03A25D91DF23}" srcOrd="0" destOrd="0" presId="urn:microsoft.com/office/officeart/2005/8/layout/cycle2"/>
    <dgm:cxn modelId="{42A43855-FA39-4109-8F3D-ABEC8EEA9097}" type="presOf" srcId="{DFFA84E2-E3FB-4DA5-97BE-1010436FAD2C}" destId="{BFAF022F-99B1-44B5-B3F8-E995449DF6F2}" srcOrd="1" destOrd="0" presId="urn:microsoft.com/office/officeart/2005/8/layout/cycle2"/>
    <dgm:cxn modelId="{33D0CC57-CE77-4702-A290-62103034FAC1}" type="presOf" srcId="{E8E1B7AA-31BF-4B23-B362-FB8157D1B7A7}" destId="{68030BD0-B340-43FA-823B-6F429BB64953}" srcOrd="1" destOrd="0" presId="urn:microsoft.com/office/officeart/2005/8/layout/cycle2"/>
    <dgm:cxn modelId="{70A7EB78-DE6C-49D8-951B-9ECABE3B8092}" srcId="{FA82C791-ABD0-42EE-A599-E2399BB27A33}" destId="{AFD695A5-675C-4B15-8C12-BBF60AA8D119}" srcOrd="4" destOrd="0" parTransId="{F0C6E238-E72A-4106-B86F-4B1E090FC862}" sibTransId="{6C5435C8-1801-4854-A3DE-2F95FAE6558B}"/>
    <dgm:cxn modelId="{6701317A-74BA-43D1-98CB-70192F3B8DA1}" type="presOf" srcId="{8C4EC6EE-9413-4200-BA01-FED6162DB80B}" destId="{91FC5D9C-643E-48EC-9A06-750799606473}" srcOrd="0" destOrd="0" presId="urn:microsoft.com/office/officeart/2005/8/layout/cycle2"/>
    <dgm:cxn modelId="{80D67E5A-7267-4DA0-8C7A-6049B134D165}" type="presOf" srcId="{38466EFB-596A-4C93-B98C-2BF0CAC00D0A}" destId="{DE2B43E1-A70C-4AF6-8010-4BBCAF8CEC47}" srcOrd="0" destOrd="0" presId="urn:microsoft.com/office/officeart/2005/8/layout/cycle2"/>
    <dgm:cxn modelId="{03224A7B-9DF6-40D1-A343-812E25C71CE8}" type="presOf" srcId="{E3D50A0C-A823-451C-9594-D712AC2F6F45}" destId="{C07F48F3-DB9C-4C60-A52D-EFB28611585B}" srcOrd="1" destOrd="0" presId="urn:microsoft.com/office/officeart/2005/8/layout/cycle2"/>
    <dgm:cxn modelId="{EE953D80-726A-4B90-BD8D-DBEE14DAFD3F}" type="presOf" srcId="{24BB4807-822E-47FC-A670-DD258288432E}" destId="{33A70E65-C462-477B-AEAD-22CAB2A62268}" srcOrd="1" destOrd="0" presId="urn:microsoft.com/office/officeart/2005/8/layout/cycle2"/>
    <dgm:cxn modelId="{2D323D86-98B5-42F6-99C3-9360F2DA6450}" srcId="{FA82C791-ABD0-42EE-A599-E2399BB27A33}" destId="{28D83246-9D3C-4E4D-AC37-34C61BD153CE}" srcOrd="16" destOrd="0" parTransId="{F4E1DD9C-3E1F-4B49-8D6F-96E2B43EF470}" sibTransId="{F0E4349E-E03F-4327-9339-AA98624710EF}"/>
    <dgm:cxn modelId="{6C1A4889-9A4E-41A7-828F-FFFAF37FE237}" type="presOf" srcId="{C445D272-0D86-4AED-A6FF-96B7F67CD949}" destId="{2E896285-06D1-4532-BBA9-B248F2264EFA}" srcOrd="0" destOrd="0" presId="urn:microsoft.com/office/officeart/2005/8/layout/cycle2"/>
    <dgm:cxn modelId="{94FF458E-CF90-47FA-97E5-607BD92E34A3}" type="presOf" srcId="{F82F52AC-AD7F-43C3-9BF6-B49FCEB236F3}" destId="{248DD729-CB33-4DEE-B348-420509CDCE03}" srcOrd="0" destOrd="0" presId="urn:microsoft.com/office/officeart/2005/8/layout/cycle2"/>
    <dgm:cxn modelId="{1FEB1190-DBF9-48FB-A637-A819B32B4DFD}" type="presOf" srcId="{34518844-9A6E-4C30-9497-A9901562D2F5}" destId="{A1C3F689-84B1-485B-91F9-8362C783057B}" srcOrd="0" destOrd="0" presId="urn:microsoft.com/office/officeart/2005/8/layout/cycle2"/>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B2C84D94-6BA2-4E52-BF91-B7220478A354}" type="presOf" srcId="{875A43BD-9022-4DFE-91AA-A0143888403D}" destId="{1913CD37-B19A-4E55-A8C0-8E1FEE0C6D6B}" srcOrd="0" destOrd="0" presId="urn:microsoft.com/office/officeart/2005/8/layout/cycle2"/>
    <dgm:cxn modelId="{57569494-198B-412A-8AF0-580C1AE9BD3D}" type="presOf" srcId="{374EF450-D887-40C2-AEEF-DF6572BB6A18}" destId="{F5DD9031-B878-43D1-ACED-4084BFDC7369}" srcOrd="0" destOrd="0" presId="urn:microsoft.com/office/officeart/2005/8/layout/cycle2"/>
    <dgm:cxn modelId="{109CA099-0C05-4DFB-803B-76DF2D95B7A9}" type="presOf" srcId="{773897FF-7B44-49F6-A7FF-BBA995F74F07}" destId="{D4F25D40-5C5F-400E-B6F6-647942643BB3}" srcOrd="1" destOrd="0" presId="urn:microsoft.com/office/officeart/2005/8/layout/cycle2"/>
    <dgm:cxn modelId="{FC28FA9C-130B-4C7F-9931-EDF38F3E6F8B}" type="presOf" srcId="{FA82C791-ABD0-42EE-A599-E2399BB27A33}" destId="{533650A6-4AB6-4FC4-B97D-89199819714C}" srcOrd="0" destOrd="0" presId="urn:microsoft.com/office/officeart/2005/8/layout/cycle2"/>
    <dgm:cxn modelId="{304C7D9E-CBA5-416C-9620-7E6FCC781764}" type="presOf" srcId="{9B8E8358-042B-4BD5-BC41-4D841DBCEB6E}" destId="{F091A30A-E23E-4EC1-96D2-CD60C3497267}" srcOrd="0" destOrd="0" presId="urn:microsoft.com/office/officeart/2005/8/layout/cycle2"/>
    <dgm:cxn modelId="{46B671A0-A14D-41B1-A05D-0C8AB13D535A}" type="presOf" srcId="{DB32B10E-4A9B-4C1F-A498-F2A9850ED2FC}" destId="{E16B8066-EF80-44FE-8AE9-6D2436F68A1F}" srcOrd="1" destOrd="0" presId="urn:microsoft.com/office/officeart/2005/8/layout/cycle2"/>
    <dgm:cxn modelId="{3C462FA2-CE3A-4156-9449-AAD4572EDA18}" type="presOf" srcId="{773897FF-7B44-49F6-A7FF-BBA995F74F07}" destId="{8E3CFFCD-71B8-47A9-B631-636B826513B5}" srcOrd="0" destOrd="0" presId="urn:microsoft.com/office/officeart/2005/8/layout/cycle2"/>
    <dgm:cxn modelId="{358C5AA2-7CDC-4CB0-ABBB-8B58B1E08223}" srcId="{FA82C791-ABD0-42EE-A599-E2399BB27A33}" destId="{0FFDD147-562C-4031-AEB2-24CCD0BA4103}" srcOrd="26" destOrd="0" parTransId="{03DF7345-815B-4D7C-A0ED-A1DED8A3DBDB}" sibTransId="{8C4EC6EE-9413-4200-BA01-FED6162DB80B}"/>
    <dgm:cxn modelId="{41EE64A4-20AE-4F3A-BD44-379DF795FA5C}" type="presOf" srcId="{98BE78B0-9E08-4B71-BA6B-5FC9637F6E10}" destId="{6F589F6D-3E9B-4DAE-934F-A0B411A2BEA9}" srcOrd="0" destOrd="0" presId="urn:microsoft.com/office/officeart/2005/8/layout/cycle2"/>
    <dgm:cxn modelId="{BFA9B0A4-D739-43E8-A915-3E5587BC6043}" type="presOf" srcId="{A22CB6F5-F8F1-443D-90F7-2A2818E5AFBC}" destId="{2D78D305-F812-43F0-B1F7-3A64F93FBADA}" srcOrd="0" destOrd="0" presId="urn:microsoft.com/office/officeart/2005/8/layout/cycle2"/>
    <dgm:cxn modelId="{2C7560A5-819A-46AE-A8A0-8B06C0E8C847}" type="presOf" srcId="{F82F52AC-AD7F-43C3-9BF6-B49FCEB236F3}" destId="{F67FB4B8-42AC-47AE-B106-9CFE4B18C2D3}" srcOrd="1" destOrd="0" presId="urn:microsoft.com/office/officeart/2005/8/layout/cycle2"/>
    <dgm:cxn modelId="{94CE64A5-0CCB-4353-8062-25876DD2EF90}" type="presOf" srcId="{DC103863-4CC8-46C0-B05B-7508E6581602}" destId="{7770186F-7DA3-404C-95C2-936A3008040C}" srcOrd="1" destOrd="0" presId="urn:microsoft.com/office/officeart/2005/8/layout/cycle2"/>
    <dgm:cxn modelId="{9F6DD2A7-BD83-4818-B348-ECE547BEF1F6}" srcId="{FA82C791-ABD0-42EE-A599-E2399BB27A33}" destId="{9B8E8358-042B-4BD5-BC41-4D841DBCEB6E}" srcOrd="1" destOrd="0" parTransId="{BAF49AD7-2FD7-468A-BC98-2AB3C83333D1}" sibTransId="{C4A86F8C-F69E-4C0E-9EFE-46F8C25F926C}"/>
    <dgm:cxn modelId="{C048EAA7-055F-4F2F-8C1A-6A03E9CCAFFA}" type="presOf" srcId="{15AB60ED-01FB-4CB5-B811-84DA7BC90702}" destId="{4727AD56-42B1-4C56-8793-5EA78AB780D9}" srcOrd="0" destOrd="0" presId="urn:microsoft.com/office/officeart/2005/8/layout/cycle2"/>
    <dgm:cxn modelId="{85E266AA-8965-4324-943B-6B018C1ACF6E}" type="presOf" srcId="{B1146D55-96CA-4019-BE7C-F267474D7E5F}" destId="{1B70107D-01C8-4994-9323-89B545A42680}" srcOrd="0" destOrd="0" presId="urn:microsoft.com/office/officeart/2005/8/layout/cycle2"/>
    <dgm:cxn modelId="{20C015AD-9329-442F-92BC-1B8819F7D1CE}" srcId="{FA82C791-ABD0-42EE-A599-E2399BB27A33}" destId="{570D3710-D62E-4E7B-9E0D-AE4DB64ED743}" srcOrd="19" destOrd="0" parTransId="{D3F3CBD0-B797-4953-B786-5BBD934294FD}" sibTransId="{773897FF-7B44-49F6-A7FF-BBA995F74F07}"/>
    <dgm:cxn modelId="{A9CA4FAF-978D-49FA-B69D-0965598BC9E5}" type="presOf" srcId="{DF1BA8B1-6E9A-4EC6-B66F-CC10E4A50CD3}" destId="{478AEAC9-A76C-4097-AE9B-51DFDB3783EF}" srcOrd="1" destOrd="0" presId="urn:microsoft.com/office/officeart/2005/8/layout/cycle2"/>
    <dgm:cxn modelId="{35284BB0-4568-46A8-9D26-7B72B93BD84A}" type="presOf" srcId="{C3BF04BA-D4B2-4543-8B05-A79A4B81C2C6}" destId="{219B9C5F-BF88-421E-A63F-C03830210982}" srcOrd="0" destOrd="0" presId="urn:microsoft.com/office/officeart/2005/8/layout/cycle2"/>
    <dgm:cxn modelId="{E9846BB0-4215-4A27-822F-82C141A2E830}" type="presOf" srcId="{27370E7F-D7F5-4440-A9A6-1E57000F4016}" destId="{60ECD8B2-B4FF-4E83-9823-4680A49A886C}" srcOrd="1" destOrd="0" presId="urn:microsoft.com/office/officeart/2005/8/layout/cycle2"/>
    <dgm:cxn modelId="{13BBBEB3-2BFA-4E0D-9CA4-A8C8A93A931E}" srcId="{FA82C791-ABD0-42EE-A599-E2399BB27A33}" destId="{374EF450-D887-40C2-AEEF-DF6572BB6A18}" srcOrd="20" destOrd="0" parTransId="{EDF2679F-8A9E-4D2A-9D01-F5FEEA96B57A}" sibTransId="{DC103863-4CC8-46C0-B05B-7508E6581602}"/>
    <dgm:cxn modelId="{935318B7-E23F-459E-A4E7-F87D6753556C}" type="presOf" srcId="{98CA3965-01A8-412B-81A0-D74FEF0E49CF}" destId="{A1B890B9-A861-452F-ABC6-E553BD326D6D}" srcOrd="1" destOrd="0" presId="urn:microsoft.com/office/officeart/2005/8/layout/cycle2"/>
    <dgm:cxn modelId="{36721DB7-86D6-423D-B371-50E7D4DF82A7}" type="presOf" srcId="{E7B7AD0D-27C4-4EC7-8C34-4E48558EB9AC}" destId="{47DE8718-E118-4F00-9DF8-FB864C3B75D0}" srcOrd="0" destOrd="0" presId="urn:microsoft.com/office/officeart/2005/8/layout/cycle2"/>
    <dgm:cxn modelId="{168534B7-F670-4C57-BB40-08FBC78F9F61}" type="presOf" srcId="{8F003D84-8A24-4D71-8671-A3F942DE4E30}" destId="{8FE67953-614C-447E-A4A5-50B54C98A29E}" srcOrd="0" destOrd="0" presId="urn:microsoft.com/office/officeart/2005/8/layout/cycle2"/>
    <dgm:cxn modelId="{22517FC2-353D-4F95-BB6E-61DB723161DB}" type="presOf" srcId="{7BDECD17-6ECE-4CF8-8965-39F8D2FE3017}" destId="{BA8729C0-DA71-4417-8220-98B075A8F931}" srcOrd="0" destOrd="0" presId="urn:microsoft.com/office/officeart/2005/8/layout/cycle2"/>
    <dgm:cxn modelId="{934202C3-E773-44FC-9717-78C6D9A158FD}" type="presOf" srcId="{F0E4349E-E03F-4327-9339-AA98624710EF}" destId="{D0292C2E-10EC-4868-AB40-81C77289D1A6}" srcOrd="1" destOrd="0" presId="urn:microsoft.com/office/officeart/2005/8/layout/cycle2"/>
    <dgm:cxn modelId="{32767BC9-B5C1-47FE-8547-24607D628698}" type="presOf" srcId="{2BDAF0DE-8367-485E-92FD-585A616092C2}" destId="{D50D9321-79CE-4971-8586-CE83B16103CE}" srcOrd="0" destOrd="0" presId="urn:microsoft.com/office/officeart/2005/8/layout/cycle2"/>
    <dgm:cxn modelId="{16E919CA-33C2-4981-8813-2B25729E1FA2}" type="presOf" srcId="{F1771BF8-26FF-4D6C-AE2D-D6A91D4753BC}" destId="{0B4E3FB0-F8C8-4ADF-A8C1-745AB842FA72}" srcOrd="0" destOrd="0" presId="urn:microsoft.com/office/officeart/2005/8/layout/cycle2"/>
    <dgm:cxn modelId="{40D9F3CA-CE4C-40EA-A42A-E23790A09D91}" srcId="{FA82C791-ABD0-42EE-A599-E2399BB27A33}" destId="{83768AE6-B103-4596-945B-BB3330A5CD1B}" srcOrd="21" destOrd="0" parTransId="{766BED4D-4AE8-4981-BE5D-23560AC54A43}" sibTransId="{A22CB6F5-F8F1-443D-90F7-2A2818E5AFBC}"/>
    <dgm:cxn modelId="{71CD2BCC-E258-4C43-A403-FE8E567EA217}" type="presOf" srcId="{10ADD20B-371C-4A11-8B11-968F6E55135F}" destId="{E1CCF16D-C701-444A-A1A9-9D82FC5888E3}" srcOrd="0" destOrd="0" presId="urn:microsoft.com/office/officeart/2005/8/layout/cycle2"/>
    <dgm:cxn modelId="{F8470BCD-1FE9-47EE-B71E-0A1806AC7E73}" type="presOf" srcId="{DB32B10E-4A9B-4C1F-A498-F2A9850ED2FC}" destId="{897312E8-0A92-4D42-BB66-5085B1D4EA0B}" srcOrd="0" destOrd="0" presId="urn:microsoft.com/office/officeart/2005/8/layout/cycle2"/>
    <dgm:cxn modelId="{F84E43D0-0B7E-4535-B7FD-3234BF500E16}" type="presOf" srcId="{24BB4807-822E-47FC-A670-DD258288432E}" destId="{26D8905E-B422-4C8D-99B6-93FDFEEA9A22}" srcOrd="0" destOrd="0" presId="urn:microsoft.com/office/officeart/2005/8/layout/cycle2"/>
    <dgm:cxn modelId="{E81AC4D0-21CB-4151-B69F-9E1BEA5A152E}" type="presOf" srcId="{2CB4C2D1-328D-4C53-8F09-91EA1D8BB85C}" destId="{DFE1C8D5-6FB5-49A6-AD8C-F65142892F05}" srcOrd="0" destOrd="0" presId="urn:microsoft.com/office/officeart/2005/8/layout/cycle2"/>
    <dgm:cxn modelId="{186166D1-B02D-48EA-8EE9-CC8BF4518CD2}" type="presOf" srcId="{4D837B18-0BC9-4A66-BC5A-1A0A088DBAC0}" destId="{99353500-CF40-4921-8355-5941226663DA}" srcOrd="0" destOrd="0" presId="urn:microsoft.com/office/officeart/2005/8/layout/cycle2"/>
    <dgm:cxn modelId="{6C5E51D4-6B35-4482-BA47-103F558708CB}" type="presOf" srcId="{42B77BDF-73F7-4CA5-892B-D8B0A5DF10DB}" destId="{69DA8EAF-DD39-4788-A4F6-F2E4402D6801}" srcOrd="0" destOrd="0" presId="urn:microsoft.com/office/officeart/2005/8/layout/cycle2"/>
    <dgm:cxn modelId="{9311C3D4-7EB9-48B3-90B4-F502001A78D0}" type="presOf" srcId="{79FA2926-1135-4CAC-962D-EA2131025787}" destId="{F581BFD7-4100-47E2-BC9D-DBC641ED6485}" srcOrd="0" destOrd="0" presId="urn:microsoft.com/office/officeart/2005/8/layout/cycle2"/>
    <dgm:cxn modelId="{E8E16FD6-9E4A-4E86-B69D-07543E3434ED}" type="presOf" srcId="{AA43C79E-6BF2-4730-85A4-0F2682484ED1}" destId="{9335CCC4-CF05-4798-A657-B4C95A15811C}" srcOrd="1" destOrd="0" presId="urn:microsoft.com/office/officeart/2005/8/layout/cycle2"/>
    <dgm:cxn modelId="{D434D2D6-B4B8-4616-8767-7C643FCBC21F}" srcId="{FA82C791-ABD0-42EE-A599-E2399BB27A33}" destId="{15AB60ED-01FB-4CB5-B811-84DA7BC90702}" srcOrd="10" destOrd="0" parTransId="{514A533A-7D4C-4CE6-BCD2-A9EB567B2885}" sibTransId="{7BDECD17-6ECE-4CF8-8965-39F8D2FE3017}"/>
    <dgm:cxn modelId="{E6C72FD7-A358-4460-A207-A0B10C2F3287}" type="presOf" srcId="{E3D50A0C-A823-451C-9594-D712AC2F6F45}" destId="{4FACE74A-AF37-4C2C-A108-F26F09D95215}" srcOrd="0" destOrd="0" presId="urn:microsoft.com/office/officeart/2005/8/layout/cycle2"/>
    <dgm:cxn modelId="{7453BADA-6C44-4F96-80F5-975A1B3DCED8}" type="presOf" srcId="{8849D94D-29BD-471F-AD72-C342B9D77EBE}" destId="{1900022C-059F-4268-8EEF-4271BF4E13CE}" srcOrd="0" destOrd="0" presId="urn:microsoft.com/office/officeart/2005/8/layout/cycle2"/>
    <dgm:cxn modelId="{EF4EA4DD-E468-4179-911A-F453E9B662A5}" type="presOf" srcId="{FB0BD07C-0E96-47E4-A3A4-9DA15E676F4A}" destId="{336281CA-B61A-440E-9A32-049BED45D8D2}" srcOrd="1" destOrd="0" presId="urn:microsoft.com/office/officeart/2005/8/layout/cycle2"/>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B3232E4-4967-4F72-A096-0F5ECF8B8212}" type="presOf" srcId="{E59A017E-AEE7-4500-B58B-E2D9D7F29383}" destId="{D14B92E6-8E94-42FB-B915-7BBEE8F88E40}" srcOrd="0" destOrd="0" presId="urn:microsoft.com/office/officeart/2005/8/layout/cycle2"/>
    <dgm:cxn modelId="{77EBCBE4-6A16-410C-A335-40202DC745CB}" srcId="{FA82C791-ABD0-42EE-A599-E2399BB27A33}" destId="{34518844-9A6E-4C30-9497-A9901562D2F5}" srcOrd="0" destOrd="0" parTransId="{5A55C70B-B19C-4A06-9567-7D98051132B2}" sibTransId="{DFFA84E2-E3FB-4DA5-97BE-1010436FAD2C}"/>
    <dgm:cxn modelId="{8926ADE5-C241-4B87-83E3-7B830DD91FD7}" type="presOf" srcId="{79FA2926-1135-4CAC-962D-EA2131025787}" destId="{B0AEC0A7-9468-498F-92B9-C3FE9D25D879}" srcOrd="1" destOrd="0" presId="urn:microsoft.com/office/officeart/2005/8/layout/cycle2"/>
    <dgm:cxn modelId="{E90A7EE7-6CFC-4416-82B4-67B4671719D0}" type="presOf" srcId="{DFFA84E2-E3FB-4DA5-97BE-1010436FAD2C}" destId="{7F7D6A34-0326-4552-8062-AFF34302B20B}" srcOrd="0" destOrd="0" presId="urn:microsoft.com/office/officeart/2005/8/layout/cycle2"/>
    <dgm:cxn modelId="{09FC15E8-067A-40D4-B66C-FF270290E9ED}" type="presOf" srcId="{8849D94D-29BD-471F-AD72-C342B9D77EBE}" destId="{7C56A943-64CD-4949-B64E-EF3A06141D26}" srcOrd="1" destOrd="0" presId="urn:microsoft.com/office/officeart/2005/8/layout/cycle2"/>
    <dgm:cxn modelId="{FF92DAE9-581F-449A-BE1B-30455C94E136}" type="presOf" srcId="{4E4A9249-E2A1-403D-A850-C84035FDD3C8}" destId="{592E4EBF-206B-40DC-8056-A188475F9730}" srcOrd="0" destOrd="0" presId="urn:microsoft.com/office/officeart/2005/8/layout/cycle2"/>
    <dgm:cxn modelId="{8840E5EA-9A22-46ED-B28F-805EBB88B728}" type="presOf" srcId="{2E6EC058-E7DB-44B9-BFF6-AAFCA95A7703}" destId="{5D66E16C-86AE-4676-9372-5F574FAC8D2E}" srcOrd="1" destOrd="0" presId="urn:microsoft.com/office/officeart/2005/8/layout/cycle2"/>
    <dgm:cxn modelId="{64B7B5EC-E7AA-4332-850F-62F476BD6AB0}" type="presOf" srcId="{E8E1B7AA-31BF-4B23-B362-FB8157D1B7A7}" destId="{E84BE0AE-C348-4820-887E-3A3F4AFEC5DE}" srcOrd="0" destOrd="0" presId="urn:microsoft.com/office/officeart/2005/8/layout/cycle2"/>
    <dgm:cxn modelId="{D81A1AF1-E671-44D1-B69E-8F8F27871E22}" srcId="{FA82C791-ABD0-42EE-A599-E2399BB27A33}" destId="{98BE78B0-9E08-4B71-BA6B-5FC9637F6E10}" srcOrd="27" destOrd="0" parTransId="{4C15EFD7-E0BE-494D-99B5-334F8EEEBF5C}" sibTransId="{47EFCD58-44E8-4BE1-B42A-B428C11AA816}"/>
    <dgm:cxn modelId="{3077F7F1-7B92-4FD1-B4CF-EFF2F4617175}" type="presOf" srcId="{ECD4F1DB-C417-4A1D-BC66-04375B658D42}" destId="{306D55EF-DBB4-4D6C-A4C9-7399A220DE58}" srcOrd="0" destOrd="0" presId="urn:microsoft.com/office/officeart/2005/8/layout/cycle2"/>
    <dgm:cxn modelId="{F4D910F3-5750-4F85-A604-F7BDD8024C8F}" type="presOf" srcId="{A728D2CC-00E7-4AA5-977A-629A4BD0CA6B}" destId="{2AFF18B8-480D-4479-96E2-D9ABD8BF9BF1}" srcOrd="1" destOrd="0" presId="urn:microsoft.com/office/officeart/2005/8/layout/cycle2"/>
    <dgm:cxn modelId="{054491F3-D691-4973-8AB8-4671AAB713C9}" type="presOf" srcId="{A22CB6F5-F8F1-443D-90F7-2A2818E5AFBC}" destId="{8C88B639-1A0A-4D82-9340-EDC9E30D1043}" srcOrd="1" destOrd="0" presId="urn:microsoft.com/office/officeart/2005/8/layout/cycle2"/>
    <dgm:cxn modelId="{C783CCF4-E0E5-4CB0-8C51-242C7FB5DA37}" type="presOf" srcId="{205C6B45-2847-422A-813D-F06254555D13}" destId="{A99B1900-185C-4730-949F-5E1C97B16302}" srcOrd="0" destOrd="0" presId="urn:microsoft.com/office/officeart/2005/8/layout/cycle2"/>
    <dgm:cxn modelId="{6D9A1EF6-4757-4C0D-A9C8-0B8CC4F8D8CD}" type="presOf" srcId="{4D837B18-0BC9-4A66-BC5A-1A0A088DBAC0}" destId="{055C9136-CB41-4557-86A8-5028D1DF8207}" srcOrd="1" destOrd="0" presId="urn:microsoft.com/office/officeart/2005/8/layout/cycle2"/>
    <dgm:cxn modelId="{DFD68EF6-4EF0-4C4A-B770-A19349F8CEB8}" type="presOf" srcId="{0FFDD147-562C-4031-AEB2-24CCD0BA4103}" destId="{A60BA5C1-E833-4340-A1C3-4CC0D269FE10}" srcOrd="0" destOrd="0" presId="urn:microsoft.com/office/officeart/2005/8/layout/cycle2"/>
    <dgm:cxn modelId="{20C3B1F7-9802-4696-89CC-D958AAB977C7}" type="presOf" srcId="{96641D63-BB3F-4D3D-AC11-F0410E9A5E6A}" destId="{E8A0DCD2-E5CB-4E2E-925F-513C3426DECB}" srcOrd="0" destOrd="0" presId="urn:microsoft.com/office/officeart/2005/8/layout/cycle2"/>
    <dgm:cxn modelId="{00588866-E963-49BE-A0D5-6A11AE906959}" type="presParOf" srcId="{533650A6-4AB6-4FC4-B97D-89199819714C}" destId="{A1C3F689-84B1-485B-91F9-8362C783057B}" srcOrd="0" destOrd="0" presId="urn:microsoft.com/office/officeart/2005/8/layout/cycle2"/>
    <dgm:cxn modelId="{046E27AD-E108-4B20-AA7D-386EBFC2E378}" type="presParOf" srcId="{533650A6-4AB6-4FC4-B97D-89199819714C}" destId="{7F7D6A34-0326-4552-8062-AFF34302B20B}" srcOrd="1" destOrd="0" presId="urn:microsoft.com/office/officeart/2005/8/layout/cycle2"/>
    <dgm:cxn modelId="{EBF7690A-85D0-4B7B-A7AA-DE38B0D7025F}" type="presParOf" srcId="{7F7D6A34-0326-4552-8062-AFF34302B20B}" destId="{BFAF022F-99B1-44B5-B3F8-E995449DF6F2}" srcOrd="0" destOrd="0" presId="urn:microsoft.com/office/officeart/2005/8/layout/cycle2"/>
    <dgm:cxn modelId="{BF16EE11-964B-44EC-B158-C459813C77DE}" type="presParOf" srcId="{533650A6-4AB6-4FC4-B97D-89199819714C}" destId="{F091A30A-E23E-4EC1-96D2-CD60C3497267}" srcOrd="2" destOrd="0" presId="urn:microsoft.com/office/officeart/2005/8/layout/cycle2"/>
    <dgm:cxn modelId="{75CCCA7C-383D-46AC-925D-8D037C736AC7}" type="presParOf" srcId="{533650A6-4AB6-4FC4-B97D-89199819714C}" destId="{EF5CA562-79AD-4021-838F-140DB23D1FA5}" srcOrd="3" destOrd="0" presId="urn:microsoft.com/office/officeart/2005/8/layout/cycle2"/>
    <dgm:cxn modelId="{5FC8F58B-22C5-477D-B104-25A2A3533C72}" type="presParOf" srcId="{EF5CA562-79AD-4021-838F-140DB23D1FA5}" destId="{E42196B8-21B9-4EC5-9BF6-4E55B031B2A0}" srcOrd="0" destOrd="0" presId="urn:microsoft.com/office/officeart/2005/8/layout/cycle2"/>
    <dgm:cxn modelId="{5479A8D2-B643-4F27-A0BB-53671EF4BF25}" type="presParOf" srcId="{533650A6-4AB6-4FC4-B97D-89199819714C}" destId="{2E896285-06D1-4532-BBA9-B248F2264EFA}" srcOrd="4" destOrd="0" presId="urn:microsoft.com/office/officeart/2005/8/layout/cycle2"/>
    <dgm:cxn modelId="{FE316583-068E-4DB8-80E3-90C3C7C1507A}" type="presParOf" srcId="{533650A6-4AB6-4FC4-B97D-89199819714C}" destId="{D222DCF1-98F8-43E1-ABF2-457B80E23B3E}" srcOrd="5" destOrd="0" presId="urn:microsoft.com/office/officeart/2005/8/layout/cycle2"/>
    <dgm:cxn modelId="{3A93EA5E-A229-4D57-814A-C32736341985}" type="presParOf" srcId="{D222DCF1-98F8-43E1-ABF2-457B80E23B3E}" destId="{5D66E16C-86AE-4676-9372-5F574FAC8D2E}" srcOrd="0" destOrd="0" presId="urn:microsoft.com/office/officeart/2005/8/layout/cycle2"/>
    <dgm:cxn modelId="{1FE1B203-3151-45F3-98E4-9D4F13FC166C}" type="presParOf" srcId="{533650A6-4AB6-4FC4-B97D-89199819714C}" destId="{511C51B5-14BE-43B4-BD77-D80F196375C7}" srcOrd="6" destOrd="0" presId="urn:microsoft.com/office/officeart/2005/8/layout/cycle2"/>
    <dgm:cxn modelId="{4AF620A2-63F7-4275-9073-21CF604BFBB8}" type="presParOf" srcId="{533650A6-4AB6-4FC4-B97D-89199819714C}" destId="{248DD729-CB33-4DEE-B348-420509CDCE03}" srcOrd="7" destOrd="0" presId="urn:microsoft.com/office/officeart/2005/8/layout/cycle2"/>
    <dgm:cxn modelId="{B5B5A6F4-EFEA-498F-A93B-D9BC46879F7C}" type="presParOf" srcId="{248DD729-CB33-4DEE-B348-420509CDCE03}" destId="{F67FB4B8-42AC-47AE-B106-9CFE4B18C2D3}" srcOrd="0" destOrd="0" presId="urn:microsoft.com/office/officeart/2005/8/layout/cycle2"/>
    <dgm:cxn modelId="{927EED10-B0D5-4344-929A-ABE4E9142F55}" type="presParOf" srcId="{533650A6-4AB6-4FC4-B97D-89199819714C}" destId="{1D47DCA3-66D6-4DA5-BA4A-B96AF8DECADA}" srcOrd="8" destOrd="0" presId="urn:microsoft.com/office/officeart/2005/8/layout/cycle2"/>
    <dgm:cxn modelId="{59553939-1372-4F28-B20C-FD38C3AA683C}" type="presParOf" srcId="{533650A6-4AB6-4FC4-B97D-89199819714C}" destId="{37FDB66D-9AF9-457F-9585-B9158E6C7925}" srcOrd="9" destOrd="0" presId="urn:microsoft.com/office/officeart/2005/8/layout/cycle2"/>
    <dgm:cxn modelId="{B3953AF2-3E5C-4AD3-80F9-510E70ED4087}" type="presParOf" srcId="{37FDB66D-9AF9-457F-9585-B9158E6C7925}" destId="{A39BEB96-9DDF-4C05-97B9-91A04D4DEA4D}" srcOrd="0" destOrd="0" presId="urn:microsoft.com/office/officeart/2005/8/layout/cycle2"/>
    <dgm:cxn modelId="{56F2EC2B-1227-408F-9DBE-067FC92948B5}" type="presParOf" srcId="{533650A6-4AB6-4FC4-B97D-89199819714C}" destId="{E1CCF16D-C701-444A-A1A9-9D82FC5888E3}" srcOrd="10" destOrd="0" presId="urn:microsoft.com/office/officeart/2005/8/layout/cycle2"/>
    <dgm:cxn modelId="{700D8A84-8C38-4605-9447-B501DB60B001}" type="presParOf" srcId="{533650A6-4AB6-4FC4-B97D-89199819714C}" destId="{0C3F6009-69DC-4955-A81B-6D966DBE168C}" srcOrd="11" destOrd="0" presId="urn:microsoft.com/office/officeart/2005/8/layout/cycle2"/>
    <dgm:cxn modelId="{4B6A3D9D-714F-4F8B-98E6-EC21D0F48FCC}" type="presParOf" srcId="{0C3F6009-69DC-4955-A81B-6D966DBE168C}" destId="{2AFF18B8-480D-4479-96E2-D9ABD8BF9BF1}" srcOrd="0" destOrd="0" presId="urn:microsoft.com/office/officeart/2005/8/layout/cycle2"/>
    <dgm:cxn modelId="{B1FD7E59-DB7D-4E96-98C3-E64891CC9D70}" type="presParOf" srcId="{533650A6-4AB6-4FC4-B97D-89199819714C}" destId="{7997F04E-2B14-4AD0-803D-826F0547EB0A}" srcOrd="12" destOrd="0" presId="urn:microsoft.com/office/officeart/2005/8/layout/cycle2"/>
    <dgm:cxn modelId="{BF1C08DD-62BB-4FC7-B745-DED53C78D82B}" type="presParOf" srcId="{533650A6-4AB6-4FC4-B97D-89199819714C}" destId="{EE660587-82CC-415D-B4CB-4680AAA0873A}" srcOrd="13" destOrd="0" presId="urn:microsoft.com/office/officeart/2005/8/layout/cycle2"/>
    <dgm:cxn modelId="{E0F05435-0659-44DF-A8FF-E1E90EC7B441}" type="presParOf" srcId="{EE660587-82CC-415D-B4CB-4680AAA0873A}" destId="{3FF3EE5E-0782-42AB-9823-2DD3A39E7F85}" srcOrd="0" destOrd="0" presId="urn:microsoft.com/office/officeart/2005/8/layout/cycle2"/>
    <dgm:cxn modelId="{DCFD96C9-5CDC-4C1A-8A8D-163A78086149}" type="presParOf" srcId="{533650A6-4AB6-4FC4-B97D-89199819714C}" destId="{519E7D2B-E538-43C1-AB6F-CF2865DF19B6}" srcOrd="14" destOrd="0" presId="urn:microsoft.com/office/officeart/2005/8/layout/cycle2"/>
    <dgm:cxn modelId="{2B09BD2C-BB95-4012-8E63-AC79A9022B4C}" type="presParOf" srcId="{533650A6-4AB6-4FC4-B97D-89199819714C}" destId="{69DA8EAF-DD39-4788-A4F6-F2E4402D6801}" srcOrd="15" destOrd="0" presId="urn:microsoft.com/office/officeart/2005/8/layout/cycle2"/>
    <dgm:cxn modelId="{63E50908-0496-4A63-9428-A5534258D1C3}" type="presParOf" srcId="{69DA8EAF-DD39-4788-A4F6-F2E4402D6801}" destId="{C5111469-D38E-457B-AE49-3562329369D4}" srcOrd="0" destOrd="0" presId="urn:microsoft.com/office/officeart/2005/8/layout/cycle2"/>
    <dgm:cxn modelId="{E665F7BE-871A-4534-BB44-8A33F99388F1}" type="presParOf" srcId="{533650A6-4AB6-4FC4-B97D-89199819714C}" destId="{D14B92E6-8E94-42FB-B915-7BBEE8F88E40}" srcOrd="16" destOrd="0" presId="urn:microsoft.com/office/officeart/2005/8/layout/cycle2"/>
    <dgm:cxn modelId="{3D4E73FC-64C6-49B1-8303-2CE56A2B9F0C}" type="presParOf" srcId="{533650A6-4AB6-4FC4-B97D-89199819714C}" destId="{3879E26C-A9A4-4C98-AF13-E14F47C4809B}" srcOrd="17" destOrd="0" presId="urn:microsoft.com/office/officeart/2005/8/layout/cycle2"/>
    <dgm:cxn modelId="{CA22A852-4616-44B0-9C2A-BC0B692857D3}" type="presParOf" srcId="{3879E26C-A9A4-4C98-AF13-E14F47C4809B}" destId="{8CA87F8B-7B5E-4A4C-A8C9-4B36D5414DC3}" srcOrd="0" destOrd="0" presId="urn:microsoft.com/office/officeart/2005/8/layout/cycle2"/>
    <dgm:cxn modelId="{21EF2369-8F87-410A-8B00-EF1B08A9CBCF}" type="presParOf" srcId="{533650A6-4AB6-4FC4-B97D-89199819714C}" destId="{F2AF4E02-6951-4D27-9911-E540B30E8057}" srcOrd="18" destOrd="0" presId="urn:microsoft.com/office/officeart/2005/8/layout/cycle2"/>
    <dgm:cxn modelId="{B4202466-EFF0-4D30-BB16-CD6501EEF52E}" type="presParOf" srcId="{533650A6-4AB6-4FC4-B97D-89199819714C}" destId="{DA613866-C9F6-43EE-ACC5-577C86D8779C}" srcOrd="19" destOrd="0" presId="urn:microsoft.com/office/officeart/2005/8/layout/cycle2"/>
    <dgm:cxn modelId="{C96D47C7-C0C5-47C6-9E0E-68990510450C}" type="presParOf" srcId="{DA613866-C9F6-43EE-ACC5-577C86D8779C}" destId="{A1B890B9-A861-452F-ABC6-E553BD326D6D}" srcOrd="0" destOrd="0" presId="urn:microsoft.com/office/officeart/2005/8/layout/cycle2"/>
    <dgm:cxn modelId="{A7712A1E-75FA-4B78-B6BA-4D44D8EA37B9}" type="presParOf" srcId="{533650A6-4AB6-4FC4-B97D-89199819714C}" destId="{4727AD56-42B1-4C56-8793-5EA78AB780D9}" srcOrd="20" destOrd="0" presId="urn:microsoft.com/office/officeart/2005/8/layout/cycle2"/>
    <dgm:cxn modelId="{6C12E12D-06DC-4F48-8EF9-C5C49303ED01}" type="presParOf" srcId="{533650A6-4AB6-4FC4-B97D-89199819714C}" destId="{BA8729C0-DA71-4417-8220-98B075A8F931}" srcOrd="21" destOrd="0" presId="urn:microsoft.com/office/officeart/2005/8/layout/cycle2"/>
    <dgm:cxn modelId="{74530EA1-0BE3-4AE1-9DB2-EB5DD979BFD1}" type="presParOf" srcId="{BA8729C0-DA71-4417-8220-98B075A8F931}" destId="{06683CC5-C0F7-412F-810A-3A2A532F6FF4}" srcOrd="0" destOrd="0" presId="urn:microsoft.com/office/officeart/2005/8/layout/cycle2"/>
    <dgm:cxn modelId="{C6984D89-CDB2-4275-B11D-98F17744D2A4}" type="presParOf" srcId="{533650A6-4AB6-4FC4-B97D-89199819714C}" destId="{A99B1900-185C-4730-949F-5E1C97B16302}" srcOrd="22" destOrd="0" presId="urn:microsoft.com/office/officeart/2005/8/layout/cycle2"/>
    <dgm:cxn modelId="{8BEF5AC5-2BE5-4DF2-95A3-70DA16652688}" type="presParOf" srcId="{533650A6-4AB6-4FC4-B97D-89199819714C}" destId="{2A4C264E-64AF-4568-A8AC-BE6654862BC5}" srcOrd="23" destOrd="0" presId="urn:microsoft.com/office/officeart/2005/8/layout/cycle2"/>
    <dgm:cxn modelId="{4570562D-A6FF-4CAE-95DB-DBCE80644ED1}" type="presParOf" srcId="{2A4C264E-64AF-4568-A8AC-BE6654862BC5}" destId="{60ECD8B2-B4FF-4E83-9823-4680A49A886C}" srcOrd="0" destOrd="0" presId="urn:microsoft.com/office/officeart/2005/8/layout/cycle2"/>
    <dgm:cxn modelId="{146D7DC0-9E77-4500-8E81-C8A986391A58}" type="presParOf" srcId="{533650A6-4AB6-4FC4-B97D-89199819714C}" destId="{47DE8718-E118-4F00-9DF8-FB864C3B75D0}" srcOrd="24" destOrd="0" presId="urn:microsoft.com/office/officeart/2005/8/layout/cycle2"/>
    <dgm:cxn modelId="{20011F38-D791-4FB2-9122-1567AA0BA8F5}" type="presParOf" srcId="{533650A6-4AB6-4FC4-B97D-89199819714C}" destId="{7DFF1490-E9ED-4F14-9D68-57C697CE4CCE}" srcOrd="25" destOrd="0" presId="urn:microsoft.com/office/officeart/2005/8/layout/cycle2"/>
    <dgm:cxn modelId="{D7CFD1B4-A880-4CBA-8091-329C0375DF94}" type="presParOf" srcId="{7DFF1490-E9ED-4F14-9D68-57C697CE4CCE}" destId="{5C1CD873-5FFB-495E-B7D2-91C30786AD80}" srcOrd="0" destOrd="0" presId="urn:microsoft.com/office/officeart/2005/8/layout/cycle2"/>
    <dgm:cxn modelId="{FE91885A-A17B-4BC9-8C7E-3D45CFEF1F3C}" type="presParOf" srcId="{533650A6-4AB6-4FC4-B97D-89199819714C}" destId="{E8A0DCD2-E5CB-4E2E-925F-513C3426DECB}" srcOrd="26" destOrd="0" presId="urn:microsoft.com/office/officeart/2005/8/layout/cycle2"/>
    <dgm:cxn modelId="{1D770F04-16ED-407D-8A04-430DEEA948E5}" type="presParOf" srcId="{533650A6-4AB6-4FC4-B97D-89199819714C}" destId="{E84BE0AE-C348-4820-887E-3A3F4AFEC5DE}" srcOrd="27" destOrd="0" presId="urn:microsoft.com/office/officeart/2005/8/layout/cycle2"/>
    <dgm:cxn modelId="{3841057A-D2F9-4DA6-AEB5-2B83DB4C7388}" type="presParOf" srcId="{E84BE0AE-C348-4820-887E-3A3F4AFEC5DE}" destId="{68030BD0-B340-43FA-823B-6F429BB64953}" srcOrd="0" destOrd="0" presId="urn:microsoft.com/office/officeart/2005/8/layout/cycle2"/>
    <dgm:cxn modelId="{FF235401-319F-4B66-BA39-90C1B39686D9}" type="presParOf" srcId="{533650A6-4AB6-4FC4-B97D-89199819714C}" destId="{219B9C5F-BF88-421E-A63F-C03830210982}" srcOrd="28" destOrd="0" presId="urn:microsoft.com/office/officeart/2005/8/layout/cycle2"/>
    <dgm:cxn modelId="{D4DA3474-A80B-4BA4-B345-1B56EAA500AE}" type="presParOf" srcId="{533650A6-4AB6-4FC4-B97D-89199819714C}" destId="{1900022C-059F-4268-8EEF-4271BF4E13CE}" srcOrd="29" destOrd="0" presId="urn:microsoft.com/office/officeart/2005/8/layout/cycle2"/>
    <dgm:cxn modelId="{21FCA8D5-AB3A-443E-83B9-7C13D83848BC}" type="presParOf" srcId="{1900022C-059F-4268-8EEF-4271BF4E13CE}" destId="{7C56A943-64CD-4949-B64E-EF3A06141D26}" srcOrd="0" destOrd="0" presId="urn:microsoft.com/office/officeart/2005/8/layout/cycle2"/>
    <dgm:cxn modelId="{F16CE416-44E3-4CD6-9840-1F886FB66B22}" type="presParOf" srcId="{533650A6-4AB6-4FC4-B97D-89199819714C}" destId="{0B4E3FB0-F8C8-4ADF-A8C1-745AB842FA72}" srcOrd="30" destOrd="0" presId="urn:microsoft.com/office/officeart/2005/8/layout/cycle2"/>
    <dgm:cxn modelId="{F176A380-92D3-4FCE-8B7F-160B35205EA1}" type="presParOf" srcId="{533650A6-4AB6-4FC4-B97D-89199819714C}" destId="{26D8905E-B422-4C8D-99B6-93FDFEEA9A22}" srcOrd="31" destOrd="0" presId="urn:microsoft.com/office/officeart/2005/8/layout/cycle2"/>
    <dgm:cxn modelId="{1D692548-42C2-4B59-BCD6-04A1088A5BA3}" type="presParOf" srcId="{26D8905E-B422-4C8D-99B6-93FDFEEA9A22}" destId="{33A70E65-C462-477B-AEAD-22CAB2A62268}" srcOrd="0" destOrd="0" presId="urn:microsoft.com/office/officeart/2005/8/layout/cycle2"/>
    <dgm:cxn modelId="{4CAFD293-5872-408F-B106-AE8CD5E3D7CD}" type="presParOf" srcId="{533650A6-4AB6-4FC4-B97D-89199819714C}" destId="{BF0A9FAA-7732-40F7-BD39-BB0ED8750961}" srcOrd="32" destOrd="0" presId="urn:microsoft.com/office/officeart/2005/8/layout/cycle2"/>
    <dgm:cxn modelId="{48E52CCE-5333-4AB8-BA2F-48DCD2AFE489}" type="presParOf" srcId="{533650A6-4AB6-4FC4-B97D-89199819714C}" destId="{D310BE59-B3E5-4F49-88D2-03A25D91DF23}" srcOrd="33" destOrd="0" presId="urn:microsoft.com/office/officeart/2005/8/layout/cycle2"/>
    <dgm:cxn modelId="{F50D52AC-4A2C-459C-969A-19133448357C}" type="presParOf" srcId="{D310BE59-B3E5-4F49-88D2-03A25D91DF23}" destId="{D0292C2E-10EC-4868-AB40-81C77289D1A6}" srcOrd="0" destOrd="0" presId="urn:microsoft.com/office/officeart/2005/8/layout/cycle2"/>
    <dgm:cxn modelId="{4C93F813-A9E3-4A46-BBB1-33DA4F544EFB}" type="presParOf" srcId="{533650A6-4AB6-4FC4-B97D-89199819714C}" destId="{1913CD37-B19A-4E55-A8C0-8E1FEE0C6D6B}" srcOrd="34" destOrd="0" presId="urn:microsoft.com/office/officeart/2005/8/layout/cycle2"/>
    <dgm:cxn modelId="{B5A7A80B-A78C-4272-82AC-EAA4679CE08F}" type="presParOf" srcId="{533650A6-4AB6-4FC4-B97D-89199819714C}" destId="{184EE110-583F-472B-95A0-7691C613DE2F}" srcOrd="35" destOrd="0" presId="urn:microsoft.com/office/officeart/2005/8/layout/cycle2"/>
    <dgm:cxn modelId="{D2C86A3C-753E-4B84-8399-114A27C5C99B}" type="presParOf" srcId="{184EE110-583F-472B-95A0-7691C613DE2F}" destId="{B29354B4-9C53-4C1A-906D-ECF7FDFBCC27}" srcOrd="0" destOrd="0" presId="urn:microsoft.com/office/officeart/2005/8/layout/cycle2"/>
    <dgm:cxn modelId="{7690C500-DDEA-4028-8950-011EA897900D}" type="presParOf" srcId="{533650A6-4AB6-4FC4-B97D-89199819714C}" destId="{DFE1C8D5-6FB5-49A6-AD8C-F65142892F05}" srcOrd="36" destOrd="0" presId="urn:microsoft.com/office/officeart/2005/8/layout/cycle2"/>
    <dgm:cxn modelId="{8F4358B0-881D-4634-A78B-BD3F7D2787E6}" type="presParOf" srcId="{533650A6-4AB6-4FC4-B97D-89199819714C}" destId="{F581BFD7-4100-47E2-BC9D-DBC641ED6485}" srcOrd="37" destOrd="0" presId="urn:microsoft.com/office/officeart/2005/8/layout/cycle2"/>
    <dgm:cxn modelId="{E82C3693-0913-4B7B-8EF6-3C4ECB862E66}" type="presParOf" srcId="{F581BFD7-4100-47E2-BC9D-DBC641ED6485}" destId="{B0AEC0A7-9468-498F-92B9-C3FE9D25D879}" srcOrd="0" destOrd="0" presId="urn:microsoft.com/office/officeart/2005/8/layout/cycle2"/>
    <dgm:cxn modelId="{D08E59C0-5C1A-453E-981F-1495B64B9C9D}" type="presParOf" srcId="{533650A6-4AB6-4FC4-B97D-89199819714C}" destId="{ADA405D6-8602-4761-91E9-F89165E6E2AE}" srcOrd="38" destOrd="0" presId="urn:microsoft.com/office/officeart/2005/8/layout/cycle2"/>
    <dgm:cxn modelId="{D8644C7C-C57A-45C0-A779-4FD463129C80}" type="presParOf" srcId="{533650A6-4AB6-4FC4-B97D-89199819714C}" destId="{8E3CFFCD-71B8-47A9-B631-636B826513B5}" srcOrd="39" destOrd="0" presId="urn:microsoft.com/office/officeart/2005/8/layout/cycle2"/>
    <dgm:cxn modelId="{35D34BEA-D98E-4E2E-A6F1-3819FA3917CB}" type="presParOf" srcId="{8E3CFFCD-71B8-47A9-B631-636B826513B5}" destId="{D4F25D40-5C5F-400E-B6F6-647942643BB3}" srcOrd="0" destOrd="0" presId="urn:microsoft.com/office/officeart/2005/8/layout/cycle2"/>
    <dgm:cxn modelId="{1A33B8E4-4FF2-46E5-9956-534E501BEE40}" type="presParOf" srcId="{533650A6-4AB6-4FC4-B97D-89199819714C}" destId="{F5DD9031-B878-43D1-ACED-4084BFDC7369}" srcOrd="40" destOrd="0" presId="urn:microsoft.com/office/officeart/2005/8/layout/cycle2"/>
    <dgm:cxn modelId="{971373B9-27C4-489C-BF00-B32C7D358B2C}" type="presParOf" srcId="{533650A6-4AB6-4FC4-B97D-89199819714C}" destId="{77263711-E344-4900-8036-D0AC692BF184}" srcOrd="41" destOrd="0" presId="urn:microsoft.com/office/officeart/2005/8/layout/cycle2"/>
    <dgm:cxn modelId="{761A712E-CB4A-43B1-9536-C63629473363}" type="presParOf" srcId="{77263711-E344-4900-8036-D0AC692BF184}" destId="{7770186F-7DA3-404C-95C2-936A3008040C}" srcOrd="0" destOrd="0" presId="urn:microsoft.com/office/officeart/2005/8/layout/cycle2"/>
    <dgm:cxn modelId="{0BF69F54-768B-4C09-BC55-F45FDFE3716E}" type="presParOf" srcId="{533650A6-4AB6-4FC4-B97D-89199819714C}" destId="{4C51C85A-92B4-4EA8-9346-9C7EB6E774F3}" srcOrd="42" destOrd="0" presId="urn:microsoft.com/office/officeart/2005/8/layout/cycle2"/>
    <dgm:cxn modelId="{5F6B84EF-3954-4700-A115-62D6A55D65C7}" type="presParOf" srcId="{533650A6-4AB6-4FC4-B97D-89199819714C}" destId="{2D78D305-F812-43F0-B1F7-3A64F93FBADA}" srcOrd="43" destOrd="0" presId="urn:microsoft.com/office/officeart/2005/8/layout/cycle2"/>
    <dgm:cxn modelId="{573790E1-D958-43F0-91E9-528524AB2D34}" type="presParOf" srcId="{2D78D305-F812-43F0-B1F7-3A64F93FBADA}" destId="{8C88B639-1A0A-4D82-9340-EDC9E30D1043}" srcOrd="0" destOrd="0" presId="urn:microsoft.com/office/officeart/2005/8/layout/cycle2"/>
    <dgm:cxn modelId="{5B3A9565-B8DF-4F99-98F6-34E3563F29EE}" type="presParOf" srcId="{533650A6-4AB6-4FC4-B97D-89199819714C}" destId="{1B70107D-01C8-4994-9323-89B545A42680}" srcOrd="44" destOrd="0" presId="urn:microsoft.com/office/officeart/2005/8/layout/cycle2"/>
    <dgm:cxn modelId="{C8D70454-0C7A-439A-8FC1-DE2DFCCC7AED}" type="presParOf" srcId="{533650A6-4AB6-4FC4-B97D-89199819714C}" destId="{5F6741DE-E1C5-40C0-95B2-50B151C7342E}" srcOrd="45" destOrd="0" presId="urn:microsoft.com/office/officeart/2005/8/layout/cycle2"/>
    <dgm:cxn modelId="{B6586E0A-65C0-4E96-A036-B0EAF376548A}" type="presParOf" srcId="{5F6741DE-E1C5-40C0-95B2-50B151C7342E}" destId="{9335CCC4-CF05-4798-A657-B4C95A15811C}" srcOrd="0" destOrd="0" presId="urn:microsoft.com/office/officeart/2005/8/layout/cycle2"/>
    <dgm:cxn modelId="{6E9C5AEF-4DFA-4AC4-87F6-C99878596162}" type="presParOf" srcId="{533650A6-4AB6-4FC4-B97D-89199819714C}" destId="{592E4EBF-206B-40DC-8056-A188475F9730}" srcOrd="46" destOrd="0" presId="urn:microsoft.com/office/officeart/2005/8/layout/cycle2"/>
    <dgm:cxn modelId="{02B48E8D-4CFA-42E5-BACD-23C3E8B825CF}" type="presParOf" srcId="{533650A6-4AB6-4FC4-B97D-89199819714C}" destId="{4626FD94-E66F-43D5-9BBA-4A92F73F9524}" srcOrd="47" destOrd="0" presId="urn:microsoft.com/office/officeart/2005/8/layout/cycle2"/>
    <dgm:cxn modelId="{7FAAAF08-4F02-452B-8465-A936B51B3389}" type="presParOf" srcId="{4626FD94-E66F-43D5-9BBA-4A92F73F9524}" destId="{336281CA-B61A-440E-9A32-049BED45D8D2}" srcOrd="0" destOrd="0" presId="urn:microsoft.com/office/officeart/2005/8/layout/cycle2"/>
    <dgm:cxn modelId="{E392D7DE-D0C3-4D59-B978-8E14E59836B2}" type="presParOf" srcId="{533650A6-4AB6-4FC4-B97D-89199819714C}" destId="{CC8397FE-BB0B-47EB-BAF5-AA19F544C6A3}" srcOrd="48" destOrd="0" presId="urn:microsoft.com/office/officeart/2005/8/layout/cycle2"/>
    <dgm:cxn modelId="{5BE2A6C9-9C02-4A80-84C6-E1704A170E7F}" type="presParOf" srcId="{533650A6-4AB6-4FC4-B97D-89199819714C}" destId="{11D0CB50-0582-4C46-B240-EC3BC2A45F4E}" srcOrd="49" destOrd="0" presId="urn:microsoft.com/office/officeart/2005/8/layout/cycle2"/>
    <dgm:cxn modelId="{6FEFA9B1-A84D-41FB-A742-8E114B3272B0}" type="presParOf" srcId="{11D0CB50-0582-4C46-B240-EC3BC2A45F4E}" destId="{478AEAC9-A76C-4097-AE9B-51DFDB3783EF}" srcOrd="0" destOrd="0" presId="urn:microsoft.com/office/officeart/2005/8/layout/cycle2"/>
    <dgm:cxn modelId="{09087EBF-E413-4A36-841F-DADD236CB671}" type="presParOf" srcId="{533650A6-4AB6-4FC4-B97D-89199819714C}" destId="{D7E8729E-BDB2-425D-8E79-AC027596E3BD}" srcOrd="50" destOrd="0" presId="urn:microsoft.com/office/officeart/2005/8/layout/cycle2"/>
    <dgm:cxn modelId="{F86329AD-C384-4DBB-831C-DA5FBE581806}" type="presParOf" srcId="{533650A6-4AB6-4FC4-B97D-89199819714C}" destId="{8FE67953-614C-447E-A4A5-50B54C98A29E}" srcOrd="51" destOrd="0" presId="urn:microsoft.com/office/officeart/2005/8/layout/cycle2"/>
    <dgm:cxn modelId="{ED07221B-440E-4FF7-B752-916647A91F1D}" type="presParOf" srcId="{8FE67953-614C-447E-A4A5-50B54C98A29E}" destId="{1B4E5FEC-89C5-4BF3-A13A-1127BB88742B}" srcOrd="0" destOrd="0" presId="urn:microsoft.com/office/officeart/2005/8/layout/cycle2"/>
    <dgm:cxn modelId="{94B04323-81CD-4CE2-9236-36061550E2E8}" type="presParOf" srcId="{533650A6-4AB6-4FC4-B97D-89199819714C}" destId="{A60BA5C1-E833-4340-A1C3-4CC0D269FE10}" srcOrd="52" destOrd="0" presId="urn:microsoft.com/office/officeart/2005/8/layout/cycle2"/>
    <dgm:cxn modelId="{C7F35848-4D8D-4DC2-96B8-608B5D7ACA43}" type="presParOf" srcId="{533650A6-4AB6-4FC4-B97D-89199819714C}" destId="{91FC5D9C-643E-48EC-9A06-750799606473}" srcOrd="53" destOrd="0" presId="urn:microsoft.com/office/officeart/2005/8/layout/cycle2"/>
    <dgm:cxn modelId="{90634671-2FEB-4352-AD88-8620E5812402}" type="presParOf" srcId="{91FC5D9C-643E-48EC-9A06-750799606473}" destId="{A89EF3B4-970A-4BA6-A224-48F216A405BB}" srcOrd="0" destOrd="0" presId="urn:microsoft.com/office/officeart/2005/8/layout/cycle2"/>
    <dgm:cxn modelId="{4305C0BA-29D7-4A6D-9DCE-0FA602D36013}" type="presParOf" srcId="{533650A6-4AB6-4FC4-B97D-89199819714C}" destId="{6F589F6D-3E9B-4DAE-934F-A0B411A2BEA9}" srcOrd="54" destOrd="0" presId="urn:microsoft.com/office/officeart/2005/8/layout/cycle2"/>
    <dgm:cxn modelId="{658CEEC8-24CE-4914-A993-D65F5D19DB7C}" type="presParOf" srcId="{533650A6-4AB6-4FC4-B97D-89199819714C}" destId="{FFB599DD-EE2A-4E8B-BC95-919FBF61E2CC}" srcOrd="55" destOrd="0" presId="urn:microsoft.com/office/officeart/2005/8/layout/cycle2"/>
    <dgm:cxn modelId="{E4BE2CC2-6902-4130-991B-1DBEA65A332D}" type="presParOf" srcId="{FFB599DD-EE2A-4E8B-BC95-919FBF61E2CC}" destId="{2B93629D-A141-4536-A90E-922095F3F6B7}" srcOrd="0" destOrd="0" presId="urn:microsoft.com/office/officeart/2005/8/layout/cycle2"/>
    <dgm:cxn modelId="{BCEB59F1-E1AB-42C6-AAE0-992DF9D57CD5}" type="presParOf" srcId="{533650A6-4AB6-4FC4-B97D-89199819714C}" destId="{DE2B43E1-A70C-4AF6-8010-4BBCAF8CEC47}" srcOrd="56" destOrd="0" presId="urn:microsoft.com/office/officeart/2005/8/layout/cycle2"/>
    <dgm:cxn modelId="{4F7D1D27-14CF-4948-8DD8-2253BA8C176B}" type="presParOf" srcId="{533650A6-4AB6-4FC4-B97D-89199819714C}" destId="{3A3C056B-08D6-4933-9C43-C554CEAB3EC4}" srcOrd="57" destOrd="0" presId="urn:microsoft.com/office/officeart/2005/8/layout/cycle2"/>
    <dgm:cxn modelId="{207BAD69-9FB4-406C-BB2B-1487499C6D79}" type="presParOf" srcId="{3A3C056B-08D6-4933-9C43-C554CEAB3EC4}" destId="{77618147-6B3B-4694-A9D9-C8CB902AB2F2}" srcOrd="0" destOrd="0" presId="urn:microsoft.com/office/officeart/2005/8/layout/cycle2"/>
    <dgm:cxn modelId="{F6A34168-D5F4-45C6-B080-E97F6B0E6F08}" type="presParOf" srcId="{533650A6-4AB6-4FC4-B97D-89199819714C}" destId="{306D55EF-DBB4-4D6C-A4C9-7399A220DE58}" srcOrd="58" destOrd="0" presId="urn:microsoft.com/office/officeart/2005/8/layout/cycle2"/>
    <dgm:cxn modelId="{EC5A700A-9282-426F-843B-0309D61A4F2B}" type="presParOf" srcId="{533650A6-4AB6-4FC4-B97D-89199819714C}" destId="{99353500-CF40-4921-8355-5941226663DA}" srcOrd="59" destOrd="0" presId="urn:microsoft.com/office/officeart/2005/8/layout/cycle2"/>
    <dgm:cxn modelId="{8DD7623C-5B13-4E62-8767-84396AE3F02A}" type="presParOf" srcId="{99353500-CF40-4921-8355-5941226663DA}" destId="{055C9136-CB41-4557-86A8-5028D1DF8207}" srcOrd="0" destOrd="0" presId="urn:microsoft.com/office/officeart/2005/8/layout/cycle2"/>
    <dgm:cxn modelId="{F8F4EEDF-DF15-4C3F-A355-21FAEAD621A2}" type="presParOf" srcId="{533650A6-4AB6-4FC4-B97D-89199819714C}" destId="{D50D9321-79CE-4971-8586-CE83B16103CE}" srcOrd="60" destOrd="0" presId="urn:microsoft.com/office/officeart/2005/8/layout/cycle2"/>
    <dgm:cxn modelId="{42532C20-F32A-44B9-B389-3F009EC2AFC8}" type="presParOf" srcId="{533650A6-4AB6-4FC4-B97D-89199819714C}" destId="{897312E8-0A92-4D42-BB66-5085B1D4EA0B}" srcOrd="61" destOrd="0" presId="urn:microsoft.com/office/officeart/2005/8/layout/cycle2"/>
    <dgm:cxn modelId="{E002D620-873F-4AB3-9062-43A95CFD706E}" type="presParOf" srcId="{897312E8-0A92-4D42-BB66-5085B1D4EA0B}" destId="{E16B8066-EF80-44FE-8AE9-6D2436F68A1F}" srcOrd="0" destOrd="0" presId="urn:microsoft.com/office/officeart/2005/8/layout/cycle2"/>
    <dgm:cxn modelId="{006944F5-DF67-4586-9CBD-6D6BAE60C16D}" type="presParOf" srcId="{533650A6-4AB6-4FC4-B97D-89199819714C}" destId="{895E8122-C437-4FE0-A097-07E8A8F2DB60}" srcOrd="62" destOrd="0" presId="urn:microsoft.com/office/officeart/2005/8/layout/cycle2"/>
    <dgm:cxn modelId="{C2651020-0B82-4703-A5B5-2ED45D2DC81E}" type="presParOf" srcId="{533650A6-4AB6-4FC4-B97D-89199819714C}" destId="{4FACE74A-AF37-4C2C-A108-F26F09D95215}" srcOrd="63" destOrd="0" presId="urn:microsoft.com/office/officeart/2005/8/layout/cycle2"/>
    <dgm:cxn modelId="{39E490C5-05C7-4C02-A6FD-EFC2311828E5}" type="presParOf" srcId="{4FACE74A-AF37-4C2C-A108-F26F09D95215}" destId="{C07F48F3-DB9C-4C60-A52D-EFB28611585B}" srcOrd="0" destOrd="0" presId="urn:microsoft.com/office/officeart/2005/8/layout/cycle2"/>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A82C791-ABD0-42EE-A599-E2399BB27A33}" type="doc">
      <dgm:prSet loTypeId="urn:microsoft.com/office/officeart/2005/8/layout/cycle1" loCatId="cycle" qsTypeId="urn:microsoft.com/office/officeart/2005/8/quickstyle/simple1" qsCatId="simple" csTypeId="urn:microsoft.com/office/officeart/2005/8/colors/colorful1" csCatId="colorful" phldr="1"/>
      <dgm:spPr/>
      <dgm:t>
        <a:bodyPr/>
        <a:lstStyle/>
        <a:p>
          <a:endParaRPr kumimoji="1" lang="ja-JP" altLang="en-US"/>
        </a:p>
      </dgm:t>
    </dgm:pt>
    <dgm:pt modelId="{34518844-9A6E-4C30-9497-A9901562D2F5}">
      <dgm:prSet phldrT="[テキスト]"/>
      <dgm:spPr>
        <a:xfrm>
          <a:off x="1958440"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DFFA84E2-E3FB-4DA5-97BE-1010436FAD2C}" type="sibTrans" cxnId="{77EBCBE4-6A16-410C-A335-40202DC745CB}">
      <dgm:prSet/>
      <dgm:spPr>
        <a:xfrm>
          <a:off x="215928" y="36841"/>
          <a:ext cx="3310178" cy="3310178"/>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B8E8358-042B-4BD5-BC41-4D841DBCEB6E}">
      <dgm:prSet phldrT="[テキスト]"/>
      <dgm:spPr>
        <a:xfrm>
          <a:off x="2270824"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C4A86F8C-F69E-4C0E-9EFE-46F8C25F926C}" type="sibTrans" cxnId="{9F6DD2A7-BD83-4818-B348-ECE547BEF1F6}">
      <dgm:prSet/>
      <dgm:spPr>
        <a:xfrm>
          <a:off x="215928" y="36841"/>
          <a:ext cx="3310178" cy="3310178"/>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445D272-0D86-4AED-A6FF-96B7F67CD949}">
      <dgm:prSet phldrT="[テキスト]"/>
      <dgm:spPr>
        <a:xfrm>
          <a:off x="2565085"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2E6EC058-E7DB-44B9-BFF6-AAFCA95A7703}" type="sibTrans" cxnId="{44FA3961-83F4-4213-A78A-73AF20479EB3}">
      <dgm:prSet/>
      <dgm:spPr>
        <a:xfrm>
          <a:off x="215928" y="36841"/>
          <a:ext cx="3310178" cy="3310178"/>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8F7294D-65C6-4F6B-AB9A-FA5DF3CFBCBD}">
      <dgm:prSet phldrT="[テキスト]"/>
      <dgm:spPr>
        <a:xfrm>
          <a:off x="282991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F82F52AC-AD7F-43C3-9BF6-B49FCEB236F3}" type="sibTrans" cxnId="{DAEFC528-6EB7-40E9-A582-13D658F4530D}">
      <dgm:prSet/>
      <dgm:spPr>
        <a:xfrm>
          <a:off x="215928" y="36841"/>
          <a:ext cx="3310178" cy="3310178"/>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AFD695A5-675C-4B15-8C12-BBF60AA8D119}">
      <dgm:prSet phldrT="[テキスト]"/>
      <dgm:spPr>
        <a:xfrm>
          <a:off x="3055129"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6C5435C8-1801-4854-A3DE-2F95FAE6558B}" type="sibTrans" cxnId="{70A7EB78-DE6C-49D8-951B-9ECABE3B8092}">
      <dgm:prSet/>
      <dgm:spPr>
        <a:xfrm>
          <a:off x="215928" y="36841"/>
          <a:ext cx="3310178" cy="3310178"/>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0ADD20B-371C-4A11-8B11-968F6E55135F}">
      <dgm:prSet/>
      <dgm:spPr>
        <a:xfrm>
          <a:off x="3232081"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a:off x="215928" y="36841"/>
          <a:ext cx="3310178" cy="3310178"/>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8466EFB-596A-4C93-B98C-2BF0CAC00D0A}">
      <dgm:prSet/>
      <dgm:spPr>
        <a:xfrm>
          <a:off x="768462" y="36415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a:off x="215928" y="36841"/>
          <a:ext cx="3310178" cy="3310178"/>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BE78B0-9E08-4B71-BA6B-5FC9637F6E10}">
      <dgm:prSet/>
      <dgm:spPr>
        <a:xfrm>
          <a:off x="543245" y="58937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a:off x="215928" y="36841"/>
          <a:ext cx="3310178" cy="3310178"/>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FFDD147-562C-4031-AEB2-24CCD0BA4103}">
      <dgm:prSet/>
      <dgm:spPr>
        <a:xfrm>
          <a:off x="366293" y="85420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a:off x="215928" y="36841"/>
          <a:ext cx="3310178" cy="3310178"/>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D40690D1-F466-4BF8-977A-D7128AF00397}">
      <dgm:prSet/>
      <dgm:spPr>
        <a:xfrm>
          <a:off x="24440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a:off x="215928" y="36841"/>
          <a:ext cx="3310178" cy="3310178"/>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82F3D12-A797-4477-A3FE-E3C1538091BD}">
      <dgm:prSet/>
      <dgm:spPr>
        <a:xfrm>
          <a:off x="3353967" y="114846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a:off x="215928" y="36841"/>
          <a:ext cx="3310178" cy="3310178"/>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74CEEAF5-DFC3-4FA7-83D6-BD0CAC7FA071}">
      <dgm:prSet/>
      <dgm:spPr>
        <a:xfrm>
          <a:off x="3416104"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a:off x="215928" y="36841"/>
          <a:ext cx="3310178" cy="3310178"/>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1CC2CBB-6415-4083-8711-8AB03B5865C5}">
      <dgm:prSet/>
      <dgm:spPr>
        <a:xfrm>
          <a:off x="182270" y="146084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a:off x="215928" y="36841"/>
          <a:ext cx="3310178" cy="3310178"/>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59A017E-AEE7-4500-B58B-E2D9D7F29383}">
      <dgm:prSet/>
      <dgm:spPr>
        <a:xfrm>
          <a:off x="3416104"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a:off x="215928" y="36841"/>
          <a:ext cx="3310178" cy="3310178"/>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154D2E-3ACB-42C6-9095-D5D8F943A0F2}">
      <dgm:prSet/>
      <dgm:spPr>
        <a:xfrm>
          <a:off x="335396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a:off x="215928" y="36841"/>
          <a:ext cx="3310178" cy="3310178"/>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15AB60ED-01FB-4CB5-B811-84DA7BC90702}">
      <dgm:prSet/>
      <dgm:spPr>
        <a:xfrm>
          <a:off x="3232081"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a:off x="215928" y="36841"/>
          <a:ext cx="3310178" cy="3310178"/>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05C6B45-2847-422A-813D-F06254555D13}">
      <dgm:prSet/>
      <dgm:spPr>
        <a:xfrm>
          <a:off x="3055129"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a:off x="215928" y="36841"/>
          <a:ext cx="3310178" cy="3310178"/>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7B7AD0D-27C4-4EC7-8C34-4E48558EB9AC}">
      <dgm:prSet/>
      <dgm:spPr>
        <a:xfrm>
          <a:off x="282991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a:off x="215928" y="36841"/>
          <a:ext cx="3310178" cy="3310178"/>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96641D63-BB3F-4D3D-AC11-F0410E9A5E6A}">
      <dgm:prSet/>
      <dgm:spPr>
        <a:xfrm>
          <a:off x="2565085"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a:off x="215928" y="36841"/>
          <a:ext cx="3310178" cy="3310178"/>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C3BF04BA-D4B2-4543-8B05-A79A4B81C2C6}">
      <dgm:prSet/>
      <dgm:spPr>
        <a:xfrm>
          <a:off x="2270824"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a:off x="215928" y="36841"/>
          <a:ext cx="3310178" cy="3310178"/>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F1771BF8-26FF-4D6C-AE2D-D6A91D4753BC}">
      <dgm:prSet/>
      <dgm:spPr>
        <a:xfrm>
          <a:off x="1958440"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a:off x="215928" y="36841"/>
          <a:ext cx="3310178" cy="3310178"/>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8D83246-9D3C-4E4D-AC37-34C61BD153CE}">
      <dgm:prSet/>
      <dgm:spPr>
        <a:xfrm>
          <a:off x="1639935" y="323701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a:off x="215928" y="36841"/>
          <a:ext cx="3310178" cy="3310178"/>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75A43BD-9022-4DFE-91AA-A0143888403D}">
      <dgm:prSet/>
      <dgm:spPr>
        <a:xfrm>
          <a:off x="1327550" y="317488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a:off x="215928" y="36841"/>
          <a:ext cx="3310178" cy="3310178"/>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CB4C2D1-328D-4C53-8F09-91EA1D8BB85C}">
      <dgm:prSet/>
      <dgm:spPr>
        <a:xfrm>
          <a:off x="1033289" y="3052994"/>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a:off x="215928" y="36841"/>
          <a:ext cx="3310178" cy="3310178"/>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570D3710-D62E-4E7B-9E0D-AE4DB64ED743}">
      <dgm:prSet/>
      <dgm:spPr>
        <a:xfrm>
          <a:off x="768462" y="2876042"/>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a:off x="215928" y="36841"/>
          <a:ext cx="3310178" cy="3310178"/>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374EF450-D887-40C2-AEEF-DF6572BB6A18}">
      <dgm:prSet/>
      <dgm:spPr>
        <a:xfrm>
          <a:off x="543245" y="2650825"/>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a:off x="215928" y="36841"/>
          <a:ext cx="3310178" cy="3310178"/>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83768AE6-B103-4596-945B-BB3330A5CD1B}">
      <dgm:prSet/>
      <dgm:spPr>
        <a:xfrm>
          <a:off x="366293" y="2385998"/>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a:off x="215928" y="36841"/>
          <a:ext cx="3310178" cy="3310178"/>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B1146D55-96CA-4019-BE7C-F267474D7E5F}">
      <dgm:prSet/>
      <dgm:spPr>
        <a:xfrm>
          <a:off x="244407" y="2091737"/>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a:off x="215928" y="36841"/>
          <a:ext cx="3310178" cy="3310178"/>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E4A9249-E2A1-403D-A850-C84035FDD3C8}">
      <dgm:prSet/>
      <dgm:spPr>
        <a:xfrm>
          <a:off x="182270" y="177935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a:off x="215928" y="36841"/>
          <a:ext cx="3310178" cy="3310178"/>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ECD4F1DB-C417-4A1D-BC66-04375B658D42}">
      <dgm:prSet/>
      <dgm:spPr>
        <a:xfrm>
          <a:off x="1033289" y="187206"/>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a:off x="215928" y="36841"/>
          <a:ext cx="3310178" cy="3310178"/>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2BDAF0DE-8367-485E-92FD-585A616092C2}">
      <dgm:prSet/>
      <dgm:spPr>
        <a:xfrm>
          <a:off x="1327550" y="65320"/>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a:off x="215928" y="36841"/>
          <a:ext cx="3310178" cy="3310178"/>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049B7351-BFD7-4CAE-82B1-178626C1CF8B}">
      <dgm:prSet/>
      <dgm:spPr>
        <a:xfrm>
          <a:off x="1639935" y="3183"/>
          <a:ext cx="143660" cy="143660"/>
        </a:xfrm>
        <a:prstGeom prst="rect">
          <a:avLst/>
        </a:prstGeom>
        <a:noFill/>
        <a:ln>
          <a:noFill/>
        </a:ln>
        <a:effectLst/>
      </dgm:spPr>
      <dgm:t>
        <a:bodyPr/>
        <a:lstStyle/>
        <a:p>
          <a:pPr>
            <a:buNone/>
          </a:pPr>
          <a:endParaRPr kumimoji="1" lang="ja-JP" altLang="en-US" dirty="0">
            <a:solidFill>
              <a:sysClr val="windowText" lastClr="000000">
                <a:hueOff val="0"/>
                <a:satOff val="0"/>
                <a:lumOff val="0"/>
                <a:alphaOff val="0"/>
              </a:sysClr>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a:off x="215928" y="36841"/>
          <a:ext cx="3310178" cy="3310178"/>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endParaRPr kumimoji="1" lang="ja-JP" altLang="en-US"/>
        </a:p>
      </dgm:t>
    </dgm:pt>
    <dgm:pt modelId="{44A56E9C-9C43-426A-A962-D37D60BA5EBA}" type="pres">
      <dgm:prSet presAssocID="{FA82C791-ABD0-42EE-A599-E2399BB27A33}" presName="cycle" presStyleCnt="0">
        <dgm:presLayoutVars>
          <dgm:dir/>
          <dgm:resizeHandles val="exact"/>
        </dgm:presLayoutVars>
      </dgm:prSet>
      <dgm:spPr/>
    </dgm:pt>
    <dgm:pt modelId="{608049E0-D787-4284-B4EA-1DD71D07AFD1}" type="pres">
      <dgm:prSet presAssocID="{34518844-9A6E-4C30-9497-A9901562D2F5}" presName="dummy" presStyleCnt="0"/>
      <dgm:spPr/>
    </dgm:pt>
    <dgm:pt modelId="{3DB9AF89-439E-4830-9503-6F1F35744967}" type="pres">
      <dgm:prSet presAssocID="{34518844-9A6E-4C30-9497-A9901562D2F5}" presName="node" presStyleLbl="revTx" presStyleIdx="0" presStyleCnt="32">
        <dgm:presLayoutVars>
          <dgm:bulletEnabled val="1"/>
        </dgm:presLayoutVars>
      </dgm:prSet>
      <dgm:spPr/>
    </dgm:pt>
    <dgm:pt modelId="{9F82F8C3-4BAB-4C8E-B5EF-1EFD58E3519E}" type="pres">
      <dgm:prSet presAssocID="{DFFA84E2-E3FB-4DA5-97BE-1010436FAD2C}" presName="sibTrans" presStyleLbl="node1" presStyleIdx="0" presStyleCnt="32"/>
      <dgm:spPr/>
    </dgm:pt>
    <dgm:pt modelId="{F3E6703B-7C19-4C2C-99C2-F2E011A8253E}" type="pres">
      <dgm:prSet presAssocID="{9B8E8358-042B-4BD5-BC41-4D841DBCEB6E}" presName="dummy" presStyleCnt="0"/>
      <dgm:spPr/>
    </dgm:pt>
    <dgm:pt modelId="{C4AD062C-226D-496A-8BE3-B568BDEE0A4E}" type="pres">
      <dgm:prSet presAssocID="{9B8E8358-042B-4BD5-BC41-4D841DBCEB6E}" presName="node" presStyleLbl="revTx" presStyleIdx="1" presStyleCnt="32">
        <dgm:presLayoutVars>
          <dgm:bulletEnabled val="1"/>
        </dgm:presLayoutVars>
      </dgm:prSet>
      <dgm:spPr/>
    </dgm:pt>
    <dgm:pt modelId="{CA9C2DA8-72B3-4975-BFC5-A58D5239D195}" type="pres">
      <dgm:prSet presAssocID="{C4A86F8C-F69E-4C0E-9EFE-46F8C25F926C}" presName="sibTrans" presStyleLbl="node1" presStyleIdx="1" presStyleCnt="32"/>
      <dgm:spPr/>
    </dgm:pt>
    <dgm:pt modelId="{6FB1AB44-2DB8-4764-A6C0-814A935EDD21}" type="pres">
      <dgm:prSet presAssocID="{C445D272-0D86-4AED-A6FF-96B7F67CD949}" presName="dummy" presStyleCnt="0"/>
      <dgm:spPr/>
    </dgm:pt>
    <dgm:pt modelId="{5533C0A1-7D47-4CFC-9102-42276B4E90C5}" type="pres">
      <dgm:prSet presAssocID="{C445D272-0D86-4AED-A6FF-96B7F67CD949}" presName="node" presStyleLbl="revTx" presStyleIdx="2" presStyleCnt="32">
        <dgm:presLayoutVars>
          <dgm:bulletEnabled val="1"/>
        </dgm:presLayoutVars>
      </dgm:prSet>
      <dgm:spPr/>
    </dgm:pt>
    <dgm:pt modelId="{B2F0DECF-341C-4A25-98C2-09A81737FF02}" type="pres">
      <dgm:prSet presAssocID="{2E6EC058-E7DB-44B9-BFF6-AAFCA95A7703}" presName="sibTrans" presStyleLbl="node1" presStyleIdx="2" presStyleCnt="32"/>
      <dgm:spPr/>
    </dgm:pt>
    <dgm:pt modelId="{1650DA9B-D8B9-4A93-8F99-B56E6B371455}" type="pres">
      <dgm:prSet presAssocID="{78F7294D-65C6-4F6B-AB9A-FA5DF3CFBCBD}" presName="dummy" presStyleCnt="0"/>
      <dgm:spPr/>
    </dgm:pt>
    <dgm:pt modelId="{B2A1E999-FCFF-4715-B199-A48619F076F9}" type="pres">
      <dgm:prSet presAssocID="{78F7294D-65C6-4F6B-AB9A-FA5DF3CFBCBD}" presName="node" presStyleLbl="revTx" presStyleIdx="3" presStyleCnt="32">
        <dgm:presLayoutVars>
          <dgm:bulletEnabled val="1"/>
        </dgm:presLayoutVars>
      </dgm:prSet>
      <dgm:spPr/>
    </dgm:pt>
    <dgm:pt modelId="{83FBCB6B-7F96-49FD-B1D3-12B71E7A0E41}" type="pres">
      <dgm:prSet presAssocID="{F82F52AC-AD7F-43C3-9BF6-B49FCEB236F3}" presName="sibTrans" presStyleLbl="node1" presStyleIdx="3" presStyleCnt="32"/>
      <dgm:spPr/>
    </dgm:pt>
    <dgm:pt modelId="{830AFDC3-AAA1-45EA-9751-D3BFD24D185C}" type="pres">
      <dgm:prSet presAssocID="{AFD695A5-675C-4B15-8C12-BBF60AA8D119}" presName="dummy" presStyleCnt="0"/>
      <dgm:spPr/>
    </dgm:pt>
    <dgm:pt modelId="{93022331-CBB9-49CE-AD2F-A33BBCE38471}" type="pres">
      <dgm:prSet presAssocID="{AFD695A5-675C-4B15-8C12-BBF60AA8D119}" presName="node" presStyleLbl="revTx" presStyleIdx="4" presStyleCnt="32">
        <dgm:presLayoutVars>
          <dgm:bulletEnabled val="1"/>
        </dgm:presLayoutVars>
      </dgm:prSet>
      <dgm:spPr/>
    </dgm:pt>
    <dgm:pt modelId="{2BAAA01D-C0B5-4D2E-93AC-0B45B0AC757F}" type="pres">
      <dgm:prSet presAssocID="{6C5435C8-1801-4854-A3DE-2F95FAE6558B}" presName="sibTrans" presStyleLbl="node1" presStyleIdx="4" presStyleCnt="32"/>
      <dgm:spPr/>
    </dgm:pt>
    <dgm:pt modelId="{C8B92736-2675-48CC-8585-209581D6039E}" type="pres">
      <dgm:prSet presAssocID="{10ADD20B-371C-4A11-8B11-968F6E55135F}" presName="dummy" presStyleCnt="0"/>
      <dgm:spPr/>
    </dgm:pt>
    <dgm:pt modelId="{2149C283-06E2-40FB-920B-7AAD62CC6FEB}" type="pres">
      <dgm:prSet presAssocID="{10ADD20B-371C-4A11-8B11-968F6E55135F}" presName="node" presStyleLbl="revTx" presStyleIdx="5" presStyleCnt="32">
        <dgm:presLayoutVars>
          <dgm:bulletEnabled val="1"/>
        </dgm:presLayoutVars>
      </dgm:prSet>
      <dgm:spPr/>
    </dgm:pt>
    <dgm:pt modelId="{80ABEAE1-855C-4280-9F7A-D533EF12A28B}" type="pres">
      <dgm:prSet presAssocID="{A728D2CC-00E7-4AA5-977A-629A4BD0CA6B}" presName="sibTrans" presStyleLbl="node1" presStyleIdx="5" presStyleCnt="32"/>
      <dgm:spPr/>
    </dgm:pt>
    <dgm:pt modelId="{80FA1454-DD85-44AB-AD2C-7B61EFE1BE52}" type="pres">
      <dgm:prSet presAssocID="{982F3D12-A797-4477-A3FE-E3C1538091BD}" presName="dummy" presStyleCnt="0"/>
      <dgm:spPr/>
    </dgm:pt>
    <dgm:pt modelId="{76A603BB-BBEB-4896-8818-BF981F39372D}" type="pres">
      <dgm:prSet presAssocID="{982F3D12-A797-4477-A3FE-E3C1538091BD}" presName="node" presStyleLbl="revTx" presStyleIdx="6" presStyleCnt="32">
        <dgm:presLayoutVars>
          <dgm:bulletEnabled val="1"/>
        </dgm:presLayoutVars>
      </dgm:prSet>
      <dgm:spPr/>
    </dgm:pt>
    <dgm:pt modelId="{ECD52680-095A-415C-9486-A35EDCA758AA}" type="pres">
      <dgm:prSet presAssocID="{99194217-79BE-43CF-BD5A-BF00146F1BBD}" presName="sibTrans" presStyleLbl="node1" presStyleIdx="6" presStyleCnt="32"/>
      <dgm:spPr/>
    </dgm:pt>
    <dgm:pt modelId="{08E2DAB5-C119-4788-BC49-64126A401EF0}" type="pres">
      <dgm:prSet presAssocID="{74CEEAF5-DFC3-4FA7-83D6-BD0CAC7FA071}" presName="dummy" presStyleCnt="0"/>
      <dgm:spPr/>
    </dgm:pt>
    <dgm:pt modelId="{2FBED552-8A0C-4B34-BBEF-7998FCB718F3}" type="pres">
      <dgm:prSet presAssocID="{74CEEAF5-DFC3-4FA7-83D6-BD0CAC7FA071}" presName="node" presStyleLbl="revTx" presStyleIdx="7" presStyleCnt="32">
        <dgm:presLayoutVars>
          <dgm:bulletEnabled val="1"/>
        </dgm:presLayoutVars>
      </dgm:prSet>
      <dgm:spPr/>
    </dgm:pt>
    <dgm:pt modelId="{5EBAC3B5-9872-4C31-8B45-FEE0458083FB}" type="pres">
      <dgm:prSet presAssocID="{42B77BDF-73F7-4CA5-892B-D8B0A5DF10DB}" presName="sibTrans" presStyleLbl="node1" presStyleIdx="7" presStyleCnt="32"/>
      <dgm:spPr/>
    </dgm:pt>
    <dgm:pt modelId="{12D60E9D-F268-4F80-A45C-EC4107791029}" type="pres">
      <dgm:prSet presAssocID="{E59A017E-AEE7-4500-B58B-E2D9D7F29383}" presName="dummy" presStyleCnt="0"/>
      <dgm:spPr/>
    </dgm:pt>
    <dgm:pt modelId="{F924C217-DD12-4224-B7E8-093768729B93}" type="pres">
      <dgm:prSet presAssocID="{E59A017E-AEE7-4500-B58B-E2D9D7F29383}" presName="node" presStyleLbl="revTx" presStyleIdx="8" presStyleCnt="32">
        <dgm:presLayoutVars>
          <dgm:bulletEnabled val="1"/>
        </dgm:presLayoutVars>
      </dgm:prSet>
      <dgm:spPr/>
    </dgm:pt>
    <dgm:pt modelId="{95B6B482-3953-406F-BF15-657B48E7C8BD}" type="pres">
      <dgm:prSet presAssocID="{4E29045C-467E-4DA4-8C4A-29368B70E07C}" presName="sibTrans" presStyleLbl="node1" presStyleIdx="8" presStyleCnt="32"/>
      <dgm:spPr/>
    </dgm:pt>
    <dgm:pt modelId="{7F4512FC-AAEB-4B98-B8A0-ACECD3B2E952}" type="pres">
      <dgm:prSet presAssocID="{96154D2E-3ACB-42C6-9095-D5D8F943A0F2}" presName="dummy" presStyleCnt="0"/>
      <dgm:spPr/>
    </dgm:pt>
    <dgm:pt modelId="{4AC6DB3B-5B05-49DC-A568-BD073161A518}" type="pres">
      <dgm:prSet presAssocID="{96154D2E-3ACB-42C6-9095-D5D8F943A0F2}" presName="node" presStyleLbl="revTx" presStyleIdx="9" presStyleCnt="32">
        <dgm:presLayoutVars>
          <dgm:bulletEnabled val="1"/>
        </dgm:presLayoutVars>
      </dgm:prSet>
      <dgm:spPr/>
    </dgm:pt>
    <dgm:pt modelId="{1B8AF34C-3E2F-4684-8EBA-7B451DDE7793}" type="pres">
      <dgm:prSet presAssocID="{98CA3965-01A8-412B-81A0-D74FEF0E49CF}" presName="sibTrans" presStyleLbl="node1" presStyleIdx="9" presStyleCnt="32"/>
      <dgm:spPr/>
    </dgm:pt>
    <dgm:pt modelId="{E3A57961-AD4E-474D-8523-AA4C255A593E}" type="pres">
      <dgm:prSet presAssocID="{15AB60ED-01FB-4CB5-B811-84DA7BC90702}" presName="dummy" presStyleCnt="0"/>
      <dgm:spPr/>
    </dgm:pt>
    <dgm:pt modelId="{2A8C27F2-D228-422E-81CB-94A5E45ECEEA}" type="pres">
      <dgm:prSet presAssocID="{15AB60ED-01FB-4CB5-B811-84DA7BC90702}" presName="node" presStyleLbl="revTx" presStyleIdx="10" presStyleCnt="32">
        <dgm:presLayoutVars>
          <dgm:bulletEnabled val="1"/>
        </dgm:presLayoutVars>
      </dgm:prSet>
      <dgm:spPr/>
    </dgm:pt>
    <dgm:pt modelId="{B1482C51-7C07-4262-93B0-1A5B8BB47E9D}" type="pres">
      <dgm:prSet presAssocID="{7BDECD17-6ECE-4CF8-8965-39F8D2FE3017}" presName="sibTrans" presStyleLbl="node1" presStyleIdx="10" presStyleCnt="32"/>
      <dgm:spPr/>
    </dgm:pt>
    <dgm:pt modelId="{9738D345-AADF-4BB7-9CD9-D209BD20883B}" type="pres">
      <dgm:prSet presAssocID="{205C6B45-2847-422A-813D-F06254555D13}" presName="dummy" presStyleCnt="0"/>
      <dgm:spPr/>
    </dgm:pt>
    <dgm:pt modelId="{9BF12F20-64B6-4203-A725-6561E8613851}" type="pres">
      <dgm:prSet presAssocID="{205C6B45-2847-422A-813D-F06254555D13}" presName="node" presStyleLbl="revTx" presStyleIdx="11" presStyleCnt="32">
        <dgm:presLayoutVars>
          <dgm:bulletEnabled val="1"/>
        </dgm:presLayoutVars>
      </dgm:prSet>
      <dgm:spPr/>
    </dgm:pt>
    <dgm:pt modelId="{2D34637B-1DF5-4676-B263-DC7B18939B50}" type="pres">
      <dgm:prSet presAssocID="{27370E7F-D7F5-4440-A9A6-1E57000F4016}" presName="sibTrans" presStyleLbl="node1" presStyleIdx="11" presStyleCnt="32"/>
      <dgm:spPr/>
    </dgm:pt>
    <dgm:pt modelId="{AA2DEBA4-AEA1-4087-95E0-F76B5376ED26}" type="pres">
      <dgm:prSet presAssocID="{E7B7AD0D-27C4-4EC7-8C34-4E48558EB9AC}" presName="dummy" presStyleCnt="0"/>
      <dgm:spPr/>
    </dgm:pt>
    <dgm:pt modelId="{EF1C090F-9AEF-47CE-8DCE-DAE714BF58EE}" type="pres">
      <dgm:prSet presAssocID="{E7B7AD0D-27C4-4EC7-8C34-4E48558EB9AC}" presName="node" presStyleLbl="revTx" presStyleIdx="12" presStyleCnt="32">
        <dgm:presLayoutVars>
          <dgm:bulletEnabled val="1"/>
        </dgm:presLayoutVars>
      </dgm:prSet>
      <dgm:spPr/>
    </dgm:pt>
    <dgm:pt modelId="{8B2804E9-1F65-4CCF-AE30-527EF3223BAC}" type="pres">
      <dgm:prSet presAssocID="{7EBC2AAD-74E4-4651-BAEE-AC5A959ECC13}" presName="sibTrans" presStyleLbl="node1" presStyleIdx="12" presStyleCnt="32"/>
      <dgm:spPr/>
    </dgm:pt>
    <dgm:pt modelId="{A3D65741-8B04-433E-9D79-1B0B91B48F38}" type="pres">
      <dgm:prSet presAssocID="{96641D63-BB3F-4D3D-AC11-F0410E9A5E6A}" presName="dummy" presStyleCnt="0"/>
      <dgm:spPr/>
    </dgm:pt>
    <dgm:pt modelId="{2ABC5721-D60B-4856-BECC-635A56E0495A}" type="pres">
      <dgm:prSet presAssocID="{96641D63-BB3F-4D3D-AC11-F0410E9A5E6A}" presName="node" presStyleLbl="revTx" presStyleIdx="13" presStyleCnt="32">
        <dgm:presLayoutVars>
          <dgm:bulletEnabled val="1"/>
        </dgm:presLayoutVars>
      </dgm:prSet>
      <dgm:spPr/>
    </dgm:pt>
    <dgm:pt modelId="{493CCA7A-072E-45BB-B420-6B9F24CD8EE8}" type="pres">
      <dgm:prSet presAssocID="{E8E1B7AA-31BF-4B23-B362-FB8157D1B7A7}" presName="sibTrans" presStyleLbl="node1" presStyleIdx="13" presStyleCnt="32"/>
      <dgm:spPr/>
    </dgm:pt>
    <dgm:pt modelId="{F205587E-6934-4C52-970A-C968C4FBE9B3}" type="pres">
      <dgm:prSet presAssocID="{C3BF04BA-D4B2-4543-8B05-A79A4B81C2C6}" presName="dummy" presStyleCnt="0"/>
      <dgm:spPr/>
    </dgm:pt>
    <dgm:pt modelId="{FAA00331-D73B-40A5-B456-8A6B8C9F92F1}" type="pres">
      <dgm:prSet presAssocID="{C3BF04BA-D4B2-4543-8B05-A79A4B81C2C6}" presName="node" presStyleLbl="revTx" presStyleIdx="14" presStyleCnt="32">
        <dgm:presLayoutVars>
          <dgm:bulletEnabled val="1"/>
        </dgm:presLayoutVars>
      </dgm:prSet>
      <dgm:spPr/>
    </dgm:pt>
    <dgm:pt modelId="{E9E5CF42-C16E-4D1A-8F45-D5BA3113EEE4}" type="pres">
      <dgm:prSet presAssocID="{8849D94D-29BD-471F-AD72-C342B9D77EBE}" presName="sibTrans" presStyleLbl="node1" presStyleIdx="14" presStyleCnt="32"/>
      <dgm:spPr/>
    </dgm:pt>
    <dgm:pt modelId="{5C9C3583-CF7D-47D9-B9C2-57BFAE8E2C60}" type="pres">
      <dgm:prSet presAssocID="{F1771BF8-26FF-4D6C-AE2D-D6A91D4753BC}" presName="dummy" presStyleCnt="0"/>
      <dgm:spPr/>
    </dgm:pt>
    <dgm:pt modelId="{98DB3558-0466-4779-84ED-174B1875DDAD}" type="pres">
      <dgm:prSet presAssocID="{F1771BF8-26FF-4D6C-AE2D-D6A91D4753BC}" presName="node" presStyleLbl="revTx" presStyleIdx="15" presStyleCnt="32">
        <dgm:presLayoutVars>
          <dgm:bulletEnabled val="1"/>
        </dgm:presLayoutVars>
      </dgm:prSet>
      <dgm:spPr/>
    </dgm:pt>
    <dgm:pt modelId="{EC285203-5460-46A6-A10C-ADF02A0A2F0A}" type="pres">
      <dgm:prSet presAssocID="{24BB4807-822E-47FC-A670-DD258288432E}" presName="sibTrans" presStyleLbl="node1" presStyleIdx="15" presStyleCnt="32"/>
      <dgm:spPr/>
    </dgm:pt>
    <dgm:pt modelId="{53C86F3B-0174-4999-9C1D-579F1F901436}" type="pres">
      <dgm:prSet presAssocID="{28D83246-9D3C-4E4D-AC37-34C61BD153CE}" presName="dummy" presStyleCnt="0"/>
      <dgm:spPr/>
    </dgm:pt>
    <dgm:pt modelId="{561583C5-8DFC-4A53-BF16-541FD931B284}" type="pres">
      <dgm:prSet presAssocID="{28D83246-9D3C-4E4D-AC37-34C61BD153CE}" presName="node" presStyleLbl="revTx" presStyleIdx="16" presStyleCnt="32">
        <dgm:presLayoutVars>
          <dgm:bulletEnabled val="1"/>
        </dgm:presLayoutVars>
      </dgm:prSet>
      <dgm:spPr/>
    </dgm:pt>
    <dgm:pt modelId="{82687C8B-0E62-49CB-A191-A5FFDD4FD117}" type="pres">
      <dgm:prSet presAssocID="{F0E4349E-E03F-4327-9339-AA98624710EF}" presName="sibTrans" presStyleLbl="node1" presStyleIdx="16" presStyleCnt="32"/>
      <dgm:spPr/>
    </dgm:pt>
    <dgm:pt modelId="{B312243E-85DA-4300-A6C9-C4E3729C170A}" type="pres">
      <dgm:prSet presAssocID="{875A43BD-9022-4DFE-91AA-A0143888403D}" presName="dummy" presStyleCnt="0"/>
      <dgm:spPr/>
    </dgm:pt>
    <dgm:pt modelId="{6E50D632-ED3F-4D0E-AB8C-FF13D4FF10DA}" type="pres">
      <dgm:prSet presAssocID="{875A43BD-9022-4DFE-91AA-A0143888403D}" presName="node" presStyleLbl="revTx" presStyleIdx="17" presStyleCnt="32">
        <dgm:presLayoutVars>
          <dgm:bulletEnabled val="1"/>
        </dgm:presLayoutVars>
      </dgm:prSet>
      <dgm:spPr/>
    </dgm:pt>
    <dgm:pt modelId="{979275A9-AAB3-42BD-9F8E-AECEDDDD4A1A}" type="pres">
      <dgm:prSet presAssocID="{D32D8B74-D5E4-4852-BF70-7AFAA3F312BC}" presName="sibTrans" presStyleLbl="node1" presStyleIdx="17" presStyleCnt="32"/>
      <dgm:spPr/>
    </dgm:pt>
    <dgm:pt modelId="{D0528659-AF3D-4ADD-A57F-6294A85FADC8}" type="pres">
      <dgm:prSet presAssocID="{2CB4C2D1-328D-4C53-8F09-91EA1D8BB85C}" presName="dummy" presStyleCnt="0"/>
      <dgm:spPr/>
    </dgm:pt>
    <dgm:pt modelId="{718E9E5A-8ADD-4E00-87F1-E3DF488CA8C2}" type="pres">
      <dgm:prSet presAssocID="{2CB4C2D1-328D-4C53-8F09-91EA1D8BB85C}" presName="node" presStyleLbl="revTx" presStyleIdx="18" presStyleCnt="32">
        <dgm:presLayoutVars>
          <dgm:bulletEnabled val="1"/>
        </dgm:presLayoutVars>
      </dgm:prSet>
      <dgm:spPr/>
    </dgm:pt>
    <dgm:pt modelId="{A048C371-F687-4F0D-964A-76825D5E74DF}" type="pres">
      <dgm:prSet presAssocID="{79FA2926-1135-4CAC-962D-EA2131025787}" presName="sibTrans" presStyleLbl="node1" presStyleIdx="18" presStyleCnt="32"/>
      <dgm:spPr/>
    </dgm:pt>
    <dgm:pt modelId="{FF5034FA-0258-434B-BECD-95DE02C79E6B}" type="pres">
      <dgm:prSet presAssocID="{570D3710-D62E-4E7B-9E0D-AE4DB64ED743}" presName="dummy" presStyleCnt="0"/>
      <dgm:spPr/>
    </dgm:pt>
    <dgm:pt modelId="{F3F18E6B-6B64-4F58-8EC3-55D3A8470DE4}" type="pres">
      <dgm:prSet presAssocID="{570D3710-D62E-4E7B-9E0D-AE4DB64ED743}" presName="node" presStyleLbl="revTx" presStyleIdx="19" presStyleCnt="32">
        <dgm:presLayoutVars>
          <dgm:bulletEnabled val="1"/>
        </dgm:presLayoutVars>
      </dgm:prSet>
      <dgm:spPr/>
    </dgm:pt>
    <dgm:pt modelId="{95A8DEFD-1DCC-46A9-8879-94F72350CAAB}" type="pres">
      <dgm:prSet presAssocID="{773897FF-7B44-49F6-A7FF-BBA995F74F07}" presName="sibTrans" presStyleLbl="node1" presStyleIdx="19" presStyleCnt="32"/>
      <dgm:spPr/>
    </dgm:pt>
    <dgm:pt modelId="{7D7D0982-CF0C-4530-9D57-247AEBE0F5D5}" type="pres">
      <dgm:prSet presAssocID="{374EF450-D887-40C2-AEEF-DF6572BB6A18}" presName="dummy" presStyleCnt="0"/>
      <dgm:spPr/>
    </dgm:pt>
    <dgm:pt modelId="{5A47F1A0-F994-402C-AAB8-0713B6C749C8}" type="pres">
      <dgm:prSet presAssocID="{374EF450-D887-40C2-AEEF-DF6572BB6A18}" presName="node" presStyleLbl="revTx" presStyleIdx="20" presStyleCnt="32">
        <dgm:presLayoutVars>
          <dgm:bulletEnabled val="1"/>
        </dgm:presLayoutVars>
      </dgm:prSet>
      <dgm:spPr/>
    </dgm:pt>
    <dgm:pt modelId="{B3BA80EB-C887-40E8-A1B8-15C00A42D121}" type="pres">
      <dgm:prSet presAssocID="{DC103863-4CC8-46C0-B05B-7508E6581602}" presName="sibTrans" presStyleLbl="node1" presStyleIdx="20" presStyleCnt="32"/>
      <dgm:spPr/>
    </dgm:pt>
    <dgm:pt modelId="{28E06117-B02D-4FDB-9B68-091AEFCD4E09}" type="pres">
      <dgm:prSet presAssocID="{83768AE6-B103-4596-945B-BB3330A5CD1B}" presName="dummy" presStyleCnt="0"/>
      <dgm:spPr/>
    </dgm:pt>
    <dgm:pt modelId="{771881EB-DC5E-42CA-8F50-CEA1AA4F77BE}" type="pres">
      <dgm:prSet presAssocID="{83768AE6-B103-4596-945B-BB3330A5CD1B}" presName="node" presStyleLbl="revTx" presStyleIdx="21" presStyleCnt="32">
        <dgm:presLayoutVars>
          <dgm:bulletEnabled val="1"/>
        </dgm:presLayoutVars>
      </dgm:prSet>
      <dgm:spPr/>
    </dgm:pt>
    <dgm:pt modelId="{BAD9A64F-8882-4BF5-B8F6-93C37CF51AFD}" type="pres">
      <dgm:prSet presAssocID="{A22CB6F5-F8F1-443D-90F7-2A2818E5AFBC}" presName="sibTrans" presStyleLbl="node1" presStyleIdx="21" presStyleCnt="32"/>
      <dgm:spPr/>
    </dgm:pt>
    <dgm:pt modelId="{F0A5E362-87C2-4BF4-B530-CB609410A59A}" type="pres">
      <dgm:prSet presAssocID="{B1146D55-96CA-4019-BE7C-F267474D7E5F}" presName="dummy" presStyleCnt="0"/>
      <dgm:spPr/>
    </dgm:pt>
    <dgm:pt modelId="{AC680B11-123C-4389-9837-55C803F782AE}" type="pres">
      <dgm:prSet presAssocID="{B1146D55-96CA-4019-BE7C-F267474D7E5F}" presName="node" presStyleLbl="revTx" presStyleIdx="22" presStyleCnt="32">
        <dgm:presLayoutVars>
          <dgm:bulletEnabled val="1"/>
        </dgm:presLayoutVars>
      </dgm:prSet>
      <dgm:spPr/>
    </dgm:pt>
    <dgm:pt modelId="{8072E699-3EC8-4C66-AAE6-D1F0F26D4EC7}" type="pres">
      <dgm:prSet presAssocID="{AA43C79E-6BF2-4730-85A4-0F2682484ED1}" presName="sibTrans" presStyleLbl="node1" presStyleIdx="22" presStyleCnt="32"/>
      <dgm:spPr/>
    </dgm:pt>
    <dgm:pt modelId="{133AF220-A712-4A6B-A868-9C620FACBE51}" type="pres">
      <dgm:prSet presAssocID="{4E4A9249-E2A1-403D-A850-C84035FDD3C8}" presName="dummy" presStyleCnt="0"/>
      <dgm:spPr/>
    </dgm:pt>
    <dgm:pt modelId="{6C9F7923-836A-4791-9C36-E6826271567E}" type="pres">
      <dgm:prSet presAssocID="{4E4A9249-E2A1-403D-A850-C84035FDD3C8}" presName="node" presStyleLbl="revTx" presStyleIdx="23" presStyleCnt="32">
        <dgm:presLayoutVars>
          <dgm:bulletEnabled val="1"/>
        </dgm:presLayoutVars>
      </dgm:prSet>
      <dgm:spPr/>
    </dgm:pt>
    <dgm:pt modelId="{7F577DA4-17CE-47E4-930D-E62396165366}" type="pres">
      <dgm:prSet presAssocID="{FB0BD07C-0E96-47E4-A3A4-9DA15E676F4A}" presName="sibTrans" presStyleLbl="node1" presStyleIdx="23" presStyleCnt="32"/>
      <dgm:spPr/>
    </dgm:pt>
    <dgm:pt modelId="{A42C8C00-7E14-4C19-AAED-42BD02DB0081}" type="pres">
      <dgm:prSet presAssocID="{C1CC2CBB-6415-4083-8711-8AB03B5865C5}" presName="dummy" presStyleCnt="0"/>
      <dgm:spPr/>
    </dgm:pt>
    <dgm:pt modelId="{43839354-147A-46D4-A727-8635EEA0AB6A}" type="pres">
      <dgm:prSet presAssocID="{C1CC2CBB-6415-4083-8711-8AB03B5865C5}" presName="node" presStyleLbl="revTx" presStyleIdx="24" presStyleCnt="32">
        <dgm:presLayoutVars>
          <dgm:bulletEnabled val="1"/>
        </dgm:presLayoutVars>
      </dgm:prSet>
      <dgm:spPr/>
    </dgm:pt>
    <dgm:pt modelId="{E6E06920-FB7F-4E1A-B1F0-F171AAF58130}" type="pres">
      <dgm:prSet presAssocID="{DF1BA8B1-6E9A-4EC6-B66F-CC10E4A50CD3}" presName="sibTrans" presStyleLbl="node1" presStyleIdx="24" presStyleCnt="32"/>
      <dgm:spPr/>
    </dgm:pt>
    <dgm:pt modelId="{CCCB4EFD-6912-497B-9925-C1B5CE359E2E}" type="pres">
      <dgm:prSet presAssocID="{D40690D1-F466-4BF8-977A-D7128AF00397}" presName="dummy" presStyleCnt="0"/>
      <dgm:spPr/>
    </dgm:pt>
    <dgm:pt modelId="{0DC64FA7-F40D-4FD4-9155-495C4B4A6A8D}" type="pres">
      <dgm:prSet presAssocID="{D40690D1-F466-4BF8-977A-D7128AF00397}" presName="node" presStyleLbl="revTx" presStyleIdx="25" presStyleCnt="32">
        <dgm:presLayoutVars>
          <dgm:bulletEnabled val="1"/>
        </dgm:presLayoutVars>
      </dgm:prSet>
      <dgm:spPr/>
    </dgm:pt>
    <dgm:pt modelId="{38B4F812-00F9-40F1-A3D2-AF5C5DF535B5}" type="pres">
      <dgm:prSet presAssocID="{8F003D84-8A24-4D71-8671-A3F942DE4E30}" presName="sibTrans" presStyleLbl="node1" presStyleIdx="25" presStyleCnt="32"/>
      <dgm:spPr/>
    </dgm:pt>
    <dgm:pt modelId="{6916AA3F-33D0-4CD7-9D13-86FD49A951CD}" type="pres">
      <dgm:prSet presAssocID="{0FFDD147-562C-4031-AEB2-24CCD0BA4103}" presName="dummy" presStyleCnt="0"/>
      <dgm:spPr/>
    </dgm:pt>
    <dgm:pt modelId="{50083351-B25E-4A33-9579-849E4B032885}" type="pres">
      <dgm:prSet presAssocID="{0FFDD147-562C-4031-AEB2-24CCD0BA4103}" presName="node" presStyleLbl="revTx" presStyleIdx="26" presStyleCnt="32">
        <dgm:presLayoutVars>
          <dgm:bulletEnabled val="1"/>
        </dgm:presLayoutVars>
      </dgm:prSet>
      <dgm:spPr/>
    </dgm:pt>
    <dgm:pt modelId="{63FB7CA1-6C27-4224-BC12-3D999BDB0DC4}" type="pres">
      <dgm:prSet presAssocID="{8C4EC6EE-9413-4200-BA01-FED6162DB80B}" presName="sibTrans" presStyleLbl="node1" presStyleIdx="26" presStyleCnt="32"/>
      <dgm:spPr/>
    </dgm:pt>
    <dgm:pt modelId="{1C7E864C-BB05-4F02-BCCA-E48464525BE8}" type="pres">
      <dgm:prSet presAssocID="{98BE78B0-9E08-4B71-BA6B-5FC9637F6E10}" presName="dummy" presStyleCnt="0"/>
      <dgm:spPr/>
    </dgm:pt>
    <dgm:pt modelId="{048445CB-608C-4AD6-AE7A-1227462CA239}" type="pres">
      <dgm:prSet presAssocID="{98BE78B0-9E08-4B71-BA6B-5FC9637F6E10}" presName="node" presStyleLbl="revTx" presStyleIdx="27" presStyleCnt="32">
        <dgm:presLayoutVars>
          <dgm:bulletEnabled val="1"/>
        </dgm:presLayoutVars>
      </dgm:prSet>
      <dgm:spPr/>
    </dgm:pt>
    <dgm:pt modelId="{603C3F90-8F43-403C-9A4C-12E367B168FB}" type="pres">
      <dgm:prSet presAssocID="{47EFCD58-44E8-4BE1-B42A-B428C11AA816}" presName="sibTrans" presStyleLbl="node1" presStyleIdx="27" presStyleCnt="32"/>
      <dgm:spPr/>
    </dgm:pt>
    <dgm:pt modelId="{70265206-D315-4EDA-B873-1B5A91592499}" type="pres">
      <dgm:prSet presAssocID="{38466EFB-596A-4C93-B98C-2BF0CAC00D0A}" presName="dummy" presStyleCnt="0"/>
      <dgm:spPr/>
    </dgm:pt>
    <dgm:pt modelId="{5D78A902-7160-46FA-BFDA-B80114A464D5}" type="pres">
      <dgm:prSet presAssocID="{38466EFB-596A-4C93-B98C-2BF0CAC00D0A}" presName="node" presStyleLbl="revTx" presStyleIdx="28" presStyleCnt="32">
        <dgm:presLayoutVars>
          <dgm:bulletEnabled val="1"/>
        </dgm:presLayoutVars>
      </dgm:prSet>
      <dgm:spPr/>
    </dgm:pt>
    <dgm:pt modelId="{11621E4A-8D59-4DF3-90F0-517A24757118}" type="pres">
      <dgm:prSet presAssocID="{042EFC62-AF0B-4C67-88AA-1B16AAE1EE81}" presName="sibTrans" presStyleLbl="node1" presStyleIdx="28" presStyleCnt="32"/>
      <dgm:spPr/>
    </dgm:pt>
    <dgm:pt modelId="{3D5C53E6-6A34-4861-8BA7-4D475EF04700}" type="pres">
      <dgm:prSet presAssocID="{ECD4F1DB-C417-4A1D-BC66-04375B658D42}" presName="dummy" presStyleCnt="0"/>
      <dgm:spPr/>
    </dgm:pt>
    <dgm:pt modelId="{EE8B0325-F9B5-4E0F-84A1-006139CF30AD}" type="pres">
      <dgm:prSet presAssocID="{ECD4F1DB-C417-4A1D-BC66-04375B658D42}" presName="node" presStyleLbl="revTx" presStyleIdx="29" presStyleCnt="32">
        <dgm:presLayoutVars>
          <dgm:bulletEnabled val="1"/>
        </dgm:presLayoutVars>
      </dgm:prSet>
      <dgm:spPr/>
    </dgm:pt>
    <dgm:pt modelId="{633B8A57-21AC-4D35-A62B-6C66A07E5151}" type="pres">
      <dgm:prSet presAssocID="{4D837B18-0BC9-4A66-BC5A-1A0A088DBAC0}" presName="sibTrans" presStyleLbl="node1" presStyleIdx="29" presStyleCnt="32"/>
      <dgm:spPr/>
    </dgm:pt>
    <dgm:pt modelId="{C91A6768-04EF-4C4C-8870-41BF091808D0}" type="pres">
      <dgm:prSet presAssocID="{2BDAF0DE-8367-485E-92FD-585A616092C2}" presName="dummy" presStyleCnt="0"/>
      <dgm:spPr/>
    </dgm:pt>
    <dgm:pt modelId="{C26D6671-0FBE-411A-B66F-F14827E8CB54}" type="pres">
      <dgm:prSet presAssocID="{2BDAF0DE-8367-485E-92FD-585A616092C2}" presName="node" presStyleLbl="revTx" presStyleIdx="30" presStyleCnt="32">
        <dgm:presLayoutVars>
          <dgm:bulletEnabled val="1"/>
        </dgm:presLayoutVars>
      </dgm:prSet>
      <dgm:spPr/>
    </dgm:pt>
    <dgm:pt modelId="{027B0ADD-C9BC-41F5-8BB6-25167918B915}" type="pres">
      <dgm:prSet presAssocID="{DB32B10E-4A9B-4C1F-A498-F2A9850ED2FC}" presName="sibTrans" presStyleLbl="node1" presStyleIdx="30" presStyleCnt="32"/>
      <dgm:spPr/>
    </dgm:pt>
    <dgm:pt modelId="{5E45D596-1383-488B-9FBA-B9AC48884D28}" type="pres">
      <dgm:prSet presAssocID="{049B7351-BFD7-4CAE-82B1-178626C1CF8B}" presName="dummy" presStyleCnt="0"/>
      <dgm:spPr/>
    </dgm:pt>
    <dgm:pt modelId="{498F303E-6A94-4828-AADD-94CC51A1E432}" type="pres">
      <dgm:prSet presAssocID="{049B7351-BFD7-4CAE-82B1-178626C1CF8B}" presName="node" presStyleLbl="revTx" presStyleIdx="31" presStyleCnt="32">
        <dgm:presLayoutVars>
          <dgm:bulletEnabled val="1"/>
        </dgm:presLayoutVars>
      </dgm:prSet>
      <dgm:spPr/>
    </dgm:pt>
    <dgm:pt modelId="{82623898-F01E-42C5-BCD5-AE4CF74302DB}" type="pres">
      <dgm:prSet presAssocID="{E3D50A0C-A823-451C-9594-D712AC2F6F45}" presName="sibTrans" presStyleLbl="node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E494F704-B5CF-4F21-B093-1ACA01B2FC3A}" type="presOf" srcId="{79FA2926-1135-4CAC-962D-EA2131025787}" destId="{A048C371-F687-4F0D-964A-76825D5E74DF}" srcOrd="0" destOrd="0" presId="urn:microsoft.com/office/officeart/2005/8/layout/cycle1"/>
    <dgm:cxn modelId="{AACBBD05-3594-44E4-A08A-D9CBCE8FEC65}" type="presOf" srcId="{042EFC62-AF0B-4C67-88AA-1B16AAE1EE81}" destId="{11621E4A-8D59-4DF3-90F0-517A24757118}" srcOrd="0" destOrd="0" presId="urn:microsoft.com/office/officeart/2005/8/layout/cycle1"/>
    <dgm:cxn modelId="{F181A607-A6F6-41FA-9F9F-54C8C249EA38}" type="presOf" srcId="{8F003D84-8A24-4D71-8671-A3F942DE4E30}" destId="{38B4F812-00F9-40F1-A3D2-AF5C5DF535B5}" srcOrd="0" destOrd="0" presId="urn:microsoft.com/office/officeart/2005/8/layout/cycle1"/>
    <dgm:cxn modelId="{C956A708-784B-41BD-8D79-3331776B3F2D}" type="presOf" srcId="{205C6B45-2847-422A-813D-F06254555D13}" destId="{9BF12F20-64B6-4203-A725-6561E8613851}" srcOrd="0" destOrd="0" presId="urn:microsoft.com/office/officeart/2005/8/layout/cycle1"/>
    <dgm:cxn modelId="{95493D0A-8AE8-4B29-88BB-BCD18E141A29}" srcId="{FA82C791-ABD0-42EE-A599-E2399BB27A33}" destId="{10ADD20B-371C-4A11-8B11-968F6E55135F}" srcOrd="5" destOrd="0" parTransId="{2BB42FF4-05BB-4A31-BE3A-781967D62499}" sibTransId="{A728D2CC-00E7-4AA5-977A-629A4BD0CA6B}"/>
    <dgm:cxn modelId="{9BDF180C-B81D-4B5B-AEB3-CC326335B643}" type="presOf" srcId="{D40690D1-F466-4BF8-977A-D7128AF00397}" destId="{0DC64FA7-F40D-4FD4-9155-495C4B4A6A8D}" srcOrd="0" destOrd="0" presId="urn:microsoft.com/office/officeart/2005/8/layout/cycle1"/>
    <dgm:cxn modelId="{497A4010-37D4-42A3-8AE5-4C434DCCD6EB}" srcId="{FA82C791-ABD0-42EE-A599-E2399BB27A33}" destId="{982F3D12-A797-4477-A3FE-E3C1538091BD}" srcOrd="6" destOrd="0" parTransId="{01E995D7-CF5F-4D9C-B820-ECAD78B83402}" sibTransId="{99194217-79BE-43CF-BD5A-BF00146F1BBD}"/>
    <dgm:cxn modelId="{F3E15E10-0DCB-48E4-A5DF-412738B838E8}" type="presOf" srcId="{E8E1B7AA-31BF-4B23-B362-FB8157D1B7A7}" destId="{493CCA7A-072E-45BB-B420-6B9F24CD8EE8}" srcOrd="0" destOrd="0" presId="urn:microsoft.com/office/officeart/2005/8/layout/cycle1"/>
    <dgm:cxn modelId="{169F4515-BB38-4EF7-B5D1-D149344EFA43}" type="presOf" srcId="{4E4A9249-E2A1-403D-A850-C84035FDD3C8}" destId="{6C9F7923-836A-4791-9C36-E6826271567E}" srcOrd="0" destOrd="0" presId="urn:microsoft.com/office/officeart/2005/8/layout/cycle1"/>
    <dgm:cxn modelId="{E153FD15-56BC-4312-9E4A-0CC2EC05F9B4}" srcId="{FA82C791-ABD0-42EE-A599-E2399BB27A33}" destId="{2CB4C2D1-328D-4C53-8F09-91EA1D8BB85C}" srcOrd="18" destOrd="0" parTransId="{E7F869AE-F877-4BC8-8E4C-911ADF706193}" sibTransId="{79FA2926-1135-4CAC-962D-EA2131025787}"/>
    <dgm:cxn modelId="{532ED018-3E72-45F1-B14C-5E9C7067B05E}" type="presOf" srcId="{8C4EC6EE-9413-4200-BA01-FED6162DB80B}" destId="{63FB7CA1-6C27-4224-BC12-3D999BDB0DC4}" srcOrd="0" destOrd="0" presId="urn:microsoft.com/office/officeart/2005/8/layout/cycle1"/>
    <dgm:cxn modelId="{FC2C5F19-63BC-4CF6-9C9E-F340147D7619}" type="presOf" srcId="{F82F52AC-AD7F-43C3-9BF6-B49FCEB236F3}" destId="{83FBCB6B-7F96-49FD-B1D3-12B71E7A0E41}" srcOrd="0" destOrd="0" presId="urn:microsoft.com/office/officeart/2005/8/layout/cycle1"/>
    <dgm:cxn modelId="{495D531A-BF5F-4581-A531-E60A0BACEF41}" type="presOf" srcId="{E7B7AD0D-27C4-4EC7-8C34-4E48558EB9AC}" destId="{EF1C090F-9AEF-47CE-8DCE-DAE714BF58EE}" srcOrd="0" destOrd="0" presId="urn:microsoft.com/office/officeart/2005/8/layout/cycle1"/>
    <dgm:cxn modelId="{A0506424-6F9B-4FFD-B3E3-1A88A2F9FDC9}" type="presOf" srcId="{982F3D12-A797-4477-A3FE-E3C1538091BD}" destId="{76A603BB-BBEB-4896-8818-BF981F39372D}" srcOrd="0" destOrd="0" presId="urn:microsoft.com/office/officeart/2005/8/layout/cycle1"/>
    <dgm:cxn modelId="{1D6B5C26-4900-48E1-8C67-854BD53045FD}" srcId="{FA82C791-ABD0-42EE-A599-E2399BB27A33}" destId="{96154D2E-3ACB-42C6-9095-D5D8F943A0F2}" srcOrd="9" destOrd="0" parTransId="{070BDC11-3363-461D-BA4D-13C4F1C066A9}" sibTransId="{98CA3965-01A8-412B-81A0-D74FEF0E49CF}"/>
    <dgm:cxn modelId="{F20FA426-7D6D-424D-BA0D-0DA31B054A21}" type="presOf" srcId="{ECD4F1DB-C417-4A1D-BC66-04375B658D42}" destId="{EE8B0325-F9B5-4E0F-84A1-006139CF30AD}" srcOrd="0" destOrd="0" presId="urn:microsoft.com/office/officeart/2005/8/layout/cycle1"/>
    <dgm:cxn modelId="{48AD6828-AD25-4A32-8D37-8AD85FFF1898}" type="presOf" srcId="{6C5435C8-1801-4854-A3DE-2F95FAE6558B}" destId="{2BAAA01D-C0B5-4D2E-93AC-0B45B0AC757F}" srcOrd="0" destOrd="0" presId="urn:microsoft.com/office/officeart/2005/8/layout/cycle1"/>
    <dgm:cxn modelId="{DAEFC528-6EB7-40E9-A582-13D658F4530D}" srcId="{FA82C791-ABD0-42EE-A599-E2399BB27A33}" destId="{78F7294D-65C6-4F6B-AB9A-FA5DF3CFBCBD}" srcOrd="3" destOrd="0" parTransId="{CC970033-542B-43F9-9BC4-1948EAFDAC17}" sibTransId="{F82F52AC-AD7F-43C3-9BF6-B49FCEB236F3}"/>
    <dgm:cxn modelId="{12B5D92A-BE0E-4A84-A9F4-25E0C9B72037}" type="presOf" srcId="{FB0BD07C-0E96-47E4-A3A4-9DA15E676F4A}" destId="{7F577DA4-17CE-47E4-930D-E62396165366}" srcOrd="0" destOrd="0" presId="urn:microsoft.com/office/officeart/2005/8/layout/cycle1"/>
    <dgm:cxn modelId="{E0A6592C-7D7B-4E97-ABBE-70DA9D5F8000}" type="presOf" srcId="{96641D63-BB3F-4D3D-AC11-F0410E9A5E6A}" destId="{2ABC5721-D60B-4856-BECC-635A56E0495A}" srcOrd="0" destOrd="0" presId="urn:microsoft.com/office/officeart/2005/8/layout/cycle1"/>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69B88F2E-F346-4EE7-9CB9-1F7AAE5E6456}" type="presOf" srcId="{C1CC2CBB-6415-4083-8711-8AB03B5865C5}" destId="{43839354-147A-46D4-A727-8635EEA0AB6A}" srcOrd="0" destOrd="0" presId="urn:microsoft.com/office/officeart/2005/8/layout/cycle1"/>
    <dgm:cxn modelId="{60CE2531-D29A-4317-802C-2B5FA805CF79}" type="presOf" srcId="{F1771BF8-26FF-4D6C-AE2D-D6A91D4753BC}" destId="{98DB3558-0466-4779-84ED-174B1875DDAD}" srcOrd="0" destOrd="0" presId="urn:microsoft.com/office/officeart/2005/8/layout/cycle1"/>
    <dgm:cxn modelId="{F5D45931-7BB6-403E-BBE1-A5CA11012250}" srcId="{FA82C791-ABD0-42EE-A599-E2399BB27A33}" destId="{96641D63-BB3F-4D3D-AC11-F0410E9A5E6A}" srcOrd="13" destOrd="0" parTransId="{B253E149-662E-4432-9DC0-A7742EAB3323}" sibTransId="{E8E1B7AA-31BF-4B23-B362-FB8157D1B7A7}"/>
    <dgm:cxn modelId="{72CF6436-AD08-49C5-B98C-19A1D1C3B600}" type="presOf" srcId="{42B77BDF-73F7-4CA5-892B-D8B0A5DF10DB}" destId="{5EBAC3B5-9872-4C31-8B45-FEE0458083FB}" srcOrd="0" destOrd="0" presId="urn:microsoft.com/office/officeart/2005/8/layout/cycle1"/>
    <dgm:cxn modelId="{4BB4813E-0823-4788-9339-803DF8E58757}" srcId="{FA82C791-ABD0-42EE-A599-E2399BB27A33}" destId="{4E4A9249-E2A1-403D-A850-C84035FDD3C8}" srcOrd="23" destOrd="0" parTransId="{F6FF0051-5B51-4AAF-9C21-C5A44E26F935}" sibTransId="{FB0BD07C-0E96-47E4-A3A4-9DA15E676F4A}"/>
    <dgm:cxn modelId="{44FA3961-83F4-4213-A78A-73AF20479EB3}" srcId="{FA82C791-ABD0-42EE-A599-E2399BB27A33}" destId="{C445D272-0D86-4AED-A6FF-96B7F67CD949}" srcOrd="2" destOrd="0" parTransId="{B9E98E0D-3E36-4DF3-BC53-A847CB85E2D0}" sibTransId="{2E6EC058-E7DB-44B9-BFF6-AAFCA95A7703}"/>
    <dgm:cxn modelId="{464B8641-A4EE-4B5E-8D55-0260426388B6}" type="presOf" srcId="{FA82C791-ABD0-42EE-A599-E2399BB27A33}" destId="{44A56E9C-9C43-426A-A962-D37D60BA5EBA}" srcOrd="0" destOrd="0" presId="urn:microsoft.com/office/officeart/2005/8/layout/cycle1"/>
    <dgm:cxn modelId="{A8E59763-1FA0-425A-B209-C8FF8CCEFC71}" type="presOf" srcId="{049B7351-BFD7-4CAE-82B1-178626C1CF8B}" destId="{498F303E-6A94-4828-AADD-94CC51A1E432}" srcOrd="0" destOrd="0" presId="urn:microsoft.com/office/officeart/2005/8/layout/cycle1"/>
    <dgm:cxn modelId="{8C5AD763-2D61-42BE-9ACF-F6F3DC329619}" type="presOf" srcId="{DC103863-4CC8-46C0-B05B-7508E6581602}" destId="{B3BA80EB-C887-40E8-A1B8-15C00A42D121}" srcOrd="0" destOrd="0" presId="urn:microsoft.com/office/officeart/2005/8/layout/cycle1"/>
    <dgm:cxn modelId="{DDFE4E44-617C-4D8D-B4E6-01617954D95D}" type="presOf" srcId="{A22CB6F5-F8F1-443D-90F7-2A2818E5AFBC}" destId="{BAD9A64F-8882-4BF5-B8F6-93C37CF51AFD}" srcOrd="0" destOrd="0" presId="urn:microsoft.com/office/officeart/2005/8/layout/cycle1"/>
    <dgm:cxn modelId="{518DEA45-18CA-4C89-A238-09C1CE4B3D0A}" srcId="{FA82C791-ABD0-42EE-A599-E2399BB27A33}" destId="{875A43BD-9022-4DFE-91AA-A0143888403D}" srcOrd="17" destOrd="0" parTransId="{02F0F14C-E878-4C67-A449-8AEB22F6C0AA}" sibTransId="{D32D8B74-D5E4-4852-BF70-7AFAA3F312BC}"/>
    <dgm:cxn modelId="{40F24F67-FB38-4B26-BCB9-0CD131505AC4}" srcId="{FA82C791-ABD0-42EE-A599-E2399BB27A33}" destId="{B1146D55-96CA-4019-BE7C-F267474D7E5F}" srcOrd="22" destOrd="0" parTransId="{459AF8C9-6FF2-4AA9-8198-782C29134CB7}" sibTransId="{AA43C79E-6BF2-4730-85A4-0F2682484ED1}"/>
    <dgm:cxn modelId="{01A5F649-1C64-434C-8F2B-18431FDF2F27}" srcId="{FA82C791-ABD0-42EE-A599-E2399BB27A33}" destId="{C1CC2CBB-6415-4083-8711-8AB03B5865C5}" srcOrd="24" destOrd="0" parTransId="{0632AB78-CB61-418B-8567-A5AB2C5E2CE5}" sibTransId="{DF1BA8B1-6E9A-4EC6-B66F-CC10E4A50CD3}"/>
    <dgm:cxn modelId="{D7DB1E4C-30A4-4636-A524-23AE9D842A08}" type="presOf" srcId="{C3BF04BA-D4B2-4543-8B05-A79A4B81C2C6}" destId="{FAA00331-D73B-40A5-B456-8A6B8C9F92F1}" srcOrd="0" destOrd="0" presId="urn:microsoft.com/office/officeart/2005/8/layout/cycle1"/>
    <dgm:cxn modelId="{7CD09D4C-3DD8-4D68-8BD3-EAE734E7B45B}" type="presOf" srcId="{2E6EC058-E7DB-44B9-BFF6-AAFCA95A7703}" destId="{B2F0DECF-341C-4A25-98C2-09A81737FF02}" srcOrd="0" destOrd="0" presId="urn:microsoft.com/office/officeart/2005/8/layout/cycle1"/>
    <dgm:cxn modelId="{1C334A4E-C0CF-4267-ABB3-EB5F62C7732A}" srcId="{FA82C791-ABD0-42EE-A599-E2399BB27A33}" destId="{049B7351-BFD7-4CAE-82B1-178626C1CF8B}" srcOrd="31" destOrd="0" parTransId="{37C2F12D-F6BD-4910-BED2-932C1DFC78DF}" sibTransId="{E3D50A0C-A823-451C-9594-D712AC2F6F45}"/>
    <dgm:cxn modelId="{794E704F-5579-483D-8BB9-884CA6F86A49}" type="presOf" srcId="{4D837B18-0BC9-4A66-BC5A-1A0A088DBAC0}" destId="{633B8A57-21AC-4D35-A62B-6C66A07E5151}" srcOrd="0" destOrd="0" presId="urn:microsoft.com/office/officeart/2005/8/layout/cycle1"/>
    <dgm:cxn modelId="{4842EF4F-65D1-41F4-8C8F-FCDD10C5A632}" type="presOf" srcId="{374EF450-D887-40C2-AEEF-DF6572BB6A18}" destId="{5A47F1A0-F994-402C-AAB8-0713B6C749C8}" srcOrd="0" destOrd="0" presId="urn:microsoft.com/office/officeart/2005/8/layout/cycle1"/>
    <dgm:cxn modelId="{19838252-5BAA-4506-8A79-A9653D6CCE00}" srcId="{FA82C791-ABD0-42EE-A599-E2399BB27A33}" destId="{74CEEAF5-DFC3-4FA7-83D6-BD0CAC7FA071}" srcOrd="7" destOrd="0" parTransId="{D3EBBDFE-3866-4D0A-9F06-05184452DCF5}" sibTransId="{42B77BDF-73F7-4CA5-892B-D8B0A5DF10DB}"/>
    <dgm:cxn modelId="{9584AC72-67C0-4E7A-9D34-8EE5FD7C83E9}" type="presOf" srcId="{D32D8B74-D5E4-4852-BF70-7AFAA3F312BC}" destId="{979275A9-AAB3-42BD-9F8E-AECEDDDD4A1A}" srcOrd="0" destOrd="0" presId="urn:microsoft.com/office/officeart/2005/8/layout/cycle1"/>
    <dgm:cxn modelId="{9819EE72-AAB6-4FDA-B26B-2E2F0216C13B}" srcId="{FA82C791-ABD0-42EE-A599-E2399BB27A33}" destId="{D40690D1-F466-4BF8-977A-D7128AF00397}" srcOrd="25" destOrd="0" parTransId="{CAF43169-6934-4DC7-ACED-8BF2273DAC28}" sibTransId="{8F003D84-8A24-4D71-8671-A3F942DE4E30}"/>
    <dgm:cxn modelId="{ABD88F74-6B39-4BEF-8AC1-925B5B3B0791}" srcId="{FA82C791-ABD0-42EE-A599-E2399BB27A33}" destId="{C3BF04BA-D4B2-4543-8B05-A79A4B81C2C6}" srcOrd="14" destOrd="0" parTransId="{E4EBE90F-1EF0-4216-8F22-82341B2A8701}" sibTransId="{8849D94D-29BD-471F-AD72-C342B9D77EBE}"/>
    <dgm:cxn modelId="{7D527978-94DD-4757-B817-2FABB5BB29CB}" type="presOf" srcId="{AFD695A5-675C-4B15-8C12-BBF60AA8D119}" destId="{93022331-CBB9-49CE-AD2F-A33BBCE38471}" srcOrd="0" destOrd="0" presId="urn:microsoft.com/office/officeart/2005/8/layout/cycle1"/>
    <dgm:cxn modelId="{70A7EB78-DE6C-49D8-951B-9ECABE3B8092}" srcId="{FA82C791-ABD0-42EE-A599-E2399BB27A33}" destId="{AFD695A5-675C-4B15-8C12-BBF60AA8D119}" srcOrd="4" destOrd="0" parTransId="{F0C6E238-E72A-4106-B86F-4B1E090FC862}" sibTransId="{6C5435C8-1801-4854-A3DE-2F95FAE6558B}"/>
    <dgm:cxn modelId="{450A1F7A-44E8-4A88-AA79-B8317285E925}" type="presOf" srcId="{98CA3965-01A8-412B-81A0-D74FEF0E49CF}" destId="{1B8AF34C-3E2F-4684-8EBA-7B451DDE7793}" srcOrd="0" destOrd="0" presId="urn:microsoft.com/office/officeart/2005/8/layout/cycle1"/>
    <dgm:cxn modelId="{6D2DBA7A-6422-4E51-B9F5-61F3F47A4530}" type="presOf" srcId="{C445D272-0D86-4AED-A6FF-96B7F67CD949}" destId="{5533C0A1-7D47-4CFC-9102-42276B4E90C5}" srcOrd="0" destOrd="0" presId="urn:microsoft.com/office/officeart/2005/8/layout/cycle1"/>
    <dgm:cxn modelId="{66E0817B-7D6A-46A9-9698-45C1815C9A22}" type="presOf" srcId="{7BDECD17-6ECE-4CF8-8965-39F8D2FE3017}" destId="{B1482C51-7C07-4262-93B0-1A5B8BB47E9D}" srcOrd="0" destOrd="0" presId="urn:microsoft.com/office/officeart/2005/8/layout/cycle1"/>
    <dgm:cxn modelId="{F5CE937C-66A0-44C4-B955-86D1B06D85A0}" type="presOf" srcId="{4E29045C-467E-4DA4-8C4A-29368B70E07C}" destId="{95B6B482-3953-406F-BF15-657B48E7C8BD}" srcOrd="0" destOrd="0" presId="urn:microsoft.com/office/officeart/2005/8/layout/cycle1"/>
    <dgm:cxn modelId="{DDA2317D-480C-40FA-A240-1F39EA458CF2}" type="presOf" srcId="{47EFCD58-44E8-4BE1-B42A-B428C11AA816}" destId="{603C3F90-8F43-403C-9A4C-12E367B168FB}" srcOrd="0" destOrd="0" presId="urn:microsoft.com/office/officeart/2005/8/layout/cycle1"/>
    <dgm:cxn modelId="{019B367E-A6D6-4AEA-B13D-9233263E4D3E}" type="presOf" srcId="{DFFA84E2-E3FB-4DA5-97BE-1010436FAD2C}" destId="{9F82F8C3-4BAB-4C8E-B5EF-1EFD58E3519E}" srcOrd="0" destOrd="0" presId="urn:microsoft.com/office/officeart/2005/8/layout/cycle1"/>
    <dgm:cxn modelId="{8EC1C97F-1A53-461F-8782-3CFAC1768492}" type="presOf" srcId="{570D3710-D62E-4E7B-9E0D-AE4DB64ED743}" destId="{F3F18E6B-6B64-4F58-8EC3-55D3A8470DE4}" srcOrd="0" destOrd="0" presId="urn:microsoft.com/office/officeart/2005/8/layout/cycle1"/>
    <dgm:cxn modelId="{05E39A80-80F3-4F2D-A481-83C0D4D5FAC6}" type="presOf" srcId="{0FFDD147-562C-4031-AEB2-24CCD0BA4103}" destId="{50083351-B25E-4A33-9579-849E4B032885}" srcOrd="0" destOrd="0" presId="urn:microsoft.com/office/officeart/2005/8/layout/cycle1"/>
    <dgm:cxn modelId="{14D08A84-533A-483C-8590-6ACE3C1C443E}" type="presOf" srcId="{74CEEAF5-DFC3-4FA7-83D6-BD0CAC7FA071}" destId="{2FBED552-8A0C-4B34-BBEF-7998FCB718F3}" srcOrd="0" destOrd="0" presId="urn:microsoft.com/office/officeart/2005/8/layout/cycle1"/>
    <dgm:cxn modelId="{2D323D86-98B5-42F6-99C3-9360F2DA6450}" srcId="{FA82C791-ABD0-42EE-A599-E2399BB27A33}" destId="{28D83246-9D3C-4E4D-AC37-34C61BD153CE}" srcOrd="16" destOrd="0" parTransId="{F4E1DD9C-3E1F-4B49-8D6F-96E2B43EF470}" sibTransId="{F0E4349E-E03F-4327-9339-AA98624710EF}"/>
    <dgm:cxn modelId="{F3393591-CA9E-4E47-95E2-58B450240509}" srcId="{FA82C791-ABD0-42EE-A599-E2399BB27A33}" destId="{E59A017E-AEE7-4500-B58B-E2D9D7F29383}" srcOrd="8" destOrd="0" parTransId="{65A7FE2C-97C9-43D7-AFAC-F56C7D41EAC2}" sibTransId="{4E29045C-467E-4DA4-8C4A-29368B70E07C}"/>
    <dgm:cxn modelId="{56BAF292-51CC-418F-A0FF-A44D4B6626EF}" type="presOf" srcId="{96154D2E-3ACB-42C6-9095-D5D8F943A0F2}" destId="{4AC6DB3B-5B05-49DC-A568-BD073161A518}" srcOrd="0" destOrd="0" presId="urn:microsoft.com/office/officeart/2005/8/layout/cycle1"/>
    <dgm:cxn modelId="{1B0CF393-D333-4A87-BDDE-79B4B340CC7F}" srcId="{FA82C791-ABD0-42EE-A599-E2399BB27A33}" destId="{ECD4F1DB-C417-4A1D-BC66-04375B658D42}" srcOrd="29" destOrd="0" parTransId="{F61B5CEB-F839-4B71-9880-D270BB59B2F3}" sibTransId="{4D837B18-0BC9-4A66-BC5A-1A0A088DBAC0}"/>
    <dgm:cxn modelId="{287A3497-3A3A-4E60-9CA8-F26A66E11462}" type="presOf" srcId="{9B8E8358-042B-4BD5-BC41-4D841DBCEB6E}" destId="{C4AD062C-226D-496A-8BE3-B568BDEE0A4E}" srcOrd="0" destOrd="0" presId="urn:microsoft.com/office/officeart/2005/8/layout/cycle1"/>
    <dgm:cxn modelId="{4AAA039B-14C3-457B-9471-D6BAB949B3E3}" type="presOf" srcId="{34518844-9A6E-4C30-9497-A9901562D2F5}" destId="{3DB9AF89-439E-4830-9503-6F1F35744967}" srcOrd="0" destOrd="0" presId="urn:microsoft.com/office/officeart/2005/8/layout/cycle1"/>
    <dgm:cxn modelId="{3BC3A09D-0676-4819-868C-30DFA043A0AB}" type="presOf" srcId="{F0E4349E-E03F-4327-9339-AA98624710EF}" destId="{82687C8B-0E62-49CB-A191-A5FFDD4FD117}" srcOrd="0" destOrd="0" presId="urn:microsoft.com/office/officeart/2005/8/layout/cycle1"/>
    <dgm:cxn modelId="{358C5AA2-7CDC-4CB0-ABBB-8B58B1E08223}" srcId="{FA82C791-ABD0-42EE-A599-E2399BB27A33}" destId="{0FFDD147-562C-4031-AEB2-24CCD0BA4103}" srcOrd="26" destOrd="0" parTransId="{03DF7345-815B-4D7C-A0ED-A1DED8A3DBDB}" sibTransId="{8C4EC6EE-9413-4200-BA01-FED6162DB80B}"/>
    <dgm:cxn modelId="{D294DCA3-56E1-4F51-B679-6B55C605885E}" type="presOf" srcId="{8849D94D-29BD-471F-AD72-C342B9D77EBE}" destId="{E9E5CF42-C16E-4D1A-8F45-D5BA3113EEE4}" srcOrd="0" destOrd="0" presId="urn:microsoft.com/office/officeart/2005/8/layout/cycle1"/>
    <dgm:cxn modelId="{74A15BA5-EF6A-459D-9D98-DE3D1ECD3923}" type="presOf" srcId="{875A43BD-9022-4DFE-91AA-A0143888403D}" destId="{6E50D632-ED3F-4D0E-AB8C-FF13D4FF10DA}" srcOrd="0" destOrd="0" presId="urn:microsoft.com/office/officeart/2005/8/layout/cycle1"/>
    <dgm:cxn modelId="{9F6DD2A7-BD83-4818-B348-ECE547BEF1F6}" srcId="{FA82C791-ABD0-42EE-A599-E2399BB27A33}" destId="{9B8E8358-042B-4BD5-BC41-4D841DBCEB6E}" srcOrd="1" destOrd="0" parTransId="{BAF49AD7-2FD7-468A-BC98-2AB3C83333D1}" sibTransId="{C4A86F8C-F69E-4C0E-9EFE-46F8C25F926C}"/>
    <dgm:cxn modelId="{6842CCA9-FA6F-4B16-A1BC-FD68F9A1A1C5}" type="presOf" srcId="{2BDAF0DE-8367-485E-92FD-585A616092C2}" destId="{C26D6671-0FBE-411A-B66F-F14827E8CB54}" srcOrd="0" destOrd="0" presId="urn:microsoft.com/office/officeart/2005/8/layout/cycle1"/>
    <dgm:cxn modelId="{20C015AD-9329-442F-92BC-1B8819F7D1CE}" srcId="{FA82C791-ABD0-42EE-A599-E2399BB27A33}" destId="{570D3710-D62E-4E7B-9E0D-AE4DB64ED743}" srcOrd="19" destOrd="0" parTransId="{D3F3CBD0-B797-4953-B786-5BBD934294FD}" sibTransId="{773897FF-7B44-49F6-A7FF-BBA995F74F07}"/>
    <dgm:cxn modelId="{DB3769AD-A68E-4995-B442-5614CE1F6FAB}" type="presOf" srcId="{B1146D55-96CA-4019-BE7C-F267474D7E5F}" destId="{AC680B11-123C-4389-9837-55C803F782AE}" srcOrd="0" destOrd="0" presId="urn:microsoft.com/office/officeart/2005/8/layout/cycle1"/>
    <dgm:cxn modelId="{13BBBEB3-2BFA-4E0D-9CA4-A8C8A93A931E}" srcId="{FA82C791-ABD0-42EE-A599-E2399BB27A33}" destId="{374EF450-D887-40C2-AEEF-DF6572BB6A18}" srcOrd="20" destOrd="0" parTransId="{EDF2679F-8A9E-4D2A-9D01-F5FEEA96B57A}" sibTransId="{DC103863-4CC8-46C0-B05B-7508E6581602}"/>
    <dgm:cxn modelId="{CCF2A1B7-845D-4546-9A40-1C7D7FB9B0A2}" type="presOf" srcId="{C4A86F8C-F69E-4C0E-9EFE-46F8C25F926C}" destId="{CA9C2DA8-72B3-4975-BFC5-A58D5239D195}" srcOrd="0" destOrd="0" presId="urn:microsoft.com/office/officeart/2005/8/layout/cycle1"/>
    <dgm:cxn modelId="{F0BD6DB9-3F81-489D-9CA9-455532B69319}" type="presOf" srcId="{773897FF-7B44-49F6-A7FF-BBA995F74F07}" destId="{95A8DEFD-1DCC-46A9-8879-94F72350CAAB}" srcOrd="0" destOrd="0" presId="urn:microsoft.com/office/officeart/2005/8/layout/cycle1"/>
    <dgm:cxn modelId="{E0640ABF-12EE-428B-99A3-1D60C95C42FF}" type="presOf" srcId="{15AB60ED-01FB-4CB5-B811-84DA7BC90702}" destId="{2A8C27F2-D228-422E-81CB-94A5E45ECEEA}" srcOrd="0" destOrd="0" presId="urn:microsoft.com/office/officeart/2005/8/layout/cycle1"/>
    <dgm:cxn modelId="{118AE6BF-CBD0-4BB5-AE9E-A3D715AA37DB}" type="presOf" srcId="{DB32B10E-4A9B-4C1F-A498-F2A9850ED2FC}" destId="{027B0ADD-C9BC-41F5-8BB6-25167918B915}" srcOrd="0" destOrd="0" presId="urn:microsoft.com/office/officeart/2005/8/layout/cycle1"/>
    <dgm:cxn modelId="{AE4997C8-2A65-4DFB-B89A-DF8CDAC87DEE}" type="presOf" srcId="{10ADD20B-371C-4A11-8B11-968F6E55135F}" destId="{2149C283-06E2-40FB-920B-7AAD62CC6FEB}" srcOrd="0" destOrd="0" presId="urn:microsoft.com/office/officeart/2005/8/layout/cycle1"/>
    <dgm:cxn modelId="{40D9F3CA-CE4C-40EA-A42A-E23790A09D91}" srcId="{FA82C791-ABD0-42EE-A599-E2399BB27A33}" destId="{83768AE6-B103-4596-945B-BB3330A5CD1B}" srcOrd="21" destOrd="0" parTransId="{766BED4D-4AE8-4981-BE5D-23560AC54A43}" sibTransId="{A22CB6F5-F8F1-443D-90F7-2A2818E5AFBC}"/>
    <dgm:cxn modelId="{1ACD70D1-39D7-46BC-AF1A-DFC41E6A0E37}" type="presOf" srcId="{E3D50A0C-A823-451C-9594-D712AC2F6F45}" destId="{82623898-F01E-42C5-BCD5-AE4CF74302DB}" srcOrd="0" destOrd="0" presId="urn:microsoft.com/office/officeart/2005/8/layout/cycle1"/>
    <dgm:cxn modelId="{5CD8B9D2-D83C-43B3-A301-773608797F3B}" type="presOf" srcId="{78F7294D-65C6-4F6B-AB9A-FA5DF3CFBCBD}" destId="{B2A1E999-FCFF-4715-B199-A48619F076F9}" srcOrd="0" destOrd="0" presId="urn:microsoft.com/office/officeart/2005/8/layout/cycle1"/>
    <dgm:cxn modelId="{995477D3-E033-47F4-BDEC-9943227A08B2}" type="presOf" srcId="{AA43C79E-6BF2-4730-85A4-0F2682484ED1}" destId="{8072E699-3EC8-4C66-AAE6-D1F0F26D4EC7}" srcOrd="0" destOrd="0" presId="urn:microsoft.com/office/officeart/2005/8/layout/cycle1"/>
    <dgm:cxn modelId="{6CD425D4-837E-4388-82EC-3DF4EAE2AFE7}" type="presOf" srcId="{DF1BA8B1-6E9A-4EC6-B66F-CC10E4A50CD3}" destId="{E6E06920-FB7F-4E1A-B1F0-F171AAF58130}" srcOrd="0" destOrd="0" presId="urn:microsoft.com/office/officeart/2005/8/layout/cycle1"/>
    <dgm:cxn modelId="{D434D2D6-B4B8-4616-8767-7C643FCBC21F}" srcId="{FA82C791-ABD0-42EE-A599-E2399BB27A33}" destId="{15AB60ED-01FB-4CB5-B811-84DA7BC90702}" srcOrd="10" destOrd="0" parTransId="{514A533A-7D4C-4CE6-BCD2-A9EB567B2885}" sibTransId="{7BDECD17-6ECE-4CF8-8965-39F8D2FE3017}"/>
    <dgm:cxn modelId="{4E1BFBD8-F1DB-497E-8420-7135F3561E71}" type="presOf" srcId="{2CB4C2D1-328D-4C53-8F09-91EA1D8BB85C}" destId="{718E9E5A-8ADD-4E00-87F1-E3DF488CA8C2}" srcOrd="0" destOrd="0" presId="urn:microsoft.com/office/officeart/2005/8/layout/cycle1"/>
    <dgm:cxn modelId="{2CEADCE0-3278-431F-9B3F-9C465297CCD8}" srcId="{FA82C791-ABD0-42EE-A599-E2399BB27A33}" destId="{E7B7AD0D-27C4-4EC7-8C34-4E48558EB9AC}" srcOrd="12" destOrd="0" parTransId="{81DE93C0-3E56-4AF6-BCD4-AFB235512F8A}" sibTransId="{7EBC2AAD-74E4-4651-BAEE-AC5A959ECC13}"/>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903181E6-1EF6-4EB6-BD7D-275F739E5427}" type="presOf" srcId="{24BB4807-822E-47FC-A670-DD258288432E}" destId="{EC285203-5460-46A6-A10C-ADF02A0A2F0A}" srcOrd="0" destOrd="0" presId="urn:microsoft.com/office/officeart/2005/8/layout/cycle1"/>
    <dgm:cxn modelId="{148EEAE9-6DF3-47B0-A281-5CE4F0015833}" type="presOf" srcId="{38466EFB-596A-4C93-B98C-2BF0CAC00D0A}" destId="{5D78A902-7160-46FA-BFDA-B80114A464D5}" srcOrd="0" destOrd="0" presId="urn:microsoft.com/office/officeart/2005/8/layout/cycle1"/>
    <dgm:cxn modelId="{FF64BAEA-3751-45B8-8FA9-B5C458372569}" type="presOf" srcId="{E59A017E-AEE7-4500-B58B-E2D9D7F29383}" destId="{F924C217-DD12-4224-B7E8-093768729B93}" srcOrd="0" destOrd="0" presId="urn:microsoft.com/office/officeart/2005/8/layout/cycle1"/>
    <dgm:cxn modelId="{D7E890EB-D5C9-478A-BEE6-BD5B501062B3}" type="presOf" srcId="{98BE78B0-9E08-4B71-BA6B-5FC9637F6E10}" destId="{048445CB-608C-4AD6-AE7A-1227462CA239}" srcOrd="0" destOrd="0" presId="urn:microsoft.com/office/officeart/2005/8/layout/cycle1"/>
    <dgm:cxn modelId="{34CADEEC-8015-429E-B96E-C870EFC81724}" type="presOf" srcId="{27370E7F-D7F5-4440-A9A6-1E57000F4016}" destId="{2D34637B-1DF5-4676-B263-DC7B18939B50}" srcOrd="0" destOrd="0" presId="urn:microsoft.com/office/officeart/2005/8/layout/cycle1"/>
    <dgm:cxn modelId="{D81A1AF1-E671-44D1-B69E-8F8F27871E22}" srcId="{FA82C791-ABD0-42EE-A599-E2399BB27A33}" destId="{98BE78B0-9E08-4B71-BA6B-5FC9637F6E10}" srcOrd="27" destOrd="0" parTransId="{4C15EFD7-E0BE-494D-99B5-334F8EEEBF5C}" sibTransId="{47EFCD58-44E8-4BE1-B42A-B428C11AA816}"/>
    <dgm:cxn modelId="{6AD6B8F5-1EC9-469B-9A37-CF4E9E83B45E}" type="presOf" srcId="{83768AE6-B103-4596-945B-BB3330A5CD1B}" destId="{771881EB-DC5E-42CA-8F50-CEA1AA4F77BE}" srcOrd="0" destOrd="0" presId="urn:microsoft.com/office/officeart/2005/8/layout/cycle1"/>
    <dgm:cxn modelId="{4CCBDDF7-2F3B-4F44-AA10-EB9C7267435C}" type="presOf" srcId="{7EBC2AAD-74E4-4651-BAEE-AC5A959ECC13}" destId="{8B2804E9-1F65-4CCF-AE30-527EF3223BAC}" srcOrd="0" destOrd="0" presId="urn:microsoft.com/office/officeart/2005/8/layout/cycle1"/>
    <dgm:cxn modelId="{EE0254F8-6DED-47E9-8C0C-607861B30257}" type="presOf" srcId="{28D83246-9D3C-4E4D-AC37-34C61BD153CE}" destId="{561583C5-8DFC-4A53-BF16-541FD931B284}" srcOrd="0" destOrd="0" presId="urn:microsoft.com/office/officeart/2005/8/layout/cycle1"/>
    <dgm:cxn modelId="{E1418EF8-C855-4EE1-91AA-2500922ED263}" type="presOf" srcId="{A728D2CC-00E7-4AA5-977A-629A4BD0CA6B}" destId="{80ABEAE1-855C-4280-9F7A-D533EF12A28B}" srcOrd="0" destOrd="0" presId="urn:microsoft.com/office/officeart/2005/8/layout/cycle1"/>
    <dgm:cxn modelId="{BC928AFC-3FA3-431B-B03D-80296F0CE78F}" type="presOf" srcId="{99194217-79BE-43CF-BD5A-BF00146F1BBD}" destId="{ECD52680-095A-415C-9486-A35EDCA758AA}" srcOrd="0" destOrd="0" presId="urn:microsoft.com/office/officeart/2005/8/layout/cycle1"/>
    <dgm:cxn modelId="{EC608642-CDAE-4252-969D-B73E61108582}" type="presParOf" srcId="{44A56E9C-9C43-426A-A962-D37D60BA5EBA}" destId="{608049E0-D787-4284-B4EA-1DD71D07AFD1}" srcOrd="0" destOrd="0" presId="urn:microsoft.com/office/officeart/2005/8/layout/cycle1"/>
    <dgm:cxn modelId="{0A771455-E416-462F-B6DC-0832B12D8DD5}" type="presParOf" srcId="{44A56E9C-9C43-426A-A962-D37D60BA5EBA}" destId="{3DB9AF89-439E-4830-9503-6F1F35744967}" srcOrd="1" destOrd="0" presId="urn:microsoft.com/office/officeart/2005/8/layout/cycle1"/>
    <dgm:cxn modelId="{AF99DC93-DE83-4B0D-936F-8DC927D73DF7}" type="presParOf" srcId="{44A56E9C-9C43-426A-A962-D37D60BA5EBA}" destId="{9F82F8C3-4BAB-4C8E-B5EF-1EFD58E3519E}" srcOrd="2" destOrd="0" presId="urn:microsoft.com/office/officeart/2005/8/layout/cycle1"/>
    <dgm:cxn modelId="{FBE79E94-6E51-4D25-A191-00A814D3468F}" type="presParOf" srcId="{44A56E9C-9C43-426A-A962-D37D60BA5EBA}" destId="{F3E6703B-7C19-4C2C-99C2-F2E011A8253E}" srcOrd="3" destOrd="0" presId="urn:microsoft.com/office/officeart/2005/8/layout/cycle1"/>
    <dgm:cxn modelId="{6329EE0E-7F66-4E83-8311-BD91FB3419D8}" type="presParOf" srcId="{44A56E9C-9C43-426A-A962-D37D60BA5EBA}" destId="{C4AD062C-226D-496A-8BE3-B568BDEE0A4E}" srcOrd="4" destOrd="0" presId="urn:microsoft.com/office/officeart/2005/8/layout/cycle1"/>
    <dgm:cxn modelId="{8695E35A-7019-4325-8B10-37F8757DF912}" type="presParOf" srcId="{44A56E9C-9C43-426A-A962-D37D60BA5EBA}" destId="{CA9C2DA8-72B3-4975-BFC5-A58D5239D195}" srcOrd="5" destOrd="0" presId="urn:microsoft.com/office/officeart/2005/8/layout/cycle1"/>
    <dgm:cxn modelId="{B21E4C62-4CEA-4323-9E41-85C4B65B29E7}" type="presParOf" srcId="{44A56E9C-9C43-426A-A962-D37D60BA5EBA}" destId="{6FB1AB44-2DB8-4764-A6C0-814A935EDD21}" srcOrd="6" destOrd="0" presId="urn:microsoft.com/office/officeart/2005/8/layout/cycle1"/>
    <dgm:cxn modelId="{A81C0B70-6AB5-40A9-8404-B3BDAD4F3F38}" type="presParOf" srcId="{44A56E9C-9C43-426A-A962-D37D60BA5EBA}" destId="{5533C0A1-7D47-4CFC-9102-42276B4E90C5}" srcOrd="7" destOrd="0" presId="urn:microsoft.com/office/officeart/2005/8/layout/cycle1"/>
    <dgm:cxn modelId="{70915110-C3AF-4DC7-B729-242593D9FA92}" type="presParOf" srcId="{44A56E9C-9C43-426A-A962-D37D60BA5EBA}" destId="{B2F0DECF-341C-4A25-98C2-09A81737FF02}" srcOrd="8" destOrd="0" presId="urn:microsoft.com/office/officeart/2005/8/layout/cycle1"/>
    <dgm:cxn modelId="{2FA5AF39-A422-44DB-9C78-D44528E9B85C}" type="presParOf" srcId="{44A56E9C-9C43-426A-A962-D37D60BA5EBA}" destId="{1650DA9B-D8B9-4A93-8F99-B56E6B371455}" srcOrd="9" destOrd="0" presId="urn:microsoft.com/office/officeart/2005/8/layout/cycle1"/>
    <dgm:cxn modelId="{A6198859-9088-46BF-B0F6-7987221B3631}" type="presParOf" srcId="{44A56E9C-9C43-426A-A962-D37D60BA5EBA}" destId="{B2A1E999-FCFF-4715-B199-A48619F076F9}" srcOrd="10" destOrd="0" presId="urn:microsoft.com/office/officeart/2005/8/layout/cycle1"/>
    <dgm:cxn modelId="{48DC15B6-CE77-4125-B959-6E5CB43EC3E5}" type="presParOf" srcId="{44A56E9C-9C43-426A-A962-D37D60BA5EBA}" destId="{83FBCB6B-7F96-49FD-B1D3-12B71E7A0E41}" srcOrd="11" destOrd="0" presId="urn:microsoft.com/office/officeart/2005/8/layout/cycle1"/>
    <dgm:cxn modelId="{4B7BA454-867C-489A-9763-5E8A69630567}" type="presParOf" srcId="{44A56E9C-9C43-426A-A962-D37D60BA5EBA}" destId="{830AFDC3-AAA1-45EA-9751-D3BFD24D185C}" srcOrd="12" destOrd="0" presId="urn:microsoft.com/office/officeart/2005/8/layout/cycle1"/>
    <dgm:cxn modelId="{E73DFD91-7057-4903-9284-997E644ECA4D}" type="presParOf" srcId="{44A56E9C-9C43-426A-A962-D37D60BA5EBA}" destId="{93022331-CBB9-49CE-AD2F-A33BBCE38471}" srcOrd="13" destOrd="0" presId="urn:microsoft.com/office/officeart/2005/8/layout/cycle1"/>
    <dgm:cxn modelId="{C6375550-F6C7-4825-A6AC-BDDD77EF97FE}" type="presParOf" srcId="{44A56E9C-9C43-426A-A962-D37D60BA5EBA}" destId="{2BAAA01D-C0B5-4D2E-93AC-0B45B0AC757F}" srcOrd="14" destOrd="0" presId="urn:microsoft.com/office/officeart/2005/8/layout/cycle1"/>
    <dgm:cxn modelId="{47202925-E6A0-4B22-AC21-32FBAFD4D6D5}" type="presParOf" srcId="{44A56E9C-9C43-426A-A962-D37D60BA5EBA}" destId="{C8B92736-2675-48CC-8585-209581D6039E}" srcOrd="15" destOrd="0" presId="urn:microsoft.com/office/officeart/2005/8/layout/cycle1"/>
    <dgm:cxn modelId="{0A45266E-87AC-4201-8CA3-07B0E1FF151D}" type="presParOf" srcId="{44A56E9C-9C43-426A-A962-D37D60BA5EBA}" destId="{2149C283-06E2-40FB-920B-7AAD62CC6FEB}" srcOrd="16" destOrd="0" presId="urn:microsoft.com/office/officeart/2005/8/layout/cycle1"/>
    <dgm:cxn modelId="{8324D256-C393-4504-B46C-8ABEFFDE292E}" type="presParOf" srcId="{44A56E9C-9C43-426A-A962-D37D60BA5EBA}" destId="{80ABEAE1-855C-4280-9F7A-D533EF12A28B}" srcOrd="17" destOrd="0" presId="urn:microsoft.com/office/officeart/2005/8/layout/cycle1"/>
    <dgm:cxn modelId="{48841C71-7444-416F-8F5D-4A59C3EB8E4D}" type="presParOf" srcId="{44A56E9C-9C43-426A-A962-D37D60BA5EBA}" destId="{80FA1454-DD85-44AB-AD2C-7B61EFE1BE52}" srcOrd="18" destOrd="0" presId="urn:microsoft.com/office/officeart/2005/8/layout/cycle1"/>
    <dgm:cxn modelId="{B87D8D92-C844-4B6E-A87F-0944E8ED7B55}" type="presParOf" srcId="{44A56E9C-9C43-426A-A962-D37D60BA5EBA}" destId="{76A603BB-BBEB-4896-8818-BF981F39372D}" srcOrd="19" destOrd="0" presId="urn:microsoft.com/office/officeart/2005/8/layout/cycle1"/>
    <dgm:cxn modelId="{7C820B35-3472-4051-86EE-591A143F3D3C}" type="presParOf" srcId="{44A56E9C-9C43-426A-A962-D37D60BA5EBA}" destId="{ECD52680-095A-415C-9486-A35EDCA758AA}" srcOrd="20" destOrd="0" presId="urn:microsoft.com/office/officeart/2005/8/layout/cycle1"/>
    <dgm:cxn modelId="{816A0F2B-326E-48E8-87FB-7197CCD87917}" type="presParOf" srcId="{44A56E9C-9C43-426A-A962-D37D60BA5EBA}" destId="{08E2DAB5-C119-4788-BC49-64126A401EF0}" srcOrd="21" destOrd="0" presId="urn:microsoft.com/office/officeart/2005/8/layout/cycle1"/>
    <dgm:cxn modelId="{D4EA4771-C048-4FBC-A6E7-00CCC38A896A}" type="presParOf" srcId="{44A56E9C-9C43-426A-A962-D37D60BA5EBA}" destId="{2FBED552-8A0C-4B34-BBEF-7998FCB718F3}" srcOrd="22" destOrd="0" presId="urn:microsoft.com/office/officeart/2005/8/layout/cycle1"/>
    <dgm:cxn modelId="{31D5AD89-CB98-4049-88CB-EF268183EC4B}" type="presParOf" srcId="{44A56E9C-9C43-426A-A962-D37D60BA5EBA}" destId="{5EBAC3B5-9872-4C31-8B45-FEE0458083FB}" srcOrd="23" destOrd="0" presId="urn:microsoft.com/office/officeart/2005/8/layout/cycle1"/>
    <dgm:cxn modelId="{BCB19065-56CC-4DB0-9901-E1F4339FACB3}" type="presParOf" srcId="{44A56E9C-9C43-426A-A962-D37D60BA5EBA}" destId="{12D60E9D-F268-4F80-A45C-EC4107791029}" srcOrd="24" destOrd="0" presId="urn:microsoft.com/office/officeart/2005/8/layout/cycle1"/>
    <dgm:cxn modelId="{2F7F466E-A30E-4473-88E0-7304C37A783A}" type="presParOf" srcId="{44A56E9C-9C43-426A-A962-D37D60BA5EBA}" destId="{F924C217-DD12-4224-B7E8-093768729B93}" srcOrd="25" destOrd="0" presId="urn:microsoft.com/office/officeart/2005/8/layout/cycle1"/>
    <dgm:cxn modelId="{D0519537-6196-4A4E-947C-A6C73E552CE1}" type="presParOf" srcId="{44A56E9C-9C43-426A-A962-D37D60BA5EBA}" destId="{95B6B482-3953-406F-BF15-657B48E7C8BD}" srcOrd="26" destOrd="0" presId="urn:microsoft.com/office/officeart/2005/8/layout/cycle1"/>
    <dgm:cxn modelId="{B503F04A-001F-415A-B629-2CE3A6A4259F}" type="presParOf" srcId="{44A56E9C-9C43-426A-A962-D37D60BA5EBA}" destId="{7F4512FC-AAEB-4B98-B8A0-ACECD3B2E952}" srcOrd="27" destOrd="0" presId="urn:microsoft.com/office/officeart/2005/8/layout/cycle1"/>
    <dgm:cxn modelId="{91322D42-F239-49B6-8ACC-164DDBB45B57}" type="presParOf" srcId="{44A56E9C-9C43-426A-A962-D37D60BA5EBA}" destId="{4AC6DB3B-5B05-49DC-A568-BD073161A518}" srcOrd="28" destOrd="0" presId="urn:microsoft.com/office/officeart/2005/8/layout/cycle1"/>
    <dgm:cxn modelId="{ACD89F98-08BB-44B9-BA59-5674B736726D}" type="presParOf" srcId="{44A56E9C-9C43-426A-A962-D37D60BA5EBA}" destId="{1B8AF34C-3E2F-4684-8EBA-7B451DDE7793}" srcOrd="29" destOrd="0" presId="urn:microsoft.com/office/officeart/2005/8/layout/cycle1"/>
    <dgm:cxn modelId="{78B222E7-FA85-4164-A0D1-6F6A08CB44CC}" type="presParOf" srcId="{44A56E9C-9C43-426A-A962-D37D60BA5EBA}" destId="{E3A57961-AD4E-474D-8523-AA4C255A593E}" srcOrd="30" destOrd="0" presId="urn:microsoft.com/office/officeart/2005/8/layout/cycle1"/>
    <dgm:cxn modelId="{EABCA43C-1DB1-461F-A061-F36EC9E82BF0}" type="presParOf" srcId="{44A56E9C-9C43-426A-A962-D37D60BA5EBA}" destId="{2A8C27F2-D228-422E-81CB-94A5E45ECEEA}" srcOrd="31" destOrd="0" presId="urn:microsoft.com/office/officeart/2005/8/layout/cycle1"/>
    <dgm:cxn modelId="{140D809F-7ADE-4733-815D-37F9AF28CDF8}" type="presParOf" srcId="{44A56E9C-9C43-426A-A962-D37D60BA5EBA}" destId="{B1482C51-7C07-4262-93B0-1A5B8BB47E9D}" srcOrd="32" destOrd="0" presId="urn:microsoft.com/office/officeart/2005/8/layout/cycle1"/>
    <dgm:cxn modelId="{0FEC2741-0909-4451-8D8C-7F8C17C13A74}" type="presParOf" srcId="{44A56E9C-9C43-426A-A962-D37D60BA5EBA}" destId="{9738D345-AADF-4BB7-9CD9-D209BD20883B}" srcOrd="33" destOrd="0" presId="urn:microsoft.com/office/officeart/2005/8/layout/cycle1"/>
    <dgm:cxn modelId="{543DC3F6-1F54-4542-B758-48379CDEF7D8}" type="presParOf" srcId="{44A56E9C-9C43-426A-A962-D37D60BA5EBA}" destId="{9BF12F20-64B6-4203-A725-6561E8613851}" srcOrd="34" destOrd="0" presId="urn:microsoft.com/office/officeart/2005/8/layout/cycle1"/>
    <dgm:cxn modelId="{FF803288-8792-4F77-81E6-6163FFBCC0CE}" type="presParOf" srcId="{44A56E9C-9C43-426A-A962-D37D60BA5EBA}" destId="{2D34637B-1DF5-4676-B263-DC7B18939B50}" srcOrd="35" destOrd="0" presId="urn:microsoft.com/office/officeart/2005/8/layout/cycle1"/>
    <dgm:cxn modelId="{F252E1B7-AE30-4AEB-95C9-F398CD1B9916}" type="presParOf" srcId="{44A56E9C-9C43-426A-A962-D37D60BA5EBA}" destId="{AA2DEBA4-AEA1-4087-95E0-F76B5376ED26}" srcOrd="36" destOrd="0" presId="urn:microsoft.com/office/officeart/2005/8/layout/cycle1"/>
    <dgm:cxn modelId="{9A89EA77-478E-4CC7-8DC2-61C8D2AE5FF2}" type="presParOf" srcId="{44A56E9C-9C43-426A-A962-D37D60BA5EBA}" destId="{EF1C090F-9AEF-47CE-8DCE-DAE714BF58EE}" srcOrd="37" destOrd="0" presId="urn:microsoft.com/office/officeart/2005/8/layout/cycle1"/>
    <dgm:cxn modelId="{6ADB5729-0A5B-47FB-87CB-7B2B03CE1E70}" type="presParOf" srcId="{44A56E9C-9C43-426A-A962-D37D60BA5EBA}" destId="{8B2804E9-1F65-4CCF-AE30-527EF3223BAC}" srcOrd="38" destOrd="0" presId="urn:microsoft.com/office/officeart/2005/8/layout/cycle1"/>
    <dgm:cxn modelId="{8F25B975-036F-4816-9047-C22E991158EF}" type="presParOf" srcId="{44A56E9C-9C43-426A-A962-D37D60BA5EBA}" destId="{A3D65741-8B04-433E-9D79-1B0B91B48F38}" srcOrd="39" destOrd="0" presId="urn:microsoft.com/office/officeart/2005/8/layout/cycle1"/>
    <dgm:cxn modelId="{3CF2B713-D43C-4951-9F6A-04C68A0EFE43}" type="presParOf" srcId="{44A56E9C-9C43-426A-A962-D37D60BA5EBA}" destId="{2ABC5721-D60B-4856-BECC-635A56E0495A}" srcOrd="40" destOrd="0" presId="urn:microsoft.com/office/officeart/2005/8/layout/cycle1"/>
    <dgm:cxn modelId="{16D0A021-46FD-49D6-AF8E-EA0A3A41CCD9}" type="presParOf" srcId="{44A56E9C-9C43-426A-A962-D37D60BA5EBA}" destId="{493CCA7A-072E-45BB-B420-6B9F24CD8EE8}" srcOrd="41" destOrd="0" presId="urn:microsoft.com/office/officeart/2005/8/layout/cycle1"/>
    <dgm:cxn modelId="{01B2E674-5E7F-4ED6-9DB5-E486141FA517}" type="presParOf" srcId="{44A56E9C-9C43-426A-A962-D37D60BA5EBA}" destId="{F205587E-6934-4C52-970A-C968C4FBE9B3}" srcOrd="42" destOrd="0" presId="urn:microsoft.com/office/officeart/2005/8/layout/cycle1"/>
    <dgm:cxn modelId="{5B2B8B24-D418-46B6-8406-C807893EDDCA}" type="presParOf" srcId="{44A56E9C-9C43-426A-A962-D37D60BA5EBA}" destId="{FAA00331-D73B-40A5-B456-8A6B8C9F92F1}" srcOrd="43" destOrd="0" presId="urn:microsoft.com/office/officeart/2005/8/layout/cycle1"/>
    <dgm:cxn modelId="{BF3FF22E-E11E-49B9-B5EE-1ADBA29101D3}" type="presParOf" srcId="{44A56E9C-9C43-426A-A962-D37D60BA5EBA}" destId="{E9E5CF42-C16E-4D1A-8F45-D5BA3113EEE4}" srcOrd="44" destOrd="0" presId="urn:microsoft.com/office/officeart/2005/8/layout/cycle1"/>
    <dgm:cxn modelId="{A29AD821-C0B7-49E7-B768-3E17CD92591A}" type="presParOf" srcId="{44A56E9C-9C43-426A-A962-D37D60BA5EBA}" destId="{5C9C3583-CF7D-47D9-B9C2-57BFAE8E2C60}" srcOrd="45" destOrd="0" presId="urn:microsoft.com/office/officeart/2005/8/layout/cycle1"/>
    <dgm:cxn modelId="{3CE7C255-5E27-4072-B06F-66388B660FF4}" type="presParOf" srcId="{44A56E9C-9C43-426A-A962-D37D60BA5EBA}" destId="{98DB3558-0466-4779-84ED-174B1875DDAD}" srcOrd="46" destOrd="0" presId="urn:microsoft.com/office/officeart/2005/8/layout/cycle1"/>
    <dgm:cxn modelId="{E35A5559-223E-43E6-AD83-1AAC9EEAA9A4}" type="presParOf" srcId="{44A56E9C-9C43-426A-A962-D37D60BA5EBA}" destId="{EC285203-5460-46A6-A10C-ADF02A0A2F0A}" srcOrd="47" destOrd="0" presId="urn:microsoft.com/office/officeart/2005/8/layout/cycle1"/>
    <dgm:cxn modelId="{23480E46-C1F4-44AF-9718-F19BD46EEF6B}" type="presParOf" srcId="{44A56E9C-9C43-426A-A962-D37D60BA5EBA}" destId="{53C86F3B-0174-4999-9C1D-579F1F901436}" srcOrd="48" destOrd="0" presId="urn:microsoft.com/office/officeart/2005/8/layout/cycle1"/>
    <dgm:cxn modelId="{A1336BB2-86E7-47DD-A653-2D189EC06661}" type="presParOf" srcId="{44A56E9C-9C43-426A-A962-D37D60BA5EBA}" destId="{561583C5-8DFC-4A53-BF16-541FD931B284}" srcOrd="49" destOrd="0" presId="urn:microsoft.com/office/officeart/2005/8/layout/cycle1"/>
    <dgm:cxn modelId="{271610C7-D6FE-41FB-A641-5CEB0B87838E}" type="presParOf" srcId="{44A56E9C-9C43-426A-A962-D37D60BA5EBA}" destId="{82687C8B-0E62-49CB-A191-A5FFDD4FD117}" srcOrd="50" destOrd="0" presId="urn:microsoft.com/office/officeart/2005/8/layout/cycle1"/>
    <dgm:cxn modelId="{143E7445-8218-46C5-AAFA-ABE2AD72FFAF}" type="presParOf" srcId="{44A56E9C-9C43-426A-A962-D37D60BA5EBA}" destId="{B312243E-85DA-4300-A6C9-C4E3729C170A}" srcOrd="51" destOrd="0" presId="urn:microsoft.com/office/officeart/2005/8/layout/cycle1"/>
    <dgm:cxn modelId="{F6A66A23-16BB-4623-88E2-75FAAE3D34AB}" type="presParOf" srcId="{44A56E9C-9C43-426A-A962-D37D60BA5EBA}" destId="{6E50D632-ED3F-4D0E-AB8C-FF13D4FF10DA}" srcOrd="52" destOrd="0" presId="urn:microsoft.com/office/officeart/2005/8/layout/cycle1"/>
    <dgm:cxn modelId="{4660EDB9-76A5-4155-8144-DCC6BF76BECA}" type="presParOf" srcId="{44A56E9C-9C43-426A-A962-D37D60BA5EBA}" destId="{979275A9-AAB3-42BD-9F8E-AECEDDDD4A1A}" srcOrd="53" destOrd="0" presId="urn:microsoft.com/office/officeart/2005/8/layout/cycle1"/>
    <dgm:cxn modelId="{B9DB30AE-4BE1-4E02-A128-035BE59BA20F}" type="presParOf" srcId="{44A56E9C-9C43-426A-A962-D37D60BA5EBA}" destId="{D0528659-AF3D-4ADD-A57F-6294A85FADC8}" srcOrd="54" destOrd="0" presId="urn:microsoft.com/office/officeart/2005/8/layout/cycle1"/>
    <dgm:cxn modelId="{977EA67D-30B0-42D5-B63A-88F3853C8720}" type="presParOf" srcId="{44A56E9C-9C43-426A-A962-D37D60BA5EBA}" destId="{718E9E5A-8ADD-4E00-87F1-E3DF488CA8C2}" srcOrd="55" destOrd="0" presId="urn:microsoft.com/office/officeart/2005/8/layout/cycle1"/>
    <dgm:cxn modelId="{D5A55527-6ED7-4594-BCC8-D54ADF587FA3}" type="presParOf" srcId="{44A56E9C-9C43-426A-A962-D37D60BA5EBA}" destId="{A048C371-F687-4F0D-964A-76825D5E74DF}" srcOrd="56" destOrd="0" presId="urn:microsoft.com/office/officeart/2005/8/layout/cycle1"/>
    <dgm:cxn modelId="{E276950A-4572-4DD8-8DF3-02F88F777A92}" type="presParOf" srcId="{44A56E9C-9C43-426A-A962-D37D60BA5EBA}" destId="{FF5034FA-0258-434B-BECD-95DE02C79E6B}" srcOrd="57" destOrd="0" presId="urn:microsoft.com/office/officeart/2005/8/layout/cycle1"/>
    <dgm:cxn modelId="{B816F1DC-947B-4CFA-98BE-1BE5C2180F12}" type="presParOf" srcId="{44A56E9C-9C43-426A-A962-D37D60BA5EBA}" destId="{F3F18E6B-6B64-4F58-8EC3-55D3A8470DE4}" srcOrd="58" destOrd="0" presId="urn:microsoft.com/office/officeart/2005/8/layout/cycle1"/>
    <dgm:cxn modelId="{189C0DBA-768E-43FC-B163-A0798096054E}" type="presParOf" srcId="{44A56E9C-9C43-426A-A962-D37D60BA5EBA}" destId="{95A8DEFD-1DCC-46A9-8879-94F72350CAAB}" srcOrd="59" destOrd="0" presId="urn:microsoft.com/office/officeart/2005/8/layout/cycle1"/>
    <dgm:cxn modelId="{ECDC027E-0015-4008-BEB7-8A2710D29BCC}" type="presParOf" srcId="{44A56E9C-9C43-426A-A962-D37D60BA5EBA}" destId="{7D7D0982-CF0C-4530-9D57-247AEBE0F5D5}" srcOrd="60" destOrd="0" presId="urn:microsoft.com/office/officeart/2005/8/layout/cycle1"/>
    <dgm:cxn modelId="{33E722F3-5998-4CB2-9066-AC449D0756C1}" type="presParOf" srcId="{44A56E9C-9C43-426A-A962-D37D60BA5EBA}" destId="{5A47F1A0-F994-402C-AAB8-0713B6C749C8}" srcOrd="61" destOrd="0" presId="urn:microsoft.com/office/officeart/2005/8/layout/cycle1"/>
    <dgm:cxn modelId="{050092A9-7F8D-4318-AEE9-C6D3C8FC8AEE}" type="presParOf" srcId="{44A56E9C-9C43-426A-A962-D37D60BA5EBA}" destId="{B3BA80EB-C887-40E8-A1B8-15C00A42D121}" srcOrd="62" destOrd="0" presId="urn:microsoft.com/office/officeart/2005/8/layout/cycle1"/>
    <dgm:cxn modelId="{C35C8546-EF0B-4B55-B5C4-949E10F20859}" type="presParOf" srcId="{44A56E9C-9C43-426A-A962-D37D60BA5EBA}" destId="{28E06117-B02D-4FDB-9B68-091AEFCD4E09}" srcOrd="63" destOrd="0" presId="urn:microsoft.com/office/officeart/2005/8/layout/cycle1"/>
    <dgm:cxn modelId="{A0909AF6-89D3-4074-8B73-7C2B64931D73}" type="presParOf" srcId="{44A56E9C-9C43-426A-A962-D37D60BA5EBA}" destId="{771881EB-DC5E-42CA-8F50-CEA1AA4F77BE}" srcOrd="64" destOrd="0" presId="urn:microsoft.com/office/officeart/2005/8/layout/cycle1"/>
    <dgm:cxn modelId="{F8C4932F-2C59-4ED9-8EC1-A19407070281}" type="presParOf" srcId="{44A56E9C-9C43-426A-A962-D37D60BA5EBA}" destId="{BAD9A64F-8882-4BF5-B8F6-93C37CF51AFD}" srcOrd="65" destOrd="0" presId="urn:microsoft.com/office/officeart/2005/8/layout/cycle1"/>
    <dgm:cxn modelId="{69F5B53C-34B7-415F-B50C-6205207358E3}" type="presParOf" srcId="{44A56E9C-9C43-426A-A962-D37D60BA5EBA}" destId="{F0A5E362-87C2-4BF4-B530-CB609410A59A}" srcOrd="66" destOrd="0" presId="urn:microsoft.com/office/officeart/2005/8/layout/cycle1"/>
    <dgm:cxn modelId="{39F8ED20-8A10-4A9F-9D18-9E220696962C}" type="presParOf" srcId="{44A56E9C-9C43-426A-A962-D37D60BA5EBA}" destId="{AC680B11-123C-4389-9837-55C803F782AE}" srcOrd="67" destOrd="0" presId="urn:microsoft.com/office/officeart/2005/8/layout/cycle1"/>
    <dgm:cxn modelId="{089EF9B2-3C91-4EBD-99E0-7C4C62CA6078}" type="presParOf" srcId="{44A56E9C-9C43-426A-A962-D37D60BA5EBA}" destId="{8072E699-3EC8-4C66-AAE6-D1F0F26D4EC7}" srcOrd="68" destOrd="0" presId="urn:microsoft.com/office/officeart/2005/8/layout/cycle1"/>
    <dgm:cxn modelId="{AEE11662-8800-40C0-B805-5F7313B0074A}" type="presParOf" srcId="{44A56E9C-9C43-426A-A962-D37D60BA5EBA}" destId="{133AF220-A712-4A6B-A868-9C620FACBE51}" srcOrd="69" destOrd="0" presId="urn:microsoft.com/office/officeart/2005/8/layout/cycle1"/>
    <dgm:cxn modelId="{922F533A-4B8B-46FA-BE86-2F0E9A414B21}" type="presParOf" srcId="{44A56E9C-9C43-426A-A962-D37D60BA5EBA}" destId="{6C9F7923-836A-4791-9C36-E6826271567E}" srcOrd="70" destOrd="0" presId="urn:microsoft.com/office/officeart/2005/8/layout/cycle1"/>
    <dgm:cxn modelId="{65E8CB19-F8D5-4BFB-AB7A-8A50A6D22827}" type="presParOf" srcId="{44A56E9C-9C43-426A-A962-D37D60BA5EBA}" destId="{7F577DA4-17CE-47E4-930D-E62396165366}" srcOrd="71" destOrd="0" presId="urn:microsoft.com/office/officeart/2005/8/layout/cycle1"/>
    <dgm:cxn modelId="{FC75F60D-4CEA-4816-A4A7-9751CA35A132}" type="presParOf" srcId="{44A56E9C-9C43-426A-A962-D37D60BA5EBA}" destId="{A42C8C00-7E14-4C19-AAED-42BD02DB0081}" srcOrd="72" destOrd="0" presId="urn:microsoft.com/office/officeart/2005/8/layout/cycle1"/>
    <dgm:cxn modelId="{4EBA3659-CE02-409F-8A8B-34A447F0E63B}" type="presParOf" srcId="{44A56E9C-9C43-426A-A962-D37D60BA5EBA}" destId="{43839354-147A-46D4-A727-8635EEA0AB6A}" srcOrd="73" destOrd="0" presId="urn:microsoft.com/office/officeart/2005/8/layout/cycle1"/>
    <dgm:cxn modelId="{0C7D6EB5-C424-4C1C-B1D5-6CD85F6AC2EE}" type="presParOf" srcId="{44A56E9C-9C43-426A-A962-D37D60BA5EBA}" destId="{E6E06920-FB7F-4E1A-B1F0-F171AAF58130}" srcOrd="74" destOrd="0" presId="urn:microsoft.com/office/officeart/2005/8/layout/cycle1"/>
    <dgm:cxn modelId="{3624016C-FAF4-401F-BFA6-C5D1EB5CD308}" type="presParOf" srcId="{44A56E9C-9C43-426A-A962-D37D60BA5EBA}" destId="{CCCB4EFD-6912-497B-9925-C1B5CE359E2E}" srcOrd="75" destOrd="0" presId="urn:microsoft.com/office/officeart/2005/8/layout/cycle1"/>
    <dgm:cxn modelId="{8A428029-E06A-4B88-8263-F47D6F17E996}" type="presParOf" srcId="{44A56E9C-9C43-426A-A962-D37D60BA5EBA}" destId="{0DC64FA7-F40D-4FD4-9155-495C4B4A6A8D}" srcOrd="76" destOrd="0" presId="urn:microsoft.com/office/officeart/2005/8/layout/cycle1"/>
    <dgm:cxn modelId="{6EB2D197-4AF3-409D-8488-4210C28329B1}" type="presParOf" srcId="{44A56E9C-9C43-426A-A962-D37D60BA5EBA}" destId="{38B4F812-00F9-40F1-A3D2-AF5C5DF535B5}" srcOrd="77" destOrd="0" presId="urn:microsoft.com/office/officeart/2005/8/layout/cycle1"/>
    <dgm:cxn modelId="{0F310112-AF2F-4ECC-A702-9E125C8A5003}" type="presParOf" srcId="{44A56E9C-9C43-426A-A962-D37D60BA5EBA}" destId="{6916AA3F-33D0-4CD7-9D13-86FD49A951CD}" srcOrd="78" destOrd="0" presId="urn:microsoft.com/office/officeart/2005/8/layout/cycle1"/>
    <dgm:cxn modelId="{07EE2115-D5E5-4652-B362-1B1D735CA6A0}" type="presParOf" srcId="{44A56E9C-9C43-426A-A962-D37D60BA5EBA}" destId="{50083351-B25E-4A33-9579-849E4B032885}" srcOrd="79" destOrd="0" presId="urn:microsoft.com/office/officeart/2005/8/layout/cycle1"/>
    <dgm:cxn modelId="{13952EB0-D404-4461-8D51-5DCCFE07A2AF}" type="presParOf" srcId="{44A56E9C-9C43-426A-A962-D37D60BA5EBA}" destId="{63FB7CA1-6C27-4224-BC12-3D999BDB0DC4}" srcOrd="80" destOrd="0" presId="urn:microsoft.com/office/officeart/2005/8/layout/cycle1"/>
    <dgm:cxn modelId="{D5AF1A74-6BDF-442C-8C85-A49483265311}" type="presParOf" srcId="{44A56E9C-9C43-426A-A962-D37D60BA5EBA}" destId="{1C7E864C-BB05-4F02-BCCA-E48464525BE8}" srcOrd="81" destOrd="0" presId="urn:microsoft.com/office/officeart/2005/8/layout/cycle1"/>
    <dgm:cxn modelId="{29B8FE18-B6CB-450C-9443-D2F1AE19F61A}" type="presParOf" srcId="{44A56E9C-9C43-426A-A962-D37D60BA5EBA}" destId="{048445CB-608C-4AD6-AE7A-1227462CA239}" srcOrd="82" destOrd="0" presId="urn:microsoft.com/office/officeart/2005/8/layout/cycle1"/>
    <dgm:cxn modelId="{0F1AA135-8419-4050-9BBC-30F51786C2FC}" type="presParOf" srcId="{44A56E9C-9C43-426A-A962-D37D60BA5EBA}" destId="{603C3F90-8F43-403C-9A4C-12E367B168FB}" srcOrd="83" destOrd="0" presId="urn:microsoft.com/office/officeart/2005/8/layout/cycle1"/>
    <dgm:cxn modelId="{A0A67281-672B-4756-82F2-E550732658C6}" type="presParOf" srcId="{44A56E9C-9C43-426A-A962-D37D60BA5EBA}" destId="{70265206-D315-4EDA-B873-1B5A91592499}" srcOrd="84" destOrd="0" presId="urn:microsoft.com/office/officeart/2005/8/layout/cycle1"/>
    <dgm:cxn modelId="{B788CC21-9F75-4D6E-B496-D8C7FFFFA73E}" type="presParOf" srcId="{44A56E9C-9C43-426A-A962-D37D60BA5EBA}" destId="{5D78A902-7160-46FA-BFDA-B80114A464D5}" srcOrd="85" destOrd="0" presId="urn:microsoft.com/office/officeart/2005/8/layout/cycle1"/>
    <dgm:cxn modelId="{FD947536-CF7F-4276-9C02-6DA28B85C95A}" type="presParOf" srcId="{44A56E9C-9C43-426A-A962-D37D60BA5EBA}" destId="{11621E4A-8D59-4DF3-90F0-517A24757118}" srcOrd="86" destOrd="0" presId="urn:microsoft.com/office/officeart/2005/8/layout/cycle1"/>
    <dgm:cxn modelId="{EF51BE67-A9AB-4D32-9814-C75CB9EC657B}" type="presParOf" srcId="{44A56E9C-9C43-426A-A962-D37D60BA5EBA}" destId="{3D5C53E6-6A34-4861-8BA7-4D475EF04700}" srcOrd="87" destOrd="0" presId="urn:microsoft.com/office/officeart/2005/8/layout/cycle1"/>
    <dgm:cxn modelId="{722C48B6-192D-484A-924E-B6D4E21E6545}" type="presParOf" srcId="{44A56E9C-9C43-426A-A962-D37D60BA5EBA}" destId="{EE8B0325-F9B5-4E0F-84A1-006139CF30AD}" srcOrd="88" destOrd="0" presId="urn:microsoft.com/office/officeart/2005/8/layout/cycle1"/>
    <dgm:cxn modelId="{1F9BBE3B-C792-4B81-A31F-17FEDF321C53}" type="presParOf" srcId="{44A56E9C-9C43-426A-A962-D37D60BA5EBA}" destId="{633B8A57-21AC-4D35-A62B-6C66A07E5151}" srcOrd="89" destOrd="0" presId="urn:microsoft.com/office/officeart/2005/8/layout/cycle1"/>
    <dgm:cxn modelId="{948FFD6A-FD90-478B-8827-D02E4CD8665A}" type="presParOf" srcId="{44A56E9C-9C43-426A-A962-D37D60BA5EBA}" destId="{C91A6768-04EF-4C4C-8870-41BF091808D0}" srcOrd="90" destOrd="0" presId="urn:microsoft.com/office/officeart/2005/8/layout/cycle1"/>
    <dgm:cxn modelId="{AF191A5B-136C-40C9-9E7F-F97690E158F2}" type="presParOf" srcId="{44A56E9C-9C43-426A-A962-D37D60BA5EBA}" destId="{C26D6671-0FBE-411A-B66F-F14827E8CB54}" srcOrd="91" destOrd="0" presId="urn:microsoft.com/office/officeart/2005/8/layout/cycle1"/>
    <dgm:cxn modelId="{A5C8DD47-F907-4122-84C8-01F24605703D}" type="presParOf" srcId="{44A56E9C-9C43-426A-A962-D37D60BA5EBA}" destId="{027B0ADD-C9BC-41F5-8BB6-25167918B915}" srcOrd="92" destOrd="0" presId="urn:microsoft.com/office/officeart/2005/8/layout/cycle1"/>
    <dgm:cxn modelId="{530DC18C-2521-4BBD-87F8-D62B7E5EA444}" type="presParOf" srcId="{44A56E9C-9C43-426A-A962-D37D60BA5EBA}" destId="{5E45D596-1383-488B-9FBA-B9AC48884D28}" srcOrd="93" destOrd="0" presId="urn:microsoft.com/office/officeart/2005/8/layout/cycle1"/>
    <dgm:cxn modelId="{C301E3CF-7039-49C0-B574-F6693DE9152B}" type="presParOf" srcId="{44A56E9C-9C43-426A-A962-D37D60BA5EBA}" destId="{498F303E-6A94-4828-AADD-94CC51A1E432}" srcOrd="94" destOrd="0" presId="urn:microsoft.com/office/officeart/2005/8/layout/cycle1"/>
    <dgm:cxn modelId="{7D22BA66-38B3-4DE7-A8A0-D355DEC1511D}" type="presParOf" srcId="{44A56E9C-9C43-426A-A962-D37D60BA5EBA}" destId="{82623898-F01E-42C5-BCD5-AE4CF74302DB}" srcOrd="95" destOrd="0" presId="urn:microsoft.com/office/officeart/2005/8/layout/cycle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A82C791-ABD0-42EE-A599-E2399BB27A33}"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kumimoji="1" lang="ja-JP" altLang="en-US"/>
        </a:p>
      </dgm:t>
    </dgm:pt>
    <dgm:pt modelId="{10ADD20B-371C-4A11-8B11-968F6E55135F}">
      <dgm:prSet/>
      <dgm:spPr>
        <a:xfrm>
          <a:off x="3403380" y="79284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B42FF4-05BB-4A31-BE3A-781967D62499}" type="parTrans" cxnId="{95493D0A-8AE8-4B29-88BB-BCD18E141A29}">
      <dgm:prSet/>
      <dgm:spPr/>
      <dgm:t>
        <a:bodyPr/>
        <a:lstStyle/>
        <a:p>
          <a:endParaRPr kumimoji="1" lang="ja-JP" altLang="en-US"/>
        </a:p>
      </dgm:t>
    </dgm:pt>
    <dgm:pt modelId="{A728D2CC-00E7-4AA5-977A-629A4BD0CA6B}" type="sibTrans" cxnId="{95493D0A-8AE8-4B29-88BB-BCD18E141A29}">
      <dgm:prSet/>
      <dgm:spPr>
        <a:xfrm rot="3712500">
          <a:off x="3534196" y="979313"/>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8466EFB-596A-4C93-B98C-2BF0CAC00D0A}">
      <dgm:prSet/>
      <dgm:spPr>
        <a:xfrm>
          <a:off x="672701" y="52389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F48794C-1244-4FB7-AABC-7D41D1D8C810}" type="parTrans" cxnId="{93D90803-BEDA-405A-AFF0-6E9E5326B99C}">
      <dgm:prSet/>
      <dgm:spPr/>
      <dgm:t>
        <a:bodyPr/>
        <a:lstStyle/>
        <a:p>
          <a:endParaRPr kumimoji="1" lang="ja-JP" altLang="en-US"/>
        </a:p>
      </dgm:t>
    </dgm:pt>
    <dgm:pt modelId="{042EFC62-AF0B-4C67-88AA-1B16AAE1EE81}" type="sibTrans" cxnId="{93D90803-BEDA-405A-AFF0-6E9E5326B99C}">
      <dgm:prSet/>
      <dgm:spPr>
        <a:xfrm rot="19237500">
          <a:off x="85598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BE78B0-9E08-4B71-BA6B-5FC9637F6E10}">
      <dgm:prSet/>
      <dgm:spPr>
        <a:xfrm>
          <a:off x="451981" y="79284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C15EFD7-E0BE-494D-99B5-334F8EEEBF5C}" type="parTrans" cxnId="{D81A1AF1-E671-44D1-B69E-8F8F27871E22}">
      <dgm:prSet/>
      <dgm:spPr/>
      <dgm:t>
        <a:bodyPr/>
        <a:lstStyle/>
        <a:p>
          <a:endParaRPr kumimoji="1" lang="ja-JP" altLang="en-US"/>
        </a:p>
      </dgm:t>
    </dgm:pt>
    <dgm:pt modelId="{47EFCD58-44E8-4BE1-B42A-B428C11AA816}" type="sibTrans" cxnId="{D81A1AF1-E671-44D1-B69E-8F8F27871E22}">
      <dgm:prSet/>
      <dgm:spPr>
        <a:xfrm rot="18562500">
          <a:off x="611153" y="6914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FFDD147-562C-4031-AEB2-24CCD0BA4103}">
      <dgm:prSet/>
      <dgm:spPr>
        <a:xfrm>
          <a:off x="287971"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3DF7345-815B-4D7C-A0ED-A1DED8A3DBDB}" type="parTrans" cxnId="{358C5AA2-7CDC-4CB0-ABBB-8B58B1E08223}">
      <dgm:prSet/>
      <dgm:spPr/>
      <dgm:t>
        <a:bodyPr/>
        <a:lstStyle/>
        <a:p>
          <a:endParaRPr kumimoji="1" lang="ja-JP" altLang="en-US"/>
        </a:p>
      </dgm:t>
    </dgm:pt>
    <dgm:pt modelId="{8C4EC6EE-9413-4200-BA01-FED6162DB80B}" type="sibTrans" cxnId="{358C5AA2-7CDC-4CB0-ABBB-8B58B1E08223}">
      <dgm:prSet/>
      <dgm:spPr>
        <a:xfrm rot="17887500">
          <a:off x="418788" y="979313"/>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40690D1-F466-4BF8-977A-D7128AF00397}">
      <dgm:prSet/>
      <dgm:spPr>
        <a:xfrm>
          <a:off x="186975" y="1432626"/>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AF43169-6934-4DC7-ACED-8BF2273DAC28}" type="parTrans" cxnId="{9819EE72-AAB6-4FDA-B26B-2E2F0216C13B}">
      <dgm:prSet/>
      <dgm:spPr/>
      <dgm:t>
        <a:bodyPr/>
        <a:lstStyle/>
        <a:p>
          <a:endParaRPr kumimoji="1" lang="ja-JP" altLang="en-US"/>
        </a:p>
      </dgm:t>
    </dgm:pt>
    <dgm:pt modelId="{8F003D84-8A24-4D71-8671-A3F942DE4E30}" type="sibTrans" cxnId="{9819EE72-AAB6-4FDA-B26B-2E2F0216C13B}">
      <dgm:prSet/>
      <dgm:spPr>
        <a:xfrm rot="17212500">
          <a:off x="286285" y="1299205"/>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82F3D12-A797-4477-A3FE-E3C1538091BD}">
      <dgm:prSet/>
      <dgm:spPr>
        <a:xfrm>
          <a:off x="3567389" y="109968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1E995D7-CF5F-4D9C-B820-ECAD78B83402}" type="parTrans" cxnId="{497A4010-37D4-42A3-8AE5-4C434DCCD6EB}">
      <dgm:prSet/>
      <dgm:spPr/>
      <dgm:t>
        <a:bodyPr/>
        <a:lstStyle/>
        <a:p>
          <a:endParaRPr kumimoji="1" lang="ja-JP" altLang="en-US"/>
        </a:p>
      </dgm:t>
    </dgm:pt>
    <dgm:pt modelId="{99194217-79BE-43CF-BD5A-BF00146F1BBD}" type="sibTrans" cxnId="{497A4010-37D4-42A3-8AE5-4C434DCCD6EB}">
      <dgm:prSet/>
      <dgm:spPr>
        <a:xfrm rot="4387500">
          <a:off x="3666700" y="1299205"/>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4CEEAF5-DFC3-4FA7-83D6-BD0CAC7FA071}">
      <dgm:prSet/>
      <dgm:spPr>
        <a:xfrm>
          <a:off x="3668386" y="1432626"/>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EBBDFE-3866-4D0A-9F06-05184452DCF5}" type="parTrans" cxnId="{19838252-5BAA-4506-8A79-A9653D6CCE00}">
      <dgm:prSet/>
      <dgm:spPr/>
      <dgm:t>
        <a:bodyPr/>
        <a:lstStyle/>
        <a:p>
          <a:endParaRPr kumimoji="1" lang="ja-JP" altLang="en-US"/>
        </a:p>
      </dgm:t>
    </dgm:pt>
    <dgm:pt modelId="{42B77BDF-73F7-4CA5-892B-D8B0A5DF10DB}" type="sibTrans" cxnId="{19838252-5BAA-4506-8A79-A9653D6CCE00}">
      <dgm:prSet/>
      <dgm:spPr>
        <a:xfrm rot="5062500">
          <a:off x="3734249" y="1638800"/>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1CC2CBB-6415-4083-8711-8AB03B5865C5}">
      <dgm:prSet/>
      <dgm:spPr>
        <a:xfrm>
          <a:off x="152872" y="1778874"/>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632AB78-CB61-418B-8567-A5AB2C5E2CE5}" type="parTrans" cxnId="{01A5F649-1C64-434C-8F2B-18431FDF2F27}">
      <dgm:prSet/>
      <dgm:spPr/>
      <dgm:t>
        <a:bodyPr/>
        <a:lstStyle/>
        <a:p>
          <a:endParaRPr kumimoji="1" lang="ja-JP" altLang="en-US"/>
        </a:p>
      </dgm:t>
    </dgm:pt>
    <dgm:pt modelId="{DF1BA8B1-6E9A-4EC6-B66F-CC10E4A50CD3}" type="sibTrans" cxnId="{01A5F649-1C64-434C-8F2B-18431FDF2F27}">
      <dgm:prSet/>
      <dgm:spPr>
        <a:xfrm rot="16537500">
          <a:off x="218735" y="1638800"/>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59A017E-AEE7-4500-B58B-E2D9D7F29383}">
      <dgm:prSet/>
      <dgm:spPr>
        <a:xfrm>
          <a:off x="3702489" y="1778874"/>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65A7FE2C-97C9-43D7-AFAC-F56C7D41EAC2}" type="parTrans" cxnId="{F3393591-CA9E-4E47-95E2-58B450240509}">
      <dgm:prSet/>
      <dgm:spPr/>
      <dgm:t>
        <a:bodyPr/>
        <a:lstStyle/>
        <a:p>
          <a:endParaRPr kumimoji="1" lang="ja-JP" altLang="en-US"/>
        </a:p>
      </dgm:t>
    </dgm:pt>
    <dgm:pt modelId="{4E29045C-467E-4DA4-8C4A-29368B70E07C}" type="sibTrans" cxnId="{F3393591-CA9E-4E47-95E2-58B450240509}">
      <dgm:prSet/>
      <dgm:spPr>
        <a:xfrm rot="5737500">
          <a:off x="3734249"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154D2E-3ACB-42C6-9095-D5D8F943A0F2}">
      <dgm:prSet/>
      <dgm:spPr>
        <a:xfrm>
          <a:off x="3668386" y="2125122"/>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70BDC11-3363-461D-BA4D-13C4F1C066A9}" type="parTrans" cxnId="{1D6B5C26-4900-48E1-8C67-854BD53045FD}">
      <dgm:prSet/>
      <dgm:spPr/>
      <dgm:t>
        <a:bodyPr/>
        <a:lstStyle/>
        <a:p>
          <a:endParaRPr kumimoji="1" lang="ja-JP" altLang="en-US"/>
        </a:p>
      </dgm:t>
    </dgm:pt>
    <dgm:pt modelId="{98CA3965-01A8-412B-81A0-D74FEF0E49CF}" type="sibTrans" cxnId="{1D6B5C26-4900-48E1-8C67-854BD53045FD}">
      <dgm:prSet/>
      <dgm:spPr>
        <a:xfrm rot="6412500">
          <a:off x="3666700" y="2324642"/>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15AB60ED-01FB-4CB5-B811-84DA7BC90702}">
      <dgm:prSet/>
      <dgm:spPr>
        <a:xfrm>
          <a:off x="3567389" y="245806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14A533A-7D4C-4CE6-BCD2-A9EB567B2885}" type="parTrans" cxnId="{D434D2D6-B4B8-4616-8767-7C643FCBC21F}">
      <dgm:prSet/>
      <dgm:spPr/>
      <dgm:t>
        <a:bodyPr/>
        <a:lstStyle/>
        <a:p>
          <a:endParaRPr kumimoji="1" lang="ja-JP" altLang="en-US"/>
        </a:p>
      </dgm:t>
    </dgm:pt>
    <dgm:pt modelId="{7BDECD17-6ECE-4CF8-8965-39F8D2FE3017}" type="sibTrans" cxnId="{D434D2D6-B4B8-4616-8767-7C643FCBC21F}">
      <dgm:prSet/>
      <dgm:spPr>
        <a:xfrm rot="7087500">
          <a:off x="3534196" y="2644534"/>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05C6B45-2847-422A-813D-F06254555D13}">
      <dgm:prSet/>
      <dgm:spPr>
        <a:xfrm>
          <a:off x="3403380"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7CAF752-9B2D-4C26-B27C-FAE35B176C0B}" type="parTrans" cxnId="{77E1F42C-F6E1-4530-9487-142B4867A452}">
      <dgm:prSet/>
      <dgm:spPr/>
      <dgm:t>
        <a:bodyPr/>
        <a:lstStyle/>
        <a:p>
          <a:endParaRPr kumimoji="1" lang="ja-JP" altLang="en-US"/>
        </a:p>
      </dgm:t>
    </dgm:pt>
    <dgm:pt modelId="{27370E7F-D7F5-4440-A9A6-1E57000F4016}" type="sibTrans" cxnId="{77E1F42C-F6E1-4530-9487-142B4867A452}">
      <dgm:prSet/>
      <dgm:spPr>
        <a:xfrm rot="7762500">
          <a:off x="3341831" y="2932428"/>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B7AD0D-27C4-4EC7-8C34-4E48558EB9AC}">
      <dgm:prSet/>
      <dgm:spPr>
        <a:xfrm>
          <a:off x="3182659" y="303385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1DE93C0-3E56-4AF6-BCD4-AFB235512F8A}" type="parTrans" cxnId="{2CEADCE0-3278-431F-9B3F-9C465297CCD8}">
      <dgm:prSet/>
      <dgm:spPr/>
      <dgm:t>
        <a:bodyPr/>
        <a:lstStyle/>
        <a:p>
          <a:endParaRPr kumimoji="1" lang="ja-JP" altLang="en-US"/>
        </a:p>
      </dgm:t>
    </dgm:pt>
    <dgm:pt modelId="{7EBC2AAD-74E4-4651-BAEE-AC5A959ECC13}" type="sibTrans" cxnId="{2CEADCE0-3278-431F-9B3F-9C465297CCD8}">
      <dgm:prSet/>
      <dgm:spPr>
        <a:xfrm rot="8437500">
          <a:off x="3096997" y="3177263"/>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96641D63-BB3F-4D3D-AC11-F0410E9A5E6A}">
      <dgm:prSet/>
      <dgm:spPr>
        <a:xfrm>
          <a:off x="2913711" y="325457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253E149-662E-4432-9DC0-A7742EAB3323}" type="parTrans" cxnId="{F5D45931-7BB6-403E-BBE1-A5CA11012250}">
      <dgm:prSet/>
      <dgm:spPr/>
      <dgm:t>
        <a:bodyPr/>
        <a:lstStyle/>
        <a:p>
          <a:endParaRPr kumimoji="1" lang="ja-JP" altLang="en-US"/>
        </a:p>
      </dgm:t>
    </dgm:pt>
    <dgm:pt modelId="{E8E1B7AA-31BF-4B23-B362-FB8157D1B7A7}" type="sibTrans" cxnId="{F5D45931-7BB6-403E-BBE1-A5CA11012250}">
      <dgm:prSet/>
      <dgm:spPr>
        <a:xfrm rot="9112500">
          <a:off x="280910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3BF04BA-D4B2-4543-8B05-A79A4B81C2C6}">
      <dgm:prSet/>
      <dgm:spPr>
        <a:xfrm>
          <a:off x="2606870" y="341858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4EBE90F-1EF0-4216-8F22-82341B2A8701}" type="parTrans" cxnId="{ABD88F74-6B39-4BEF-8AC1-925B5B3B0791}">
      <dgm:prSet/>
      <dgm:spPr/>
      <dgm:t>
        <a:bodyPr/>
        <a:lstStyle/>
        <a:p>
          <a:endParaRPr kumimoji="1" lang="ja-JP" altLang="en-US"/>
        </a:p>
      </dgm:t>
    </dgm:pt>
    <dgm:pt modelId="{8849D94D-29BD-471F-AD72-C342B9D77EBE}" type="sibTrans" cxnId="{ABD88F74-6B39-4BEF-8AC1-925B5B3B0791}">
      <dgm:prSet/>
      <dgm:spPr>
        <a:xfrm rot="9787500">
          <a:off x="2489211" y="3502131"/>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1771BF8-26FF-4D6C-AE2D-D6A91D4753BC}">
      <dgm:prSet/>
      <dgm:spPr>
        <a:xfrm>
          <a:off x="2273928" y="3519580"/>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4E48E68-A432-4C51-A659-79EB6B65B1A2}" type="parTrans" cxnId="{EF74B32C-9038-4B69-BDCE-5728516DCF6F}">
      <dgm:prSet/>
      <dgm:spPr/>
      <dgm:t>
        <a:bodyPr/>
        <a:lstStyle/>
        <a:p>
          <a:endParaRPr kumimoji="1" lang="ja-JP" altLang="en-US"/>
        </a:p>
      </dgm:t>
    </dgm:pt>
    <dgm:pt modelId="{24BB4807-822E-47FC-A670-DD258288432E}" type="sibTrans" cxnId="{EF74B32C-9038-4B69-BDCE-5728516DCF6F}">
      <dgm:prSet/>
      <dgm:spPr>
        <a:xfrm rot="10462500">
          <a:off x="2149616" y="3569681"/>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8D83246-9D3C-4E4D-AC37-34C61BD153CE}">
      <dgm:prSet/>
      <dgm:spPr>
        <a:xfrm>
          <a:off x="1927680" y="3553682"/>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4E1DD9C-3E1F-4B49-8D6F-96E2B43EF470}" type="parTrans" cxnId="{2D323D86-98B5-42F6-99C3-9360F2DA6450}">
      <dgm:prSet/>
      <dgm:spPr/>
      <dgm:t>
        <a:bodyPr/>
        <a:lstStyle/>
        <a:p>
          <a:endParaRPr kumimoji="1" lang="ja-JP" altLang="en-US"/>
        </a:p>
      </dgm:t>
    </dgm:pt>
    <dgm:pt modelId="{F0E4349E-E03F-4327-9339-AA98624710EF}" type="sibTrans" cxnId="{2D323D86-98B5-42F6-99C3-9360F2DA6450}">
      <dgm:prSet/>
      <dgm:spPr>
        <a:xfrm rot="11137500">
          <a:off x="1803368" y="3569681"/>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75A43BD-9022-4DFE-91AA-A0143888403D}">
      <dgm:prSet/>
      <dgm:spPr>
        <a:xfrm>
          <a:off x="1581432" y="3519580"/>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2F0F14C-E878-4C67-A449-8AEB22F6C0AA}" type="parTrans" cxnId="{518DEA45-18CA-4C89-A238-09C1CE4B3D0A}">
      <dgm:prSet/>
      <dgm:spPr/>
      <dgm:t>
        <a:bodyPr/>
        <a:lstStyle/>
        <a:p>
          <a:endParaRPr kumimoji="1" lang="ja-JP" altLang="en-US"/>
        </a:p>
      </dgm:t>
    </dgm:pt>
    <dgm:pt modelId="{D32D8B74-D5E4-4852-BF70-7AFAA3F312BC}" type="sibTrans" cxnId="{518DEA45-18CA-4C89-A238-09C1CE4B3D0A}">
      <dgm:prSet/>
      <dgm:spPr>
        <a:xfrm rot="11812500">
          <a:off x="1463773" y="3502131"/>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CB4C2D1-328D-4C53-8F09-91EA1D8BB85C}">
      <dgm:prSet/>
      <dgm:spPr>
        <a:xfrm>
          <a:off x="1248491" y="3418583"/>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7F869AE-F877-4BC8-8E4C-911ADF706193}" type="parTrans" cxnId="{E153FD15-56BC-4312-9E4A-0CC2EC05F9B4}">
      <dgm:prSet/>
      <dgm:spPr/>
      <dgm:t>
        <a:bodyPr/>
        <a:lstStyle/>
        <a:p>
          <a:endParaRPr kumimoji="1" lang="ja-JP" altLang="en-US"/>
        </a:p>
      </dgm:t>
    </dgm:pt>
    <dgm:pt modelId="{79FA2926-1135-4CAC-962D-EA2131025787}" type="sibTrans" cxnId="{E153FD15-56BC-4312-9E4A-0CC2EC05F9B4}">
      <dgm:prSet/>
      <dgm:spPr>
        <a:xfrm rot="12487500">
          <a:off x="1143882" y="3369628"/>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70D3710-D62E-4E7B-9E0D-AE4DB64ED743}">
      <dgm:prSet/>
      <dgm:spPr>
        <a:xfrm>
          <a:off x="941650" y="3254573"/>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D3F3CBD0-B797-4953-B786-5BBD934294FD}" type="parTrans" cxnId="{20C015AD-9329-442F-92BC-1B8819F7D1CE}">
      <dgm:prSet/>
      <dgm:spPr/>
      <dgm:t>
        <a:bodyPr/>
        <a:lstStyle/>
        <a:p>
          <a:endParaRPr kumimoji="1" lang="ja-JP" altLang="en-US"/>
        </a:p>
      </dgm:t>
    </dgm:pt>
    <dgm:pt modelId="{773897FF-7B44-49F6-A7FF-BBA995F74F07}" type="sibTrans" cxnId="{20C015AD-9329-442F-92BC-1B8819F7D1CE}">
      <dgm:prSet/>
      <dgm:spPr>
        <a:xfrm rot="13162500">
          <a:off x="855987" y="3177263"/>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4EF450-D887-40C2-AEEF-DF6572BB6A18}">
      <dgm:prSet/>
      <dgm:spPr>
        <a:xfrm>
          <a:off x="672701" y="3033853"/>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DF2679F-8A9E-4D2A-9D01-F5FEEA96B57A}" type="parTrans" cxnId="{13BBBEB3-2BFA-4E0D-9CA4-A8C8A93A931E}">
      <dgm:prSet/>
      <dgm:spPr/>
      <dgm:t>
        <a:bodyPr/>
        <a:lstStyle/>
        <a:p>
          <a:endParaRPr kumimoji="1" lang="ja-JP" altLang="en-US"/>
        </a:p>
      </dgm:t>
    </dgm:pt>
    <dgm:pt modelId="{DC103863-4CC8-46C0-B05B-7508E6581602}" type="sibTrans" cxnId="{13BBBEB3-2BFA-4E0D-9CA4-A8C8A93A931E}">
      <dgm:prSet/>
      <dgm:spPr>
        <a:xfrm rot="13837500">
          <a:off x="611153" y="2932428"/>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83768AE6-B103-4596-945B-BB3330A5CD1B}">
      <dgm:prSet/>
      <dgm:spPr>
        <a:xfrm>
          <a:off x="451981" y="2764904"/>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66BED4D-4AE8-4981-BE5D-23560AC54A43}" type="parTrans" cxnId="{40D9F3CA-CE4C-40EA-A42A-E23790A09D91}">
      <dgm:prSet/>
      <dgm:spPr/>
      <dgm:t>
        <a:bodyPr/>
        <a:lstStyle/>
        <a:p>
          <a:endParaRPr kumimoji="1" lang="ja-JP" altLang="en-US"/>
        </a:p>
      </dgm:t>
    </dgm:pt>
    <dgm:pt modelId="{A22CB6F5-F8F1-443D-90F7-2A2818E5AFBC}" type="sibTrans" cxnId="{40D9F3CA-CE4C-40EA-A42A-E23790A09D91}">
      <dgm:prSet/>
      <dgm:spPr>
        <a:xfrm rot="14512500">
          <a:off x="418788" y="2644534"/>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1146D55-96CA-4019-BE7C-F267474D7E5F}">
      <dgm:prSet/>
      <dgm:spPr>
        <a:xfrm>
          <a:off x="287971" y="2458063"/>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59AF8C9-6FF2-4AA9-8198-782C29134CB7}" type="parTrans" cxnId="{40F24F67-FB38-4B26-BCB9-0CD131505AC4}">
      <dgm:prSet/>
      <dgm:spPr/>
      <dgm:t>
        <a:bodyPr/>
        <a:lstStyle/>
        <a:p>
          <a:endParaRPr kumimoji="1" lang="ja-JP" altLang="en-US"/>
        </a:p>
      </dgm:t>
    </dgm:pt>
    <dgm:pt modelId="{AA43C79E-6BF2-4730-85A4-0F2682484ED1}" type="sibTrans" cxnId="{40F24F67-FB38-4B26-BCB9-0CD131505AC4}">
      <dgm:prSet/>
      <dgm:spPr>
        <a:xfrm rot="15187500">
          <a:off x="286285" y="2324642"/>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4E4A9249-E2A1-403D-A850-C84035FDD3C8}">
      <dgm:prSet/>
      <dgm:spPr>
        <a:xfrm>
          <a:off x="186975" y="2125122"/>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FF0051-5B51-4AAF-9C21-C5A44E26F935}" type="parTrans" cxnId="{4BB4813E-0823-4788-9339-803DF8E58757}">
      <dgm:prSet/>
      <dgm:spPr/>
      <dgm:t>
        <a:bodyPr/>
        <a:lstStyle/>
        <a:p>
          <a:endParaRPr kumimoji="1" lang="ja-JP" altLang="en-US"/>
        </a:p>
      </dgm:t>
    </dgm:pt>
    <dgm:pt modelId="{FB0BD07C-0E96-47E4-A3A4-9DA15E676F4A}" type="sibTrans" cxnId="{4BB4813E-0823-4788-9339-803DF8E58757}">
      <dgm:prSet/>
      <dgm:spPr>
        <a:xfrm rot="15862500">
          <a:off x="218735" y="1985047"/>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ECD4F1DB-C417-4A1D-BC66-04375B658D42}">
      <dgm:prSet/>
      <dgm:spPr>
        <a:xfrm>
          <a:off x="941650" y="30317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61B5CEB-F839-4B71-9880-D270BB59B2F3}" type="parTrans" cxnId="{1B0CF393-D333-4A87-BDDE-79B4B340CC7F}">
      <dgm:prSet/>
      <dgm:spPr/>
      <dgm:t>
        <a:bodyPr/>
        <a:lstStyle/>
        <a:p>
          <a:endParaRPr kumimoji="1" lang="ja-JP" altLang="en-US"/>
        </a:p>
      </dgm:t>
    </dgm:pt>
    <dgm:pt modelId="{4D837B18-0BC9-4A66-BC5A-1A0A088DBAC0}" type="sibTrans" cxnId="{1B0CF393-D333-4A87-BDDE-79B4B340CC7F}">
      <dgm:prSet/>
      <dgm:spPr>
        <a:xfrm rot="19912500">
          <a:off x="1143882" y="2542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2BDAF0DE-8367-485E-92FD-585A616092C2}">
      <dgm:prSet/>
      <dgm:spPr>
        <a:xfrm>
          <a:off x="1248491" y="1391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70201D6E-730A-4711-89EF-F61D3F058EF9}" type="parTrans" cxnId="{893165E3-8CEF-41E2-BD74-9AEE003BFA39}">
      <dgm:prSet/>
      <dgm:spPr/>
      <dgm:t>
        <a:bodyPr/>
        <a:lstStyle/>
        <a:p>
          <a:endParaRPr kumimoji="1" lang="ja-JP" altLang="en-US"/>
        </a:p>
      </dgm:t>
    </dgm:pt>
    <dgm:pt modelId="{DB32B10E-4A9B-4C1F-A498-F2A9850ED2FC}" type="sibTrans" cxnId="{893165E3-8CEF-41E2-BD74-9AEE003BFA39}">
      <dgm:prSet/>
      <dgm:spPr>
        <a:xfrm rot="20587500">
          <a:off x="1463773" y="12171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049B7351-BFD7-4CAE-82B1-178626C1CF8B}">
      <dgm:prSet/>
      <dgm:spPr>
        <a:xfrm>
          <a:off x="1581432"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37C2F12D-F6BD-4910-BED2-932C1DFC78DF}" type="parTrans" cxnId="{1C334A4E-C0CF-4267-ABB3-EB5F62C7732A}">
      <dgm:prSet/>
      <dgm:spPr/>
      <dgm:t>
        <a:bodyPr/>
        <a:lstStyle/>
        <a:p>
          <a:endParaRPr kumimoji="1" lang="ja-JP" altLang="en-US"/>
        </a:p>
      </dgm:t>
    </dgm:pt>
    <dgm:pt modelId="{E3D50A0C-A823-451C-9594-D712AC2F6F45}" type="sibTrans" cxnId="{1C334A4E-C0CF-4267-ABB3-EB5F62C7732A}">
      <dgm:prSet/>
      <dgm:spPr>
        <a:xfrm rot="21262500">
          <a:off x="1803368" y="5416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AFD695A5-675C-4B15-8C12-BBF60AA8D119}">
      <dgm:prSet phldrT="[テキスト]"/>
      <dgm:spPr>
        <a:xfrm>
          <a:off x="3182659" y="523895"/>
          <a:ext cx="203383" cy="101691"/>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E</a:t>
          </a:r>
          <a:endParaRPr kumimoji="1" lang="ja-JP" altLang="en-US" dirty="0">
            <a:solidFill>
              <a:sysClr val="window" lastClr="FFFFFF"/>
            </a:solidFill>
            <a:latin typeface="Calibri"/>
            <a:ea typeface="ＭＳ Ｐゴシック" panose="020B0600070205080204" pitchFamily="50" charset="-128"/>
            <a:cs typeface="+mn-cs"/>
          </a:endParaRPr>
        </a:p>
      </dgm:t>
    </dgm:pt>
    <dgm:pt modelId="{6C5435C8-1801-4854-A3DE-2F95FAE6558B}" type="sibTrans" cxnId="{70A7EB78-DE6C-49D8-951B-9ECABE3B8092}">
      <dgm:prSet/>
      <dgm:spPr>
        <a:xfrm rot="3037500">
          <a:off x="3341831" y="691419"/>
          <a:ext cx="105759" cy="35592"/>
        </a:xfrm>
        <a:prstGeom prst="leftRightArrow">
          <a:avLst>
            <a:gd name="adj1" fmla="val 60000"/>
            <a:gd name="adj2" fmla="val 50000"/>
          </a:avLst>
        </a:prstGeom>
        <a:solidFill>
          <a:srgbClr val="F7964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F0C6E238-E72A-4106-B86F-4B1E090FC862}" type="parTrans" cxnId="{70A7EB78-DE6C-49D8-951B-9ECABE3B8092}">
      <dgm:prSet/>
      <dgm:spPr/>
      <dgm:t>
        <a:bodyPr/>
        <a:lstStyle/>
        <a:p>
          <a:endParaRPr kumimoji="1" lang="ja-JP" altLang="en-US"/>
        </a:p>
      </dgm:t>
    </dgm:pt>
    <dgm:pt modelId="{78F7294D-65C6-4F6B-AB9A-FA5DF3CFBCBD}">
      <dgm:prSet phldrT="[テキスト]"/>
      <dgm:spPr>
        <a:xfrm>
          <a:off x="2913711" y="303175"/>
          <a:ext cx="203383" cy="101691"/>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D</a:t>
          </a:r>
          <a:endParaRPr kumimoji="1" lang="ja-JP" altLang="en-US" dirty="0">
            <a:solidFill>
              <a:sysClr val="window" lastClr="FFFFFF"/>
            </a:solidFill>
            <a:latin typeface="Calibri"/>
            <a:ea typeface="ＭＳ Ｐゴシック" panose="020B0600070205080204" pitchFamily="50" charset="-128"/>
            <a:cs typeface="+mn-cs"/>
          </a:endParaRPr>
        </a:p>
      </dgm:t>
    </dgm:pt>
    <dgm:pt modelId="{F82F52AC-AD7F-43C3-9BF6-B49FCEB236F3}" type="sibTrans" cxnId="{DAEFC528-6EB7-40E9-A582-13D658F4530D}">
      <dgm:prSet/>
      <dgm:spPr>
        <a:xfrm rot="2362500">
          <a:off x="3096997" y="446584"/>
          <a:ext cx="105759" cy="35592"/>
        </a:xfrm>
        <a:prstGeom prst="leftRightArrow">
          <a:avLst>
            <a:gd name="adj1" fmla="val 60000"/>
            <a:gd name="adj2" fmla="val 50000"/>
          </a:avLst>
        </a:prstGeom>
        <a:solidFill>
          <a:srgbClr val="4BACC6">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CC970033-542B-43F9-9BC4-1948EAFDAC17}" type="parTrans" cxnId="{DAEFC528-6EB7-40E9-A582-13D658F4530D}">
      <dgm:prSet/>
      <dgm:spPr/>
      <dgm:t>
        <a:bodyPr/>
        <a:lstStyle/>
        <a:p>
          <a:endParaRPr kumimoji="1" lang="ja-JP" altLang="en-US"/>
        </a:p>
      </dgm:t>
    </dgm:pt>
    <dgm:pt modelId="{C445D272-0D86-4AED-A6FF-96B7F67CD949}">
      <dgm:prSet phldrT="[テキスト]"/>
      <dgm:spPr>
        <a:xfrm>
          <a:off x="2606870" y="139165"/>
          <a:ext cx="203383" cy="101691"/>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C</a:t>
          </a:r>
          <a:endParaRPr kumimoji="1" lang="ja-JP" altLang="en-US" dirty="0">
            <a:solidFill>
              <a:sysClr val="window" lastClr="FFFFFF"/>
            </a:solidFill>
            <a:latin typeface="Calibri"/>
            <a:ea typeface="ＭＳ Ｐゴシック" panose="020B0600070205080204" pitchFamily="50" charset="-128"/>
            <a:cs typeface="+mn-cs"/>
          </a:endParaRPr>
        </a:p>
      </dgm:t>
    </dgm:pt>
    <dgm:pt modelId="{2E6EC058-E7DB-44B9-BFF6-AAFCA95A7703}" type="sibTrans" cxnId="{44FA3961-83F4-4213-A78A-73AF20479EB3}">
      <dgm:prSet/>
      <dgm:spPr>
        <a:xfrm rot="1687500">
          <a:off x="2809102" y="254219"/>
          <a:ext cx="105759" cy="35592"/>
        </a:xfrm>
        <a:prstGeom prst="leftRightArrow">
          <a:avLst>
            <a:gd name="adj1" fmla="val 60000"/>
            <a:gd name="adj2" fmla="val 50000"/>
          </a:avLst>
        </a:prstGeom>
        <a:solidFill>
          <a:srgbClr val="8064A2">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9E98E0D-3E36-4DF3-BC53-A847CB85E2D0}" type="parTrans" cxnId="{44FA3961-83F4-4213-A78A-73AF20479EB3}">
      <dgm:prSet/>
      <dgm:spPr/>
      <dgm:t>
        <a:bodyPr/>
        <a:lstStyle/>
        <a:p>
          <a:endParaRPr kumimoji="1" lang="ja-JP" altLang="en-US"/>
        </a:p>
      </dgm:t>
    </dgm:pt>
    <dgm:pt modelId="{9B8E8358-042B-4BD5-BC41-4D841DBCEB6E}">
      <dgm:prSet phldrT="[テキスト]"/>
      <dgm:spPr>
        <a:xfrm>
          <a:off x="2273928" y="38168"/>
          <a:ext cx="203383" cy="101691"/>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B</a:t>
          </a:r>
          <a:endParaRPr kumimoji="1" lang="ja-JP" altLang="en-US" dirty="0">
            <a:solidFill>
              <a:sysClr val="window" lastClr="FFFFFF"/>
            </a:solidFill>
            <a:latin typeface="Calibri"/>
            <a:ea typeface="ＭＳ Ｐゴシック" panose="020B0600070205080204" pitchFamily="50" charset="-128"/>
            <a:cs typeface="+mn-cs"/>
          </a:endParaRPr>
        </a:p>
      </dgm:t>
    </dgm:pt>
    <dgm:pt modelId="{C4A86F8C-F69E-4C0E-9EFE-46F8C25F926C}" type="sibTrans" cxnId="{9F6DD2A7-BD83-4818-B348-ECE547BEF1F6}">
      <dgm:prSet/>
      <dgm:spPr>
        <a:xfrm rot="1012500">
          <a:off x="2489211" y="121716"/>
          <a:ext cx="105759" cy="35592"/>
        </a:xfrm>
        <a:prstGeom prst="leftRightArrow">
          <a:avLst>
            <a:gd name="adj1" fmla="val 60000"/>
            <a:gd name="adj2" fmla="val 50000"/>
          </a:avLst>
        </a:prstGeom>
        <a:solidFill>
          <a:srgbClr val="9BBB59">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BAF49AD7-2FD7-468A-BC98-2AB3C83333D1}" type="parTrans" cxnId="{9F6DD2A7-BD83-4818-B348-ECE547BEF1F6}">
      <dgm:prSet/>
      <dgm:spPr/>
      <dgm:t>
        <a:bodyPr/>
        <a:lstStyle/>
        <a:p>
          <a:endParaRPr kumimoji="1" lang="ja-JP" altLang="en-US"/>
        </a:p>
      </dgm:t>
    </dgm:pt>
    <dgm:pt modelId="{34518844-9A6E-4C30-9497-A9901562D2F5}">
      <dgm:prSet phldrT="[テキスト]"/>
      <dgm:spPr>
        <a:xfrm>
          <a:off x="1927680" y="4065"/>
          <a:ext cx="203383" cy="101691"/>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buNone/>
          </a:pPr>
          <a:r>
            <a:rPr kumimoji="1" lang="en-US" altLang="ja-JP" dirty="0">
              <a:solidFill>
                <a:sysClr val="window" lastClr="FFFFFF"/>
              </a:solidFill>
              <a:latin typeface="Calibri"/>
              <a:ea typeface="ＭＳ Ｐゴシック" panose="020B0600070205080204" pitchFamily="50" charset="-128"/>
              <a:cs typeface="+mn-cs"/>
            </a:rPr>
            <a:t>A</a:t>
          </a:r>
          <a:endParaRPr kumimoji="1" lang="ja-JP" altLang="en-US" dirty="0">
            <a:solidFill>
              <a:sysClr val="window" lastClr="FFFFFF"/>
            </a:solidFill>
            <a:latin typeface="Calibri"/>
            <a:ea typeface="ＭＳ Ｐゴシック" panose="020B0600070205080204" pitchFamily="50" charset="-128"/>
            <a:cs typeface="+mn-cs"/>
          </a:endParaRPr>
        </a:p>
      </dgm:t>
    </dgm:pt>
    <dgm:pt modelId="{DFFA84E2-E3FB-4DA5-97BE-1010436FAD2C}" type="sibTrans" cxnId="{77EBCBE4-6A16-410C-A335-40202DC745CB}">
      <dgm:prSet/>
      <dgm:spPr>
        <a:xfrm rot="337500">
          <a:off x="2149616" y="54166"/>
          <a:ext cx="105759" cy="35592"/>
        </a:xfrm>
        <a:prstGeom prst="leftRightArrow">
          <a:avLst>
            <a:gd name="adj1" fmla="val 60000"/>
            <a:gd name="adj2" fmla="val 50000"/>
          </a:avLst>
        </a:prstGeom>
        <a:solidFill>
          <a:srgbClr val="C0504D">
            <a:hueOff val="0"/>
            <a:satOff val="0"/>
            <a:lumOff val="0"/>
            <a:alphaOff val="0"/>
          </a:srgbClr>
        </a:solidFill>
        <a:ln>
          <a:noFill/>
        </a:ln>
        <a:effectLst/>
      </dgm:spPr>
      <dgm:t>
        <a:bodyPr/>
        <a:lstStyle/>
        <a:p>
          <a:pPr>
            <a:buNone/>
          </a:pPr>
          <a:endParaRPr kumimoji="1" lang="ja-JP" altLang="en-US" dirty="0">
            <a:solidFill>
              <a:sysClr val="window" lastClr="FFFFFF"/>
            </a:solidFill>
            <a:latin typeface="Calibri"/>
            <a:ea typeface="ＭＳ Ｐゴシック" panose="020B0600070205080204" pitchFamily="50" charset="-128"/>
            <a:cs typeface="+mn-cs"/>
          </a:endParaRPr>
        </a:p>
      </dgm:t>
    </dgm:pt>
    <dgm:pt modelId="{5A55C70B-B19C-4A06-9567-7D98051132B2}" type="parTrans" cxnId="{77EBCBE4-6A16-410C-A335-40202DC745CB}">
      <dgm:prSet/>
      <dgm:spPr/>
      <dgm:t>
        <a:bodyPr/>
        <a:lstStyle/>
        <a:p>
          <a:endParaRPr kumimoji="1" lang="ja-JP" altLang="en-US"/>
        </a:p>
      </dgm:t>
    </dgm:pt>
    <dgm:pt modelId="{C692F28E-0510-40A0-A1D3-8101D5DED551}" type="pres">
      <dgm:prSet presAssocID="{FA82C791-ABD0-42EE-A599-E2399BB27A33}" presName="Name0" presStyleCnt="0">
        <dgm:presLayoutVars>
          <dgm:dir/>
          <dgm:resizeHandles val="exact"/>
        </dgm:presLayoutVars>
      </dgm:prSet>
      <dgm:spPr/>
    </dgm:pt>
    <dgm:pt modelId="{AE58C5A2-82CE-41FB-9DB0-77505F63C6F7}" type="pres">
      <dgm:prSet presAssocID="{34518844-9A6E-4C30-9497-A9901562D2F5}" presName="node" presStyleLbl="node1" presStyleIdx="0" presStyleCnt="32">
        <dgm:presLayoutVars>
          <dgm:bulletEnabled val="1"/>
        </dgm:presLayoutVars>
      </dgm:prSet>
      <dgm:spPr/>
    </dgm:pt>
    <dgm:pt modelId="{48A589B7-CEDF-46F1-85D6-AD5E10490BC8}" type="pres">
      <dgm:prSet presAssocID="{DFFA84E2-E3FB-4DA5-97BE-1010436FAD2C}" presName="sibTrans" presStyleLbl="sibTrans2D1" presStyleIdx="0" presStyleCnt="32"/>
      <dgm:spPr/>
    </dgm:pt>
    <dgm:pt modelId="{FC4E24CF-B33B-4283-8333-330EDF258E13}" type="pres">
      <dgm:prSet presAssocID="{DFFA84E2-E3FB-4DA5-97BE-1010436FAD2C}" presName="connectorText" presStyleLbl="sibTrans2D1" presStyleIdx="0" presStyleCnt="32"/>
      <dgm:spPr/>
    </dgm:pt>
    <dgm:pt modelId="{01F7A283-8311-4EC9-8482-B1B04C0E02D2}" type="pres">
      <dgm:prSet presAssocID="{9B8E8358-042B-4BD5-BC41-4D841DBCEB6E}" presName="node" presStyleLbl="node1" presStyleIdx="1" presStyleCnt="32">
        <dgm:presLayoutVars>
          <dgm:bulletEnabled val="1"/>
        </dgm:presLayoutVars>
      </dgm:prSet>
      <dgm:spPr/>
    </dgm:pt>
    <dgm:pt modelId="{BF72E408-26F4-4291-8246-6F1703E1A468}" type="pres">
      <dgm:prSet presAssocID="{C4A86F8C-F69E-4C0E-9EFE-46F8C25F926C}" presName="sibTrans" presStyleLbl="sibTrans2D1" presStyleIdx="1" presStyleCnt="32"/>
      <dgm:spPr/>
    </dgm:pt>
    <dgm:pt modelId="{4FB8C312-394E-4586-9029-4AB3F099568C}" type="pres">
      <dgm:prSet presAssocID="{C4A86F8C-F69E-4C0E-9EFE-46F8C25F926C}" presName="connectorText" presStyleLbl="sibTrans2D1" presStyleIdx="1" presStyleCnt="32"/>
      <dgm:spPr/>
    </dgm:pt>
    <dgm:pt modelId="{D63A6968-4225-4CE1-AFF2-C5482B1BF5EB}" type="pres">
      <dgm:prSet presAssocID="{C445D272-0D86-4AED-A6FF-96B7F67CD949}" presName="node" presStyleLbl="node1" presStyleIdx="2" presStyleCnt="32">
        <dgm:presLayoutVars>
          <dgm:bulletEnabled val="1"/>
        </dgm:presLayoutVars>
      </dgm:prSet>
      <dgm:spPr/>
    </dgm:pt>
    <dgm:pt modelId="{AC90085E-AF69-4E39-A431-949D55127B5A}" type="pres">
      <dgm:prSet presAssocID="{2E6EC058-E7DB-44B9-BFF6-AAFCA95A7703}" presName="sibTrans" presStyleLbl="sibTrans2D1" presStyleIdx="2" presStyleCnt="32"/>
      <dgm:spPr/>
    </dgm:pt>
    <dgm:pt modelId="{A6C32F98-1830-4CFA-8D1E-19048DB5F9BA}" type="pres">
      <dgm:prSet presAssocID="{2E6EC058-E7DB-44B9-BFF6-AAFCA95A7703}" presName="connectorText" presStyleLbl="sibTrans2D1" presStyleIdx="2" presStyleCnt="32"/>
      <dgm:spPr/>
    </dgm:pt>
    <dgm:pt modelId="{F35E254A-B589-4341-9175-F9844E9B14FE}" type="pres">
      <dgm:prSet presAssocID="{78F7294D-65C6-4F6B-AB9A-FA5DF3CFBCBD}" presName="node" presStyleLbl="node1" presStyleIdx="3" presStyleCnt="32">
        <dgm:presLayoutVars>
          <dgm:bulletEnabled val="1"/>
        </dgm:presLayoutVars>
      </dgm:prSet>
      <dgm:spPr/>
    </dgm:pt>
    <dgm:pt modelId="{6ED8111F-417B-4718-A0E0-1896EF8DC62F}" type="pres">
      <dgm:prSet presAssocID="{F82F52AC-AD7F-43C3-9BF6-B49FCEB236F3}" presName="sibTrans" presStyleLbl="sibTrans2D1" presStyleIdx="3" presStyleCnt="32"/>
      <dgm:spPr/>
    </dgm:pt>
    <dgm:pt modelId="{428BD752-9C40-4305-8B84-995649C3FB23}" type="pres">
      <dgm:prSet presAssocID="{F82F52AC-AD7F-43C3-9BF6-B49FCEB236F3}" presName="connectorText" presStyleLbl="sibTrans2D1" presStyleIdx="3" presStyleCnt="32"/>
      <dgm:spPr/>
    </dgm:pt>
    <dgm:pt modelId="{E436B69C-B618-436F-9272-BD31BE726391}" type="pres">
      <dgm:prSet presAssocID="{AFD695A5-675C-4B15-8C12-BBF60AA8D119}" presName="node" presStyleLbl="node1" presStyleIdx="4" presStyleCnt="32">
        <dgm:presLayoutVars>
          <dgm:bulletEnabled val="1"/>
        </dgm:presLayoutVars>
      </dgm:prSet>
      <dgm:spPr/>
    </dgm:pt>
    <dgm:pt modelId="{48F7E1C6-ADF4-486B-A176-9C0EBD4E2B78}" type="pres">
      <dgm:prSet presAssocID="{6C5435C8-1801-4854-A3DE-2F95FAE6558B}" presName="sibTrans" presStyleLbl="sibTrans2D1" presStyleIdx="4" presStyleCnt="32"/>
      <dgm:spPr/>
    </dgm:pt>
    <dgm:pt modelId="{D0929957-4312-42EC-8492-C44DFC22AED3}" type="pres">
      <dgm:prSet presAssocID="{6C5435C8-1801-4854-A3DE-2F95FAE6558B}" presName="connectorText" presStyleLbl="sibTrans2D1" presStyleIdx="4" presStyleCnt="32"/>
      <dgm:spPr/>
    </dgm:pt>
    <dgm:pt modelId="{D2DA00C9-4364-4E57-BEC1-002C8285169B}" type="pres">
      <dgm:prSet presAssocID="{10ADD20B-371C-4A11-8B11-968F6E55135F}" presName="node" presStyleLbl="node1" presStyleIdx="5" presStyleCnt="32">
        <dgm:presLayoutVars>
          <dgm:bulletEnabled val="1"/>
        </dgm:presLayoutVars>
      </dgm:prSet>
      <dgm:spPr/>
    </dgm:pt>
    <dgm:pt modelId="{6DAE8801-048A-4390-A504-0E72DE09BF82}" type="pres">
      <dgm:prSet presAssocID="{A728D2CC-00E7-4AA5-977A-629A4BD0CA6B}" presName="sibTrans" presStyleLbl="sibTrans2D1" presStyleIdx="5" presStyleCnt="32"/>
      <dgm:spPr/>
    </dgm:pt>
    <dgm:pt modelId="{06C21292-7E32-4F3B-9200-B4501A56F1FB}" type="pres">
      <dgm:prSet presAssocID="{A728D2CC-00E7-4AA5-977A-629A4BD0CA6B}" presName="connectorText" presStyleLbl="sibTrans2D1" presStyleIdx="5" presStyleCnt="32"/>
      <dgm:spPr/>
    </dgm:pt>
    <dgm:pt modelId="{C0068C1A-F729-476F-BE5D-A5E1B05331BB}" type="pres">
      <dgm:prSet presAssocID="{982F3D12-A797-4477-A3FE-E3C1538091BD}" presName="node" presStyleLbl="node1" presStyleIdx="6" presStyleCnt="32">
        <dgm:presLayoutVars>
          <dgm:bulletEnabled val="1"/>
        </dgm:presLayoutVars>
      </dgm:prSet>
      <dgm:spPr/>
    </dgm:pt>
    <dgm:pt modelId="{CB4746B3-68B8-4C6F-9938-CC7E5E0AAE75}" type="pres">
      <dgm:prSet presAssocID="{99194217-79BE-43CF-BD5A-BF00146F1BBD}" presName="sibTrans" presStyleLbl="sibTrans2D1" presStyleIdx="6" presStyleCnt="32"/>
      <dgm:spPr/>
    </dgm:pt>
    <dgm:pt modelId="{87614F97-C0B0-4C88-B9D2-9988DFBEFDEC}" type="pres">
      <dgm:prSet presAssocID="{99194217-79BE-43CF-BD5A-BF00146F1BBD}" presName="connectorText" presStyleLbl="sibTrans2D1" presStyleIdx="6" presStyleCnt="32"/>
      <dgm:spPr/>
    </dgm:pt>
    <dgm:pt modelId="{8AD6C583-3385-49B5-ABC4-AC701C2B6158}" type="pres">
      <dgm:prSet presAssocID="{74CEEAF5-DFC3-4FA7-83D6-BD0CAC7FA071}" presName="node" presStyleLbl="node1" presStyleIdx="7" presStyleCnt="32">
        <dgm:presLayoutVars>
          <dgm:bulletEnabled val="1"/>
        </dgm:presLayoutVars>
      </dgm:prSet>
      <dgm:spPr/>
    </dgm:pt>
    <dgm:pt modelId="{4FD23474-82E8-4773-9C5B-D86C1B1DAD95}" type="pres">
      <dgm:prSet presAssocID="{42B77BDF-73F7-4CA5-892B-D8B0A5DF10DB}" presName="sibTrans" presStyleLbl="sibTrans2D1" presStyleIdx="7" presStyleCnt="32"/>
      <dgm:spPr/>
    </dgm:pt>
    <dgm:pt modelId="{6E626E0F-D2D0-434E-9253-8FA3A6D45931}" type="pres">
      <dgm:prSet presAssocID="{42B77BDF-73F7-4CA5-892B-D8B0A5DF10DB}" presName="connectorText" presStyleLbl="sibTrans2D1" presStyleIdx="7" presStyleCnt="32"/>
      <dgm:spPr/>
    </dgm:pt>
    <dgm:pt modelId="{6B2FE18F-FBE3-4B6A-993B-C73F41416A47}" type="pres">
      <dgm:prSet presAssocID="{E59A017E-AEE7-4500-B58B-E2D9D7F29383}" presName="node" presStyleLbl="node1" presStyleIdx="8" presStyleCnt="32">
        <dgm:presLayoutVars>
          <dgm:bulletEnabled val="1"/>
        </dgm:presLayoutVars>
      </dgm:prSet>
      <dgm:spPr/>
    </dgm:pt>
    <dgm:pt modelId="{6E45D0B1-F115-4028-B755-294C99FEE941}" type="pres">
      <dgm:prSet presAssocID="{4E29045C-467E-4DA4-8C4A-29368B70E07C}" presName="sibTrans" presStyleLbl="sibTrans2D1" presStyleIdx="8" presStyleCnt="32"/>
      <dgm:spPr/>
    </dgm:pt>
    <dgm:pt modelId="{C5787532-AAE6-4B5A-AFB1-A98C9EFD8982}" type="pres">
      <dgm:prSet presAssocID="{4E29045C-467E-4DA4-8C4A-29368B70E07C}" presName="connectorText" presStyleLbl="sibTrans2D1" presStyleIdx="8" presStyleCnt="32"/>
      <dgm:spPr/>
    </dgm:pt>
    <dgm:pt modelId="{78F4BD90-675F-4144-88FE-862852503A94}" type="pres">
      <dgm:prSet presAssocID="{96154D2E-3ACB-42C6-9095-D5D8F943A0F2}" presName="node" presStyleLbl="node1" presStyleIdx="9" presStyleCnt="32">
        <dgm:presLayoutVars>
          <dgm:bulletEnabled val="1"/>
        </dgm:presLayoutVars>
      </dgm:prSet>
      <dgm:spPr/>
    </dgm:pt>
    <dgm:pt modelId="{1F592629-E4B6-4A6E-A1AE-85F94D0E4936}" type="pres">
      <dgm:prSet presAssocID="{98CA3965-01A8-412B-81A0-D74FEF0E49CF}" presName="sibTrans" presStyleLbl="sibTrans2D1" presStyleIdx="9" presStyleCnt="32"/>
      <dgm:spPr/>
    </dgm:pt>
    <dgm:pt modelId="{27090B60-EFAF-4401-AD2D-95E911E1E325}" type="pres">
      <dgm:prSet presAssocID="{98CA3965-01A8-412B-81A0-D74FEF0E49CF}" presName="connectorText" presStyleLbl="sibTrans2D1" presStyleIdx="9" presStyleCnt="32"/>
      <dgm:spPr/>
    </dgm:pt>
    <dgm:pt modelId="{CBAB1382-CC45-45B8-A531-336F5114BB1C}" type="pres">
      <dgm:prSet presAssocID="{15AB60ED-01FB-4CB5-B811-84DA7BC90702}" presName="node" presStyleLbl="node1" presStyleIdx="10" presStyleCnt="32">
        <dgm:presLayoutVars>
          <dgm:bulletEnabled val="1"/>
        </dgm:presLayoutVars>
      </dgm:prSet>
      <dgm:spPr/>
    </dgm:pt>
    <dgm:pt modelId="{5B5BBD29-D588-47DA-B8F3-BD8F10DCA6F7}" type="pres">
      <dgm:prSet presAssocID="{7BDECD17-6ECE-4CF8-8965-39F8D2FE3017}" presName="sibTrans" presStyleLbl="sibTrans2D1" presStyleIdx="10" presStyleCnt="32"/>
      <dgm:spPr/>
    </dgm:pt>
    <dgm:pt modelId="{82116F7D-D94A-4F8C-A30A-F1F4BBD554D2}" type="pres">
      <dgm:prSet presAssocID="{7BDECD17-6ECE-4CF8-8965-39F8D2FE3017}" presName="connectorText" presStyleLbl="sibTrans2D1" presStyleIdx="10" presStyleCnt="32"/>
      <dgm:spPr/>
    </dgm:pt>
    <dgm:pt modelId="{D96618A5-AA7B-472F-97C1-EBB456AAAF6A}" type="pres">
      <dgm:prSet presAssocID="{205C6B45-2847-422A-813D-F06254555D13}" presName="node" presStyleLbl="node1" presStyleIdx="11" presStyleCnt="32">
        <dgm:presLayoutVars>
          <dgm:bulletEnabled val="1"/>
        </dgm:presLayoutVars>
      </dgm:prSet>
      <dgm:spPr/>
    </dgm:pt>
    <dgm:pt modelId="{213BE156-13C5-4DC4-A185-2072788BB3AD}" type="pres">
      <dgm:prSet presAssocID="{27370E7F-D7F5-4440-A9A6-1E57000F4016}" presName="sibTrans" presStyleLbl="sibTrans2D1" presStyleIdx="11" presStyleCnt="32"/>
      <dgm:spPr/>
    </dgm:pt>
    <dgm:pt modelId="{CC12EF4F-C4F6-420B-B12A-7BE5ACF5E5E4}" type="pres">
      <dgm:prSet presAssocID="{27370E7F-D7F5-4440-A9A6-1E57000F4016}" presName="connectorText" presStyleLbl="sibTrans2D1" presStyleIdx="11" presStyleCnt="32"/>
      <dgm:spPr/>
    </dgm:pt>
    <dgm:pt modelId="{C2DBDC79-E749-48A9-8043-6E517457DB27}" type="pres">
      <dgm:prSet presAssocID="{E7B7AD0D-27C4-4EC7-8C34-4E48558EB9AC}" presName="node" presStyleLbl="node1" presStyleIdx="12" presStyleCnt="32">
        <dgm:presLayoutVars>
          <dgm:bulletEnabled val="1"/>
        </dgm:presLayoutVars>
      </dgm:prSet>
      <dgm:spPr/>
    </dgm:pt>
    <dgm:pt modelId="{BEF0878C-B2E8-4053-B826-8B01A9151727}" type="pres">
      <dgm:prSet presAssocID="{7EBC2AAD-74E4-4651-BAEE-AC5A959ECC13}" presName="sibTrans" presStyleLbl="sibTrans2D1" presStyleIdx="12" presStyleCnt="32"/>
      <dgm:spPr/>
    </dgm:pt>
    <dgm:pt modelId="{02B293C6-708F-4F29-BF94-3B585E88C9C7}" type="pres">
      <dgm:prSet presAssocID="{7EBC2AAD-74E4-4651-BAEE-AC5A959ECC13}" presName="connectorText" presStyleLbl="sibTrans2D1" presStyleIdx="12" presStyleCnt="32"/>
      <dgm:spPr/>
    </dgm:pt>
    <dgm:pt modelId="{CF175352-66AA-4631-9315-EA7CDEE6166F}" type="pres">
      <dgm:prSet presAssocID="{96641D63-BB3F-4D3D-AC11-F0410E9A5E6A}" presName="node" presStyleLbl="node1" presStyleIdx="13" presStyleCnt="32">
        <dgm:presLayoutVars>
          <dgm:bulletEnabled val="1"/>
        </dgm:presLayoutVars>
      </dgm:prSet>
      <dgm:spPr/>
    </dgm:pt>
    <dgm:pt modelId="{17BB4F26-7404-4C01-BAF2-C2617E501CAE}" type="pres">
      <dgm:prSet presAssocID="{E8E1B7AA-31BF-4B23-B362-FB8157D1B7A7}" presName="sibTrans" presStyleLbl="sibTrans2D1" presStyleIdx="13" presStyleCnt="32"/>
      <dgm:spPr/>
    </dgm:pt>
    <dgm:pt modelId="{4CBDF58D-184D-44A2-A97A-062A6FEF3A18}" type="pres">
      <dgm:prSet presAssocID="{E8E1B7AA-31BF-4B23-B362-FB8157D1B7A7}" presName="connectorText" presStyleLbl="sibTrans2D1" presStyleIdx="13" presStyleCnt="32"/>
      <dgm:spPr/>
    </dgm:pt>
    <dgm:pt modelId="{8BFF5EFE-8662-4623-968A-05D031A61E08}" type="pres">
      <dgm:prSet presAssocID="{C3BF04BA-D4B2-4543-8B05-A79A4B81C2C6}" presName="node" presStyleLbl="node1" presStyleIdx="14" presStyleCnt="32">
        <dgm:presLayoutVars>
          <dgm:bulletEnabled val="1"/>
        </dgm:presLayoutVars>
      </dgm:prSet>
      <dgm:spPr/>
    </dgm:pt>
    <dgm:pt modelId="{FFF958E2-2BA8-4ED7-AF36-D2F834169E08}" type="pres">
      <dgm:prSet presAssocID="{8849D94D-29BD-471F-AD72-C342B9D77EBE}" presName="sibTrans" presStyleLbl="sibTrans2D1" presStyleIdx="14" presStyleCnt="32"/>
      <dgm:spPr/>
    </dgm:pt>
    <dgm:pt modelId="{CD3128D6-33C9-4B78-B126-B6EC46AACFBC}" type="pres">
      <dgm:prSet presAssocID="{8849D94D-29BD-471F-AD72-C342B9D77EBE}" presName="connectorText" presStyleLbl="sibTrans2D1" presStyleIdx="14" presStyleCnt="32"/>
      <dgm:spPr/>
    </dgm:pt>
    <dgm:pt modelId="{7E258A33-BFAF-4BE7-AA29-6BE3219876E6}" type="pres">
      <dgm:prSet presAssocID="{F1771BF8-26FF-4D6C-AE2D-D6A91D4753BC}" presName="node" presStyleLbl="node1" presStyleIdx="15" presStyleCnt="32">
        <dgm:presLayoutVars>
          <dgm:bulletEnabled val="1"/>
        </dgm:presLayoutVars>
      </dgm:prSet>
      <dgm:spPr/>
    </dgm:pt>
    <dgm:pt modelId="{1C4F3381-6081-4CA8-9A0C-FCC3D1D094D7}" type="pres">
      <dgm:prSet presAssocID="{24BB4807-822E-47FC-A670-DD258288432E}" presName="sibTrans" presStyleLbl="sibTrans2D1" presStyleIdx="15" presStyleCnt="32"/>
      <dgm:spPr/>
    </dgm:pt>
    <dgm:pt modelId="{DB0DC393-35B8-4F93-88DD-41A36C072AFA}" type="pres">
      <dgm:prSet presAssocID="{24BB4807-822E-47FC-A670-DD258288432E}" presName="connectorText" presStyleLbl="sibTrans2D1" presStyleIdx="15" presStyleCnt="32"/>
      <dgm:spPr/>
    </dgm:pt>
    <dgm:pt modelId="{76D26F4A-4F8E-4BA0-B4C8-A1E3F4254F14}" type="pres">
      <dgm:prSet presAssocID="{28D83246-9D3C-4E4D-AC37-34C61BD153CE}" presName="node" presStyleLbl="node1" presStyleIdx="16" presStyleCnt="32">
        <dgm:presLayoutVars>
          <dgm:bulletEnabled val="1"/>
        </dgm:presLayoutVars>
      </dgm:prSet>
      <dgm:spPr/>
    </dgm:pt>
    <dgm:pt modelId="{7095BEDB-939A-41CD-928E-D1DF8D467545}" type="pres">
      <dgm:prSet presAssocID="{F0E4349E-E03F-4327-9339-AA98624710EF}" presName="sibTrans" presStyleLbl="sibTrans2D1" presStyleIdx="16" presStyleCnt="32"/>
      <dgm:spPr/>
    </dgm:pt>
    <dgm:pt modelId="{B449FD3B-EE7E-4661-999F-CB1CA5B1450E}" type="pres">
      <dgm:prSet presAssocID="{F0E4349E-E03F-4327-9339-AA98624710EF}" presName="connectorText" presStyleLbl="sibTrans2D1" presStyleIdx="16" presStyleCnt="32"/>
      <dgm:spPr/>
    </dgm:pt>
    <dgm:pt modelId="{B79E2505-7639-4BC9-964C-DF824AF0A42B}" type="pres">
      <dgm:prSet presAssocID="{875A43BD-9022-4DFE-91AA-A0143888403D}" presName="node" presStyleLbl="node1" presStyleIdx="17" presStyleCnt="32">
        <dgm:presLayoutVars>
          <dgm:bulletEnabled val="1"/>
        </dgm:presLayoutVars>
      </dgm:prSet>
      <dgm:spPr/>
    </dgm:pt>
    <dgm:pt modelId="{88A28A3D-ADFE-4F55-9EA8-4371FCAA0B2F}" type="pres">
      <dgm:prSet presAssocID="{D32D8B74-D5E4-4852-BF70-7AFAA3F312BC}" presName="sibTrans" presStyleLbl="sibTrans2D1" presStyleIdx="17" presStyleCnt="32"/>
      <dgm:spPr/>
    </dgm:pt>
    <dgm:pt modelId="{8723443E-98BC-49A1-AC06-5E7FC52AAA56}" type="pres">
      <dgm:prSet presAssocID="{D32D8B74-D5E4-4852-BF70-7AFAA3F312BC}" presName="connectorText" presStyleLbl="sibTrans2D1" presStyleIdx="17" presStyleCnt="32"/>
      <dgm:spPr/>
    </dgm:pt>
    <dgm:pt modelId="{E24185EA-9B89-4DB1-9696-64942FCDDFF1}" type="pres">
      <dgm:prSet presAssocID="{2CB4C2D1-328D-4C53-8F09-91EA1D8BB85C}" presName="node" presStyleLbl="node1" presStyleIdx="18" presStyleCnt="32">
        <dgm:presLayoutVars>
          <dgm:bulletEnabled val="1"/>
        </dgm:presLayoutVars>
      </dgm:prSet>
      <dgm:spPr/>
    </dgm:pt>
    <dgm:pt modelId="{BDDB2259-EB30-4D55-A1FC-A3C06ACCCA56}" type="pres">
      <dgm:prSet presAssocID="{79FA2926-1135-4CAC-962D-EA2131025787}" presName="sibTrans" presStyleLbl="sibTrans2D1" presStyleIdx="18" presStyleCnt="32"/>
      <dgm:spPr/>
    </dgm:pt>
    <dgm:pt modelId="{1E47DC27-0D8C-4CAB-A7A2-D8AB190368EC}" type="pres">
      <dgm:prSet presAssocID="{79FA2926-1135-4CAC-962D-EA2131025787}" presName="connectorText" presStyleLbl="sibTrans2D1" presStyleIdx="18" presStyleCnt="32"/>
      <dgm:spPr/>
    </dgm:pt>
    <dgm:pt modelId="{22107FAA-5684-4692-9741-90990CCF5251}" type="pres">
      <dgm:prSet presAssocID="{570D3710-D62E-4E7B-9E0D-AE4DB64ED743}" presName="node" presStyleLbl="node1" presStyleIdx="19" presStyleCnt="32">
        <dgm:presLayoutVars>
          <dgm:bulletEnabled val="1"/>
        </dgm:presLayoutVars>
      </dgm:prSet>
      <dgm:spPr/>
    </dgm:pt>
    <dgm:pt modelId="{93D1F15F-0EEB-4359-9283-5E38A82D2992}" type="pres">
      <dgm:prSet presAssocID="{773897FF-7B44-49F6-A7FF-BBA995F74F07}" presName="sibTrans" presStyleLbl="sibTrans2D1" presStyleIdx="19" presStyleCnt="32"/>
      <dgm:spPr/>
    </dgm:pt>
    <dgm:pt modelId="{DDF7B026-ABBB-47A5-B8E9-FBFCA45F5C2D}" type="pres">
      <dgm:prSet presAssocID="{773897FF-7B44-49F6-A7FF-BBA995F74F07}" presName="connectorText" presStyleLbl="sibTrans2D1" presStyleIdx="19" presStyleCnt="32"/>
      <dgm:spPr/>
    </dgm:pt>
    <dgm:pt modelId="{8FA8795F-23B4-468A-910C-6BC41F2D5A2C}" type="pres">
      <dgm:prSet presAssocID="{374EF450-D887-40C2-AEEF-DF6572BB6A18}" presName="node" presStyleLbl="node1" presStyleIdx="20" presStyleCnt="32">
        <dgm:presLayoutVars>
          <dgm:bulletEnabled val="1"/>
        </dgm:presLayoutVars>
      </dgm:prSet>
      <dgm:spPr/>
    </dgm:pt>
    <dgm:pt modelId="{2D23C062-2A0B-4CE7-BFC4-9823DAD09993}" type="pres">
      <dgm:prSet presAssocID="{DC103863-4CC8-46C0-B05B-7508E6581602}" presName="sibTrans" presStyleLbl="sibTrans2D1" presStyleIdx="20" presStyleCnt="32"/>
      <dgm:spPr/>
    </dgm:pt>
    <dgm:pt modelId="{ECF98F08-BB12-4D08-9E5F-E54F1FD4B2EE}" type="pres">
      <dgm:prSet presAssocID="{DC103863-4CC8-46C0-B05B-7508E6581602}" presName="connectorText" presStyleLbl="sibTrans2D1" presStyleIdx="20" presStyleCnt="32"/>
      <dgm:spPr/>
    </dgm:pt>
    <dgm:pt modelId="{514F608C-45B5-4E57-B031-4FF7E2E6D685}" type="pres">
      <dgm:prSet presAssocID="{83768AE6-B103-4596-945B-BB3330A5CD1B}" presName="node" presStyleLbl="node1" presStyleIdx="21" presStyleCnt="32">
        <dgm:presLayoutVars>
          <dgm:bulletEnabled val="1"/>
        </dgm:presLayoutVars>
      </dgm:prSet>
      <dgm:spPr/>
    </dgm:pt>
    <dgm:pt modelId="{B9596B3D-FAFE-4F56-A70F-FE612FD461C5}" type="pres">
      <dgm:prSet presAssocID="{A22CB6F5-F8F1-443D-90F7-2A2818E5AFBC}" presName="sibTrans" presStyleLbl="sibTrans2D1" presStyleIdx="21" presStyleCnt="32"/>
      <dgm:spPr/>
    </dgm:pt>
    <dgm:pt modelId="{470FC63A-B800-47EE-9849-7754447C9662}" type="pres">
      <dgm:prSet presAssocID="{A22CB6F5-F8F1-443D-90F7-2A2818E5AFBC}" presName="connectorText" presStyleLbl="sibTrans2D1" presStyleIdx="21" presStyleCnt="32"/>
      <dgm:spPr/>
    </dgm:pt>
    <dgm:pt modelId="{0AA8A65D-36D6-418A-9ADD-2FF0DC227DE2}" type="pres">
      <dgm:prSet presAssocID="{B1146D55-96CA-4019-BE7C-F267474D7E5F}" presName="node" presStyleLbl="node1" presStyleIdx="22" presStyleCnt="32">
        <dgm:presLayoutVars>
          <dgm:bulletEnabled val="1"/>
        </dgm:presLayoutVars>
      </dgm:prSet>
      <dgm:spPr/>
    </dgm:pt>
    <dgm:pt modelId="{F9EC8296-1A25-4F26-9545-1B4DAB7FBB73}" type="pres">
      <dgm:prSet presAssocID="{AA43C79E-6BF2-4730-85A4-0F2682484ED1}" presName="sibTrans" presStyleLbl="sibTrans2D1" presStyleIdx="22" presStyleCnt="32"/>
      <dgm:spPr/>
    </dgm:pt>
    <dgm:pt modelId="{BD0BEF21-51A6-4419-9954-8F1ADF766AC9}" type="pres">
      <dgm:prSet presAssocID="{AA43C79E-6BF2-4730-85A4-0F2682484ED1}" presName="connectorText" presStyleLbl="sibTrans2D1" presStyleIdx="22" presStyleCnt="32"/>
      <dgm:spPr/>
    </dgm:pt>
    <dgm:pt modelId="{DD5784FD-5A0C-4E6F-B98E-B831D2914D9B}" type="pres">
      <dgm:prSet presAssocID="{4E4A9249-E2A1-403D-A850-C84035FDD3C8}" presName="node" presStyleLbl="node1" presStyleIdx="23" presStyleCnt="32">
        <dgm:presLayoutVars>
          <dgm:bulletEnabled val="1"/>
        </dgm:presLayoutVars>
      </dgm:prSet>
      <dgm:spPr/>
    </dgm:pt>
    <dgm:pt modelId="{64847012-67B1-46D4-A7C2-B36F5B8FB36E}" type="pres">
      <dgm:prSet presAssocID="{FB0BD07C-0E96-47E4-A3A4-9DA15E676F4A}" presName="sibTrans" presStyleLbl="sibTrans2D1" presStyleIdx="23" presStyleCnt="32"/>
      <dgm:spPr/>
    </dgm:pt>
    <dgm:pt modelId="{F69CDFEE-EC58-4621-8528-18027BA665D6}" type="pres">
      <dgm:prSet presAssocID="{FB0BD07C-0E96-47E4-A3A4-9DA15E676F4A}" presName="connectorText" presStyleLbl="sibTrans2D1" presStyleIdx="23" presStyleCnt="32"/>
      <dgm:spPr/>
    </dgm:pt>
    <dgm:pt modelId="{64D0586E-4667-4F3B-A0AA-93146602E714}" type="pres">
      <dgm:prSet presAssocID="{C1CC2CBB-6415-4083-8711-8AB03B5865C5}" presName="node" presStyleLbl="node1" presStyleIdx="24" presStyleCnt="32">
        <dgm:presLayoutVars>
          <dgm:bulletEnabled val="1"/>
        </dgm:presLayoutVars>
      </dgm:prSet>
      <dgm:spPr/>
    </dgm:pt>
    <dgm:pt modelId="{F8A100F3-3F6F-4007-A72E-97F3C8EFF649}" type="pres">
      <dgm:prSet presAssocID="{DF1BA8B1-6E9A-4EC6-B66F-CC10E4A50CD3}" presName="sibTrans" presStyleLbl="sibTrans2D1" presStyleIdx="24" presStyleCnt="32"/>
      <dgm:spPr/>
    </dgm:pt>
    <dgm:pt modelId="{65639186-88EB-49B7-9FD4-2157BAD369FA}" type="pres">
      <dgm:prSet presAssocID="{DF1BA8B1-6E9A-4EC6-B66F-CC10E4A50CD3}" presName="connectorText" presStyleLbl="sibTrans2D1" presStyleIdx="24" presStyleCnt="32"/>
      <dgm:spPr/>
    </dgm:pt>
    <dgm:pt modelId="{C51E10DF-DC09-42D5-B7FE-60A8CE4FCC4B}" type="pres">
      <dgm:prSet presAssocID="{D40690D1-F466-4BF8-977A-D7128AF00397}" presName="node" presStyleLbl="node1" presStyleIdx="25" presStyleCnt="32">
        <dgm:presLayoutVars>
          <dgm:bulletEnabled val="1"/>
        </dgm:presLayoutVars>
      </dgm:prSet>
      <dgm:spPr/>
    </dgm:pt>
    <dgm:pt modelId="{1AB99B84-4C12-4C59-AD05-2654F7C94D6B}" type="pres">
      <dgm:prSet presAssocID="{8F003D84-8A24-4D71-8671-A3F942DE4E30}" presName="sibTrans" presStyleLbl="sibTrans2D1" presStyleIdx="25" presStyleCnt="32"/>
      <dgm:spPr/>
    </dgm:pt>
    <dgm:pt modelId="{8B4DA429-BA26-48CC-8914-C143F0348AB5}" type="pres">
      <dgm:prSet presAssocID="{8F003D84-8A24-4D71-8671-A3F942DE4E30}" presName="connectorText" presStyleLbl="sibTrans2D1" presStyleIdx="25" presStyleCnt="32"/>
      <dgm:spPr/>
    </dgm:pt>
    <dgm:pt modelId="{0D3F71F2-F7A3-4927-B74D-3639569697DB}" type="pres">
      <dgm:prSet presAssocID="{0FFDD147-562C-4031-AEB2-24CCD0BA4103}" presName="node" presStyleLbl="node1" presStyleIdx="26" presStyleCnt="32">
        <dgm:presLayoutVars>
          <dgm:bulletEnabled val="1"/>
        </dgm:presLayoutVars>
      </dgm:prSet>
      <dgm:spPr/>
    </dgm:pt>
    <dgm:pt modelId="{60F0C2B9-8156-4B09-B2E9-DCB7BD38472A}" type="pres">
      <dgm:prSet presAssocID="{8C4EC6EE-9413-4200-BA01-FED6162DB80B}" presName="sibTrans" presStyleLbl="sibTrans2D1" presStyleIdx="26" presStyleCnt="32"/>
      <dgm:spPr/>
    </dgm:pt>
    <dgm:pt modelId="{BD2DD1D6-1D41-45B5-BB9A-F75A117FBD93}" type="pres">
      <dgm:prSet presAssocID="{8C4EC6EE-9413-4200-BA01-FED6162DB80B}" presName="connectorText" presStyleLbl="sibTrans2D1" presStyleIdx="26" presStyleCnt="32"/>
      <dgm:spPr/>
    </dgm:pt>
    <dgm:pt modelId="{6F7A4865-9119-4AE3-A520-837AD31B1F6D}" type="pres">
      <dgm:prSet presAssocID="{98BE78B0-9E08-4B71-BA6B-5FC9637F6E10}" presName="node" presStyleLbl="node1" presStyleIdx="27" presStyleCnt="32">
        <dgm:presLayoutVars>
          <dgm:bulletEnabled val="1"/>
        </dgm:presLayoutVars>
      </dgm:prSet>
      <dgm:spPr/>
    </dgm:pt>
    <dgm:pt modelId="{5D1431D5-AC77-4168-A015-5DD4B50E8F5A}" type="pres">
      <dgm:prSet presAssocID="{47EFCD58-44E8-4BE1-B42A-B428C11AA816}" presName="sibTrans" presStyleLbl="sibTrans2D1" presStyleIdx="27" presStyleCnt="32"/>
      <dgm:spPr/>
    </dgm:pt>
    <dgm:pt modelId="{396B8A99-91C6-41D7-9B74-C23775CAF85D}" type="pres">
      <dgm:prSet presAssocID="{47EFCD58-44E8-4BE1-B42A-B428C11AA816}" presName="connectorText" presStyleLbl="sibTrans2D1" presStyleIdx="27" presStyleCnt="32"/>
      <dgm:spPr/>
    </dgm:pt>
    <dgm:pt modelId="{2B7B4503-3E2F-4964-AC54-10358A122751}" type="pres">
      <dgm:prSet presAssocID="{38466EFB-596A-4C93-B98C-2BF0CAC00D0A}" presName="node" presStyleLbl="node1" presStyleIdx="28" presStyleCnt="32">
        <dgm:presLayoutVars>
          <dgm:bulletEnabled val="1"/>
        </dgm:presLayoutVars>
      </dgm:prSet>
      <dgm:spPr/>
    </dgm:pt>
    <dgm:pt modelId="{50EAB706-7E1C-4CE8-8B3D-893CEBE46CAE}" type="pres">
      <dgm:prSet presAssocID="{042EFC62-AF0B-4C67-88AA-1B16AAE1EE81}" presName="sibTrans" presStyleLbl="sibTrans2D1" presStyleIdx="28" presStyleCnt="32"/>
      <dgm:spPr/>
    </dgm:pt>
    <dgm:pt modelId="{B290E76A-80B7-444A-9E03-A2FF7A0018B2}" type="pres">
      <dgm:prSet presAssocID="{042EFC62-AF0B-4C67-88AA-1B16AAE1EE81}" presName="connectorText" presStyleLbl="sibTrans2D1" presStyleIdx="28" presStyleCnt="32"/>
      <dgm:spPr/>
    </dgm:pt>
    <dgm:pt modelId="{0B485A05-1841-4AD6-8EEA-1FC3388A004A}" type="pres">
      <dgm:prSet presAssocID="{ECD4F1DB-C417-4A1D-BC66-04375B658D42}" presName="node" presStyleLbl="node1" presStyleIdx="29" presStyleCnt="32">
        <dgm:presLayoutVars>
          <dgm:bulletEnabled val="1"/>
        </dgm:presLayoutVars>
      </dgm:prSet>
      <dgm:spPr/>
    </dgm:pt>
    <dgm:pt modelId="{639C3290-8386-46D8-A0B8-5E350B97A555}" type="pres">
      <dgm:prSet presAssocID="{4D837B18-0BC9-4A66-BC5A-1A0A088DBAC0}" presName="sibTrans" presStyleLbl="sibTrans2D1" presStyleIdx="29" presStyleCnt="32"/>
      <dgm:spPr/>
    </dgm:pt>
    <dgm:pt modelId="{40F546FE-40F7-4FFB-BBCF-4E71E730F3AF}" type="pres">
      <dgm:prSet presAssocID="{4D837B18-0BC9-4A66-BC5A-1A0A088DBAC0}" presName="connectorText" presStyleLbl="sibTrans2D1" presStyleIdx="29" presStyleCnt="32"/>
      <dgm:spPr/>
    </dgm:pt>
    <dgm:pt modelId="{CAEFE12E-0D64-44E4-B3FF-5357227FD907}" type="pres">
      <dgm:prSet presAssocID="{2BDAF0DE-8367-485E-92FD-585A616092C2}" presName="node" presStyleLbl="node1" presStyleIdx="30" presStyleCnt="32">
        <dgm:presLayoutVars>
          <dgm:bulletEnabled val="1"/>
        </dgm:presLayoutVars>
      </dgm:prSet>
      <dgm:spPr/>
    </dgm:pt>
    <dgm:pt modelId="{A7EE6F55-40AF-49E1-9424-33DE5E14BFB1}" type="pres">
      <dgm:prSet presAssocID="{DB32B10E-4A9B-4C1F-A498-F2A9850ED2FC}" presName="sibTrans" presStyleLbl="sibTrans2D1" presStyleIdx="30" presStyleCnt="32"/>
      <dgm:spPr/>
    </dgm:pt>
    <dgm:pt modelId="{37CD4C69-1100-45F5-99F6-FABD88221EF0}" type="pres">
      <dgm:prSet presAssocID="{DB32B10E-4A9B-4C1F-A498-F2A9850ED2FC}" presName="connectorText" presStyleLbl="sibTrans2D1" presStyleIdx="30" presStyleCnt="32"/>
      <dgm:spPr/>
    </dgm:pt>
    <dgm:pt modelId="{7DF71ABE-7B02-4084-BC18-615734A6CECF}" type="pres">
      <dgm:prSet presAssocID="{049B7351-BFD7-4CAE-82B1-178626C1CF8B}" presName="node" presStyleLbl="node1" presStyleIdx="31" presStyleCnt="32">
        <dgm:presLayoutVars>
          <dgm:bulletEnabled val="1"/>
        </dgm:presLayoutVars>
      </dgm:prSet>
      <dgm:spPr/>
    </dgm:pt>
    <dgm:pt modelId="{2EE015C0-D3EA-429F-A385-11654892E43A}" type="pres">
      <dgm:prSet presAssocID="{E3D50A0C-A823-451C-9594-D712AC2F6F45}" presName="sibTrans" presStyleLbl="sibTrans2D1" presStyleIdx="31" presStyleCnt="32"/>
      <dgm:spPr/>
    </dgm:pt>
    <dgm:pt modelId="{320FEDDF-07E0-40F9-B254-EAABDB56D081}" type="pres">
      <dgm:prSet presAssocID="{E3D50A0C-A823-451C-9594-D712AC2F6F45}" presName="connectorText" presStyleLbl="sibTrans2D1" presStyleIdx="31" presStyleCnt="32"/>
      <dgm:spPr/>
    </dgm:pt>
  </dgm:ptLst>
  <dgm:cxnLst>
    <dgm:cxn modelId="{93D90803-BEDA-405A-AFF0-6E9E5326B99C}" srcId="{FA82C791-ABD0-42EE-A599-E2399BB27A33}" destId="{38466EFB-596A-4C93-B98C-2BF0CAC00D0A}" srcOrd="28" destOrd="0" parTransId="{DF48794C-1244-4FB7-AABC-7D41D1D8C810}" sibTransId="{042EFC62-AF0B-4C67-88AA-1B16AAE1EE81}"/>
    <dgm:cxn modelId="{32826606-BCDD-41C5-AD2A-DEBF992A74C5}" type="presOf" srcId="{2BDAF0DE-8367-485E-92FD-585A616092C2}" destId="{CAEFE12E-0D64-44E4-B3FF-5357227FD907}" srcOrd="0" destOrd="0" presId="urn:microsoft.com/office/officeart/2005/8/layout/cycle7"/>
    <dgm:cxn modelId="{6C6D4B07-4C49-4F23-ACEE-042672263783}" type="presOf" srcId="{15AB60ED-01FB-4CB5-B811-84DA7BC90702}" destId="{CBAB1382-CC45-45B8-A531-336F5114BB1C}" srcOrd="0" destOrd="0" presId="urn:microsoft.com/office/officeart/2005/8/layout/cycle7"/>
    <dgm:cxn modelId="{62FD4E07-DD40-4B8F-88D3-34336AEBFD9B}" type="presOf" srcId="{A22CB6F5-F8F1-443D-90F7-2A2818E5AFBC}" destId="{470FC63A-B800-47EE-9849-7754447C9662}" srcOrd="1" destOrd="0" presId="urn:microsoft.com/office/officeart/2005/8/layout/cycle7"/>
    <dgm:cxn modelId="{29055308-3E36-49FE-87E0-777FAA574290}" type="presOf" srcId="{B1146D55-96CA-4019-BE7C-F267474D7E5F}" destId="{0AA8A65D-36D6-418A-9ADD-2FF0DC227DE2}" srcOrd="0" destOrd="0" presId="urn:microsoft.com/office/officeart/2005/8/layout/cycle7"/>
    <dgm:cxn modelId="{2266F509-8DD3-461B-BBBE-3AF2D759E250}" type="presOf" srcId="{6C5435C8-1801-4854-A3DE-2F95FAE6558B}" destId="{48F7E1C6-ADF4-486B-A176-9C0EBD4E2B78}" srcOrd="0" destOrd="0" presId="urn:microsoft.com/office/officeart/2005/8/layout/cycle7"/>
    <dgm:cxn modelId="{9EF9FD09-D1DD-4DAE-BEED-F22D7E9F13D7}" type="presOf" srcId="{F0E4349E-E03F-4327-9339-AA98624710EF}" destId="{7095BEDB-939A-41CD-928E-D1DF8D467545}" srcOrd="0" destOrd="0" presId="urn:microsoft.com/office/officeart/2005/8/layout/cycle7"/>
    <dgm:cxn modelId="{95493D0A-8AE8-4B29-88BB-BCD18E141A29}" srcId="{FA82C791-ABD0-42EE-A599-E2399BB27A33}" destId="{10ADD20B-371C-4A11-8B11-968F6E55135F}" srcOrd="5" destOrd="0" parTransId="{2BB42FF4-05BB-4A31-BE3A-781967D62499}" sibTransId="{A728D2CC-00E7-4AA5-977A-629A4BD0CA6B}"/>
    <dgm:cxn modelId="{5291F20E-315B-4A76-A21E-574E8F51D333}" type="presOf" srcId="{C4A86F8C-F69E-4C0E-9EFE-46F8C25F926C}" destId="{BF72E408-26F4-4291-8246-6F1703E1A468}" srcOrd="0" destOrd="0" presId="urn:microsoft.com/office/officeart/2005/8/layout/cycle7"/>
    <dgm:cxn modelId="{497A4010-37D4-42A3-8AE5-4C434DCCD6EB}" srcId="{FA82C791-ABD0-42EE-A599-E2399BB27A33}" destId="{982F3D12-A797-4477-A3FE-E3C1538091BD}" srcOrd="6" destOrd="0" parTransId="{01E995D7-CF5F-4D9C-B820-ECAD78B83402}" sibTransId="{99194217-79BE-43CF-BD5A-BF00146F1BBD}"/>
    <dgm:cxn modelId="{E153FD15-56BC-4312-9E4A-0CC2EC05F9B4}" srcId="{FA82C791-ABD0-42EE-A599-E2399BB27A33}" destId="{2CB4C2D1-328D-4C53-8F09-91EA1D8BB85C}" srcOrd="18" destOrd="0" parTransId="{E7F869AE-F877-4BC8-8E4C-911ADF706193}" sibTransId="{79FA2926-1135-4CAC-962D-EA2131025787}"/>
    <dgm:cxn modelId="{4610BD18-8198-4858-9925-3624B08F608F}" type="presOf" srcId="{DFFA84E2-E3FB-4DA5-97BE-1010436FAD2C}" destId="{48A589B7-CEDF-46F1-85D6-AD5E10490BC8}" srcOrd="0" destOrd="0" presId="urn:microsoft.com/office/officeart/2005/8/layout/cycle7"/>
    <dgm:cxn modelId="{B77EF518-6B35-45A7-9FBB-417729884CE9}" type="presOf" srcId="{DFFA84E2-E3FB-4DA5-97BE-1010436FAD2C}" destId="{FC4E24CF-B33B-4283-8333-330EDF258E13}" srcOrd="1" destOrd="0" presId="urn:microsoft.com/office/officeart/2005/8/layout/cycle7"/>
    <dgm:cxn modelId="{7286E21A-61BD-4F42-8F06-5EF1A20B83D4}" type="presOf" srcId="{8C4EC6EE-9413-4200-BA01-FED6162DB80B}" destId="{BD2DD1D6-1D41-45B5-BB9A-F75A117FBD93}" srcOrd="1" destOrd="0" presId="urn:microsoft.com/office/officeart/2005/8/layout/cycle7"/>
    <dgm:cxn modelId="{180E091F-F613-43F6-B379-C302237B5AC7}" type="presOf" srcId="{9B8E8358-042B-4BD5-BC41-4D841DBCEB6E}" destId="{01F7A283-8311-4EC9-8482-B1B04C0E02D2}" srcOrd="0" destOrd="0" presId="urn:microsoft.com/office/officeart/2005/8/layout/cycle7"/>
    <dgm:cxn modelId="{BA831123-A016-4D20-834B-51C4585FCAF9}" type="presOf" srcId="{C445D272-0D86-4AED-A6FF-96B7F67CD949}" destId="{D63A6968-4225-4CE1-AFF2-C5482B1BF5EB}" srcOrd="0" destOrd="0" presId="urn:microsoft.com/office/officeart/2005/8/layout/cycle7"/>
    <dgm:cxn modelId="{F2AB5225-9E11-41B0-82D8-5DA4CE474A2B}" type="presOf" srcId="{D32D8B74-D5E4-4852-BF70-7AFAA3F312BC}" destId="{8723443E-98BC-49A1-AC06-5E7FC52AAA56}" srcOrd="1" destOrd="0" presId="urn:microsoft.com/office/officeart/2005/8/layout/cycle7"/>
    <dgm:cxn modelId="{1D6B5C26-4900-48E1-8C67-854BD53045FD}" srcId="{FA82C791-ABD0-42EE-A599-E2399BB27A33}" destId="{96154D2E-3ACB-42C6-9095-D5D8F943A0F2}" srcOrd="9" destOrd="0" parTransId="{070BDC11-3363-461D-BA4D-13C4F1C066A9}" sibTransId="{98CA3965-01A8-412B-81A0-D74FEF0E49CF}"/>
    <dgm:cxn modelId="{7B13B527-1782-4CBF-8BE8-82EB98F30A0D}" type="presOf" srcId="{47EFCD58-44E8-4BE1-B42A-B428C11AA816}" destId="{396B8A99-91C6-41D7-9B74-C23775CAF85D}" srcOrd="1" destOrd="0" presId="urn:microsoft.com/office/officeart/2005/8/layout/cycle7"/>
    <dgm:cxn modelId="{DAEFC528-6EB7-40E9-A582-13D658F4530D}" srcId="{FA82C791-ABD0-42EE-A599-E2399BB27A33}" destId="{78F7294D-65C6-4F6B-AB9A-FA5DF3CFBCBD}" srcOrd="3" destOrd="0" parTransId="{CC970033-542B-43F9-9BC4-1948EAFDAC17}" sibTransId="{F82F52AC-AD7F-43C3-9BF6-B49FCEB236F3}"/>
    <dgm:cxn modelId="{8D20B129-4FEA-47DA-BE00-BF37DC6B0A5B}" type="presOf" srcId="{8C4EC6EE-9413-4200-BA01-FED6162DB80B}" destId="{60F0C2B9-8156-4B09-B2E9-DCB7BD38472A}" srcOrd="0" destOrd="0" presId="urn:microsoft.com/office/officeart/2005/8/layout/cycle7"/>
    <dgm:cxn modelId="{CA6E072A-157A-41AE-A90F-B7C40209A1BE}" type="presOf" srcId="{049B7351-BFD7-4CAE-82B1-178626C1CF8B}" destId="{7DF71ABE-7B02-4084-BC18-615734A6CECF}" srcOrd="0" destOrd="0" presId="urn:microsoft.com/office/officeart/2005/8/layout/cycle7"/>
    <dgm:cxn modelId="{EF74B32C-9038-4B69-BDCE-5728516DCF6F}" srcId="{FA82C791-ABD0-42EE-A599-E2399BB27A33}" destId="{F1771BF8-26FF-4D6C-AE2D-D6A91D4753BC}" srcOrd="15" destOrd="0" parTransId="{84E48E68-A432-4C51-A659-79EB6B65B1A2}" sibTransId="{24BB4807-822E-47FC-A670-DD258288432E}"/>
    <dgm:cxn modelId="{77E1F42C-F6E1-4530-9487-142B4867A452}" srcId="{FA82C791-ABD0-42EE-A599-E2399BB27A33}" destId="{205C6B45-2847-422A-813D-F06254555D13}" srcOrd="11" destOrd="0" parTransId="{F7CAF752-9B2D-4C26-B27C-FAE35B176C0B}" sibTransId="{27370E7F-D7F5-4440-A9A6-1E57000F4016}"/>
    <dgm:cxn modelId="{B66E5331-EEA7-43BD-8B6A-2A41A1EF5D6B}" type="presOf" srcId="{E3D50A0C-A823-451C-9594-D712AC2F6F45}" destId="{2EE015C0-D3EA-429F-A385-11654892E43A}" srcOrd="0" destOrd="0" presId="urn:microsoft.com/office/officeart/2005/8/layout/cycle7"/>
    <dgm:cxn modelId="{F5D45931-7BB6-403E-BBE1-A5CA11012250}" srcId="{FA82C791-ABD0-42EE-A599-E2399BB27A33}" destId="{96641D63-BB3F-4D3D-AC11-F0410E9A5E6A}" srcOrd="13" destOrd="0" parTransId="{B253E149-662E-4432-9DC0-A7742EAB3323}" sibTransId="{E8E1B7AA-31BF-4B23-B362-FB8157D1B7A7}"/>
    <dgm:cxn modelId="{463BA031-B8F0-4BDC-B0B8-88E3B3C98997}" type="presOf" srcId="{6C5435C8-1801-4854-A3DE-2F95FAE6558B}" destId="{D0929957-4312-42EC-8492-C44DFC22AED3}" srcOrd="1" destOrd="0" presId="urn:microsoft.com/office/officeart/2005/8/layout/cycle7"/>
    <dgm:cxn modelId="{DC95AB32-6747-4CD0-8677-833AF1519452}" type="presOf" srcId="{4E29045C-467E-4DA4-8C4A-29368B70E07C}" destId="{C5787532-AAE6-4B5A-AFB1-A98C9EFD8982}" srcOrd="1" destOrd="0" presId="urn:microsoft.com/office/officeart/2005/8/layout/cycle7"/>
    <dgm:cxn modelId="{D4E41B33-C5C7-4B5C-8B0F-858590E13B62}" type="presOf" srcId="{F82F52AC-AD7F-43C3-9BF6-B49FCEB236F3}" destId="{428BD752-9C40-4305-8B84-995649C3FB23}" srcOrd="1" destOrd="0" presId="urn:microsoft.com/office/officeart/2005/8/layout/cycle7"/>
    <dgm:cxn modelId="{32890836-CE16-4C4F-BBDD-E11627D76C6F}" type="presOf" srcId="{10ADD20B-371C-4A11-8B11-968F6E55135F}" destId="{D2DA00C9-4364-4E57-BEC1-002C8285169B}" srcOrd="0" destOrd="0" presId="urn:microsoft.com/office/officeart/2005/8/layout/cycle7"/>
    <dgm:cxn modelId="{2B477F36-E0EB-4AC2-BCE4-A6D3DBAA9D51}" type="presOf" srcId="{DF1BA8B1-6E9A-4EC6-B66F-CC10E4A50CD3}" destId="{65639186-88EB-49B7-9FD4-2157BAD369FA}" srcOrd="1" destOrd="0" presId="urn:microsoft.com/office/officeart/2005/8/layout/cycle7"/>
    <dgm:cxn modelId="{98A77237-396A-4054-8E2E-ED65658B3B82}" type="presOf" srcId="{47EFCD58-44E8-4BE1-B42A-B428C11AA816}" destId="{5D1431D5-AC77-4168-A015-5DD4B50E8F5A}" srcOrd="0" destOrd="0" presId="urn:microsoft.com/office/officeart/2005/8/layout/cycle7"/>
    <dgm:cxn modelId="{53EB0F38-B3DB-4956-B012-D43E28A29B06}" type="presOf" srcId="{773897FF-7B44-49F6-A7FF-BBA995F74F07}" destId="{93D1F15F-0EEB-4359-9283-5E38A82D2992}" srcOrd="0" destOrd="0" presId="urn:microsoft.com/office/officeart/2005/8/layout/cycle7"/>
    <dgm:cxn modelId="{4BB4813E-0823-4788-9339-803DF8E58757}" srcId="{FA82C791-ABD0-42EE-A599-E2399BB27A33}" destId="{4E4A9249-E2A1-403D-A850-C84035FDD3C8}" srcOrd="23" destOrd="0" parTransId="{F6FF0051-5B51-4AAF-9C21-C5A44E26F935}" sibTransId="{FB0BD07C-0E96-47E4-A3A4-9DA15E676F4A}"/>
    <dgm:cxn modelId="{4156BF40-63A0-4137-9672-30EE8E2DF241}" type="presOf" srcId="{8F003D84-8A24-4D71-8671-A3F942DE4E30}" destId="{8B4DA429-BA26-48CC-8914-C143F0348AB5}" srcOrd="1" destOrd="0" presId="urn:microsoft.com/office/officeart/2005/8/layout/cycle7"/>
    <dgm:cxn modelId="{08E65D5D-DDA5-4E8A-ABE6-3A5CDDCF9666}" type="presOf" srcId="{34518844-9A6E-4C30-9497-A9901562D2F5}" destId="{AE58C5A2-82CE-41FB-9DB0-77505F63C6F7}" srcOrd="0" destOrd="0" presId="urn:microsoft.com/office/officeart/2005/8/layout/cycle7"/>
    <dgm:cxn modelId="{97475060-8CCA-45A2-BD7B-D2332BB0D0CE}" type="presOf" srcId="{E7B7AD0D-27C4-4EC7-8C34-4E48558EB9AC}" destId="{C2DBDC79-E749-48A9-8043-6E517457DB27}" srcOrd="0" destOrd="0" presId="urn:microsoft.com/office/officeart/2005/8/layout/cycle7"/>
    <dgm:cxn modelId="{1E29FA60-AA0B-4F9B-B219-97DD6C406B76}" type="presOf" srcId="{FB0BD07C-0E96-47E4-A3A4-9DA15E676F4A}" destId="{F69CDFEE-EC58-4621-8528-18027BA665D6}" srcOrd="1" destOrd="0" presId="urn:microsoft.com/office/officeart/2005/8/layout/cycle7"/>
    <dgm:cxn modelId="{44FA3961-83F4-4213-A78A-73AF20479EB3}" srcId="{FA82C791-ABD0-42EE-A599-E2399BB27A33}" destId="{C445D272-0D86-4AED-A6FF-96B7F67CD949}" srcOrd="2" destOrd="0" parTransId="{B9E98E0D-3E36-4DF3-BC53-A847CB85E2D0}" sibTransId="{2E6EC058-E7DB-44B9-BFF6-AAFCA95A7703}"/>
    <dgm:cxn modelId="{AAA0BB61-BDB2-47E5-A6F1-8F40F0F1E062}" type="presOf" srcId="{4E4A9249-E2A1-403D-A850-C84035FDD3C8}" destId="{DD5784FD-5A0C-4E6F-B98E-B831D2914D9B}" srcOrd="0" destOrd="0" presId="urn:microsoft.com/office/officeart/2005/8/layout/cycle7"/>
    <dgm:cxn modelId="{4A728565-A021-441E-AFBA-99DA9ED8B617}" type="presOf" srcId="{7EBC2AAD-74E4-4651-BAEE-AC5A959ECC13}" destId="{02B293C6-708F-4F29-BF94-3B585E88C9C7}" srcOrd="1" destOrd="0" presId="urn:microsoft.com/office/officeart/2005/8/layout/cycle7"/>
    <dgm:cxn modelId="{8E27D645-7366-41FA-A5BA-84781C6E8C15}" type="presOf" srcId="{A728D2CC-00E7-4AA5-977A-629A4BD0CA6B}" destId="{6DAE8801-048A-4390-A504-0E72DE09BF82}" srcOrd="0" destOrd="0" presId="urn:microsoft.com/office/officeart/2005/8/layout/cycle7"/>
    <dgm:cxn modelId="{518DEA45-18CA-4C89-A238-09C1CE4B3D0A}" srcId="{FA82C791-ABD0-42EE-A599-E2399BB27A33}" destId="{875A43BD-9022-4DFE-91AA-A0143888403D}" srcOrd="17" destOrd="0" parTransId="{02F0F14C-E878-4C67-A449-8AEB22F6C0AA}" sibTransId="{D32D8B74-D5E4-4852-BF70-7AFAA3F312BC}"/>
    <dgm:cxn modelId="{0F99EA45-D934-4535-ACEF-ACFA4FDD20BC}" type="presOf" srcId="{96641D63-BB3F-4D3D-AC11-F0410E9A5E6A}" destId="{CF175352-66AA-4631-9315-EA7CDEE6166F}" srcOrd="0" destOrd="0" presId="urn:microsoft.com/office/officeart/2005/8/layout/cycle7"/>
    <dgm:cxn modelId="{D9C4FB65-F0A9-4889-830B-90A0B88050F7}" type="presOf" srcId="{4E29045C-467E-4DA4-8C4A-29368B70E07C}" destId="{6E45D0B1-F115-4028-B755-294C99FEE941}" srcOrd="0" destOrd="0" presId="urn:microsoft.com/office/officeart/2005/8/layout/cycle7"/>
    <dgm:cxn modelId="{FA670746-93A1-448C-8F38-EAA48C493438}" type="presOf" srcId="{AA43C79E-6BF2-4730-85A4-0F2682484ED1}" destId="{F9EC8296-1A25-4F26-9545-1B4DAB7FBB73}" srcOrd="0" destOrd="0" presId="urn:microsoft.com/office/officeart/2005/8/layout/cycle7"/>
    <dgm:cxn modelId="{31C22966-FEAC-4178-96C6-CC5E091E8222}" type="presOf" srcId="{74CEEAF5-DFC3-4FA7-83D6-BD0CAC7FA071}" destId="{8AD6C583-3385-49B5-ABC4-AC701C2B6158}" srcOrd="0" destOrd="0" presId="urn:microsoft.com/office/officeart/2005/8/layout/cycle7"/>
    <dgm:cxn modelId="{40F24F67-FB38-4B26-BCB9-0CD131505AC4}" srcId="{FA82C791-ABD0-42EE-A599-E2399BB27A33}" destId="{B1146D55-96CA-4019-BE7C-F267474D7E5F}" srcOrd="22" destOrd="0" parTransId="{459AF8C9-6FF2-4AA9-8198-782C29134CB7}" sibTransId="{AA43C79E-6BF2-4730-85A4-0F2682484ED1}"/>
    <dgm:cxn modelId="{B4080049-9183-4345-8022-480A6029A286}" type="presOf" srcId="{DC103863-4CC8-46C0-B05B-7508E6581602}" destId="{ECF98F08-BB12-4D08-9E5F-E54F1FD4B2EE}" srcOrd="1" destOrd="0" presId="urn:microsoft.com/office/officeart/2005/8/layout/cycle7"/>
    <dgm:cxn modelId="{01A5F649-1C64-434C-8F2B-18431FDF2F27}" srcId="{FA82C791-ABD0-42EE-A599-E2399BB27A33}" destId="{C1CC2CBB-6415-4083-8711-8AB03B5865C5}" srcOrd="24" destOrd="0" parTransId="{0632AB78-CB61-418B-8567-A5AB2C5E2CE5}" sibTransId="{DF1BA8B1-6E9A-4EC6-B66F-CC10E4A50CD3}"/>
    <dgm:cxn modelId="{8096316D-3494-4380-AD1D-62240D009B09}" type="presOf" srcId="{42B77BDF-73F7-4CA5-892B-D8B0A5DF10DB}" destId="{4FD23474-82E8-4773-9C5B-D86C1B1DAD95}" srcOrd="0" destOrd="0" presId="urn:microsoft.com/office/officeart/2005/8/layout/cycle7"/>
    <dgm:cxn modelId="{4F37596D-9166-499D-9554-C409FB749C48}" type="presOf" srcId="{E3D50A0C-A823-451C-9594-D712AC2F6F45}" destId="{320FEDDF-07E0-40F9-B254-EAABDB56D081}" srcOrd="1" destOrd="0" presId="urn:microsoft.com/office/officeart/2005/8/layout/cycle7"/>
    <dgm:cxn modelId="{5DC1376E-BDB2-44DB-9988-5D95B6BE4146}" type="presOf" srcId="{8849D94D-29BD-471F-AD72-C342B9D77EBE}" destId="{FFF958E2-2BA8-4ED7-AF36-D2F834169E08}" srcOrd="0" destOrd="0" presId="urn:microsoft.com/office/officeart/2005/8/layout/cycle7"/>
    <dgm:cxn modelId="{1C334A4E-C0CF-4267-ABB3-EB5F62C7732A}" srcId="{FA82C791-ABD0-42EE-A599-E2399BB27A33}" destId="{049B7351-BFD7-4CAE-82B1-178626C1CF8B}" srcOrd="31" destOrd="0" parTransId="{37C2F12D-F6BD-4910-BED2-932C1DFC78DF}" sibTransId="{E3D50A0C-A823-451C-9594-D712AC2F6F45}"/>
    <dgm:cxn modelId="{654B5F72-F913-40D3-B5EA-11E1E51A0D3A}" type="presOf" srcId="{7BDECD17-6ECE-4CF8-8965-39F8D2FE3017}" destId="{5B5BBD29-D588-47DA-B8F3-BD8F10DCA6F7}" srcOrd="0" destOrd="0" presId="urn:microsoft.com/office/officeart/2005/8/layout/cycle7"/>
    <dgm:cxn modelId="{19838252-5BAA-4506-8A79-A9653D6CCE00}" srcId="{FA82C791-ABD0-42EE-A599-E2399BB27A33}" destId="{74CEEAF5-DFC3-4FA7-83D6-BD0CAC7FA071}" srcOrd="7" destOrd="0" parTransId="{D3EBBDFE-3866-4D0A-9F06-05184452DCF5}" sibTransId="{42B77BDF-73F7-4CA5-892B-D8B0A5DF10DB}"/>
    <dgm:cxn modelId="{9819EE72-AAB6-4FDA-B26B-2E2F0216C13B}" srcId="{FA82C791-ABD0-42EE-A599-E2399BB27A33}" destId="{D40690D1-F466-4BF8-977A-D7128AF00397}" srcOrd="25" destOrd="0" parTransId="{CAF43169-6934-4DC7-ACED-8BF2273DAC28}" sibTransId="{8F003D84-8A24-4D71-8671-A3F942DE4E30}"/>
    <dgm:cxn modelId="{50539873-F7F4-43B0-AA50-7885A2CC46EB}" type="presOf" srcId="{AFD695A5-675C-4B15-8C12-BBF60AA8D119}" destId="{E436B69C-B618-436F-9272-BD31BE726391}" srcOrd="0" destOrd="0" presId="urn:microsoft.com/office/officeart/2005/8/layout/cycle7"/>
    <dgm:cxn modelId="{2DD4A153-7142-4D22-9620-71C19F4ED91D}" type="presOf" srcId="{982F3D12-A797-4477-A3FE-E3C1538091BD}" destId="{C0068C1A-F729-476F-BE5D-A5E1B05331BB}" srcOrd="0" destOrd="0" presId="urn:microsoft.com/office/officeart/2005/8/layout/cycle7"/>
    <dgm:cxn modelId="{D5A00E74-7568-49AE-A2B9-573C58302CA6}" type="presOf" srcId="{42B77BDF-73F7-4CA5-892B-D8B0A5DF10DB}" destId="{6E626E0F-D2D0-434E-9253-8FA3A6D45931}" srcOrd="1" destOrd="0" presId="urn:microsoft.com/office/officeart/2005/8/layout/cycle7"/>
    <dgm:cxn modelId="{ABD88F74-6B39-4BEF-8AC1-925B5B3B0791}" srcId="{FA82C791-ABD0-42EE-A599-E2399BB27A33}" destId="{C3BF04BA-D4B2-4543-8B05-A79A4B81C2C6}" srcOrd="14" destOrd="0" parTransId="{E4EBE90F-1EF0-4216-8F22-82341B2A8701}" sibTransId="{8849D94D-29BD-471F-AD72-C342B9D77EBE}"/>
    <dgm:cxn modelId="{143CD255-EA2C-4192-AA95-DD1DAE9B1DED}" type="presOf" srcId="{0FFDD147-562C-4031-AEB2-24CCD0BA4103}" destId="{0D3F71F2-F7A3-4927-B74D-3639569697DB}" srcOrd="0" destOrd="0" presId="urn:microsoft.com/office/officeart/2005/8/layout/cycle7"/>
    <dgm:cxn modelId="{F73E3076-A25B-438D-87C7-EE2CBE4D1E9B}" type="presOf" srcId="{F82F52AC-AD7F-43C3-9BF6-B49FCEB236F3}" destId="{6ED8111F-417B-4718-A0E0-1896EF8DC62F}" srcOrd="0" destOrd="0" presId="urn:microsoft.com/office/officeart/2005/8/layout/cycle7"/>
    <dgm:cxn modelId="{70A7EB78-DE6C-49D8-951B-9ECABE3B8092}" srcId="{FA82C791-ABD0-42EE-A599-E2399BB27A33}" destId="{AFD695A5-675C-4B15-8C12-BBF60AA8D119}" srcOrd="4" destOrd="0" parTransId="{F0C6E238-E72A-4106-B86F-4B1E090FC862}" sibTransId="{6C5435C8-1801-4854-A3DE-2F95FAE6558B}"/>
    <dgm:cxn modelId="{E33F2259-36D3-4F27-A93E-54A4C0944E69}" type="presOf" srcId="{E8E1B7AA-31BF-4B23-B362-FB8157D1B7A7}" destId="{17BB4F26-7404-4C01-BAF2-C2617E501CAE}" srcOrd="0" destOrd="0" presId="urn:microsoft.com/office/officeart/2005/8/layout/cycle7"/>
    <dgm:cxn modelId="{7351507A-6E2C-4A19-8EBB-0473FA1DA240}" type="presOf" srcId="{FA82C791-ABD0-42EE-A599-E2399BB27A33}" destId="{C692F28E-0510-40A0-A1D3-8101D5DED551}" srcOrd="0" destOrd="0" presId="urn:microsoft.com/office/officeart/2005/8/layout/cycle7"/>
    <dgm:cxn modelId="{B44E517B-DB93-4857-B123-4F4163A9602E}" type="presOf" srcId="{2E6EC058-E7DB-44B9-BFF6-AAFCA95A7703}" destId="{AC90085E-AF69-4E39-A431-949D55127B5A}" srcOrd="0" destOrd="0" presId="urn:microsoft.com/office/officeart/2005/8/layout/cycle7"/>
    <dgm:cxn modelId="{1733A27B-A3C7-4813-B116-6B8D0A81FD56}" type="presOf" srcId="{374EF450-D887-40C2-AEEF-DF6572BB6A18}" destId="{8FA8795F-23B4-468A-910C-6BC41F2D5A2C}" srcOrd="0" destOrd="0" presId="urn:microsoft.com/office/officeart/2005/8/layout/cycle7"/>
    <dgm:cxn modelId="{C697697E-8BA8-4015-9364-D9FC27033CA5}" type="presOf" srcId="{99194217-79BE-43CF-BD5A-BF00146F1BBD}" destId="{87614F97-C0B0-4C88-B9D2-9988DFBEFDEC}" srcOrd="1" destOrd="0" presId="urn:microsoft.com/office/officeart/2005/8/layout/cycle7"/>
    <dgm:cxn modelId="{2D323D86-98B5-42F6-99C3-9360F2DA6450}" srcId="{FA82C791-ABD0-42EE-A599-E2399BB27A33}" destId="{28D83246-9D3C-4E4D-AC37-34C61BD153CE}" srcOrd="16" destOrd="0" parTransId="{F4E1DD9C-3E1F-4B49-8D6F-96E2B43EF470}" sibTransId="{F0E4349E-E03F-4327-9339-AA98624710EF}"/>
    <dgm:cxn modelId="{F67D6988-F7D4-42E7-B894-FC432BE3E567}" type="presOf" srcId="{FB0BD07C-0E96-47E4-A3A4-9DA15E676F4A}" destId="{64847012-67B1-46D4-A7C2-B36F5B8FB36E}" srcOrd="0" destOrd="0" presId="urn:microsoft.com/office/officeart/2005/8/layout/cycle7"/>
    <dgm:cxn modelId="{856BEB88-AEA8-43FE-B425-E60969F5CA5E}" type="presOf" srcId="{A728D2CC-00E7-4AA5-977A-629A4BD0CA6B}" destId="{06C21292-7E32-4F3B-9200-B4501A56F1FB}" srcOrd="1" destOrd="0" presId="urn:microsoft.com/office/officeart/2005/8/layout/cycle7"/>
    <dgm:cxn modelId="{DC73D58A-867C-4EAA-ADC2-6F688741FC9A}" type="presOf" srcId="{98CA3965-01A8-412B-81A0-D74FEF0E49CF}" destId="{27090B60-EFAF-4401-AD2D-95E911E1E325}" srcOrd="1" destOrd="0" presId="urn:microsoft.com/office/officeart/2005/8/layout/cycle7"/>
    <dgm:cxn modelId="{24A75B8D-E0ED-49E8-AD3B-A5BF3DCECD90}" type="presOf" srcId="{875A43BD-9022-4DFE-91AA-A0143888403D}" destId="{B79E2505-7639-4BC9-964C-DF824AF0A42B}" srcOrd="0" destOrd="0" presId="urn:microsoft.com/office/officeart/2005/8/layout/cycle7"/>
    <dgm:cxn modelId="{F3393591-CA9E-4E47-95E2-58B450240509}" srcId="{FA82C791-ABD0-42EE-A599-E2399BB27A33}" destId="{E59A017E-AEE7-4500-B58B-E2D9D7F29383}" srcOrd="8" destOrd="0" parTransId="{65A7FE2C-97C9-43D7-AFAC-F56C7D41EAC2}" sibTransId="{4E29045C-467E-4DA4-8C4A-29368B70E07C}"/>
    <dgm:cxn modelId="{1B0CF393-D333-4A87-BDDE-79B4B340CC7F}" srcId="{FA82C791-ABD0-42EE-A599-E2399BB27A33}" destId="{ECD4F1DB-C417-4A1D-BC66-04375B658D42}" srcOrd="29" destOrd="0" parTransId="{F61B5CEB-F839-4B71-9880-D270BB59B2F3}" sibTransId="{4D837B18-0BC9-4A66-BC5A-1A0A088DBAC0}"/>
    <dgm:cxn modelId="{2EE46F97-A527-4BAC-B1F2-A14339C785F7}" type="presOf" srcId="{F0E4349E-E03F-4327-9339-AA98624710EF}" destId="{B449FD3B-EE7E-4661-999F-CB1CA5B1450E}" srcOrd="1" destOrd="0" presId="urn:microsoft.com/office/officeart/2005/8/layout/cycle7"/>
    <dgm:cxn modelId="{F9A40298-064E-41E2-9625-1D118645D358}" type="presOf" srcId="{79FA2926-1135-4CAC-962D-EA2131025787}" destId="{1E47DC27-0D8C-4CAB-A7A2-D8AB190368EC}" srcOrd="1" destOrd="0" presId="urn:microsoft.com/office/officeart/2005/8/layout/cycle7"/>
    <dgm:cxn modelId="{DB672099-41D1-4E68-8808-EF298D545AB3}" type="presOf" srcId="{DB32B10E-4A9B-4C1F-A498-F2A9850ED2FC}" destId="{A7EE6F55-40AF-49E1-9424-33DE5E14BFB1}" srcOrd="0" destOrd="0" presId="urn:microsoft.com/office/officeart/2005/8/layout/cycle7"/>
    <dgm:cxn modelId="{A0C48E99-8F9A-4BD1-BA36-27B60633786E}" type="presOf" srcId="{7EBC2AAD-74E4-4651-BAEE-AC5A959ECC13}" destId="{BEF0878C-B2E8-4053-B826-8B01A9151727}" srcOrd="0" destOrd="0" presId="urn:microsoft.com/office/officeart/2005/8/layout/cycle7"/>
    <dgm:cxn modelId="{B32164A0-A0EB-4373-9769-A7494B98D1CB}" type="presOf" srcId="{99194217-79BE-43CF-BD5A-BF00146F1BBD}" destId="{CB4746B3-68B8-4C6F-9938-CC7E5E0AAE75}" srcOrd="0" destOrd="0" presId="urn:microsoft.com/office/officeart/2005/8/layout/cycle7"/>
    <dgm:cxn modelId="{358C5AA2-7CDC-4CB0-ABBB-8B58B1E08223}" srcId="{FA82C791-ABD0-42EE-A599-E2399BB27A33}" destId="{0FFDD147-562C-4031-AEB2-24CCD0BA4103}" srcOrd="26" destOrd="0" parTransId="{03DF7345-815B-4D7C-A0ED-A1DED8A3DBDB}" sibTransId="{8C4EC6EE-9413-4200-BA01-FED6162DB80B}"/>
    <dgm:cxn modelId="{172608A3-FCF4-420C-8869-DFAF0D655152}" type="presOf" srcId="{ECD4F1DB-C417-4A1D-BC66-04375B658D42}" destId="{0B485A05-1841-4AD6-8EEA-1FC3388A004A}" srcOrd="0" destOrd="0" presId="urn:microsoft.com/office/officeart/2005/8/layout/cycle7"/>
    <dgm:cxn modelId="{9F6DD2A7-BD83-4818-B348-ECE547BEF1F6}" srcId="{FA82C791-ABD0-42EE-A599-E2399BB27A33}" destId="{9B8E8358-042B-4BD5-BC41-4D841DBCEB6E}" srcOrd="1" destOrd="0" parTransId="{BAF49AD7-2FD7-468A-BC98-2AB3C83333D1}" sibTransId="{C4A86F8C-F69E-4C0E-9EFE-46F8C25F926C}"/>
    <dgm:cxn modelId="{DE0E2EAA-529D-4A9D-886A-A60B7385F8A9}" type="presOf" srcId="{DB32B10E-4A9B-4C1F-A498-F2A9850ED2FC}" destId="{37CD4C69-1100-45F5-99F6-FABD88221EF0}" srcOrd="1" destOrd="0" presId="urn:microsoft.com/office/officeart/2005/8/layout/cycle7"/>
    <dgm:cxn modelId="{12AF39AA-FD72-4D69-8A38-F57CB84EA6BC}" type="presOf" srcId="{4D837B18-0BC9-4A66-BC5A-1A0A088DBAC0}" destId="{639C3290-8386-46D8-A0B8-5E350B97A555}" srcOrd="0" destOrd="0" presId="urn:microsoft.com/office/officeart/2005/8/layout/cycle7"/>
    <dgm:cxn modelId="{C36EB0AB-642E-475F-B58E-F44BB70DFFC0}" type="presOf" srcId="{F1771BF8-26FF-4D6C-AE2D-D6A91D4753BC}" destId="{7E258A33-BFAF-4BE7-AA29-6BE3219876E6}" srcOrd="0" destOrd="0" presId="urn:microsoft.com/office/officeart/2005/8/layout/cycle7"/>
    <dgm:cxn modelId="{2D798AAC-2B89-4895-92B4-F3C6CA978F70}" type="presOf" srcId="{27370E7F-D7F5-4440-A9A6-1E57000F4016}" destId="{CC12EF4F-C4F6-420B-B12A-7BE5ACF5E5E4}" srcOrd="1" destOrd="0" presId="urn:microsoft.com/office/officeart/2005/8/layout/cycle7"/>
    <dgm:cxn modelId="{20C015AD-9329-442F-92BC-1B8819F7D1CE}" srcId="{FA82C791-ABD0-42EE-A599-E2399BB27A33}" destId="{570D3710-D62E-4E7B-9E0D-AE4DB64ED743}" srcOrd="19" destOrd="0" parTransId="{D3F3CBD0-B797-4953-B786-5BBD934294FD}" sibTransId="{773897FF-7B44-49F6-A7FF-BBA995F74F07}"/>
    <dgm:cxn modelId="{858CA8AE-A652-4B86-92C9-9D1B476D5713}" type="presOf" srcId="{E8E1B7AA-31BF-4B23-B362-FB8157D1B7A7}" destId="{4CBDF58D-184D-44A2-A97A-062A6FEF3A18}" srcOrd="1" destOrd="0" presId="urn:microsoft.com/office/officeart/2005/8/layout/cycle7"/>
    <dgm:cxn modelId="{A9C6B3AF-3CF9-4195-AA9C-D2A0EC28963B}" type="presOf" srcId="{2CB4C2D1-328D-4C53-8F09-91EA1D8BB85C}" destId="{E24185EA-9B89-4DB1-9696-64942FCDDFF1}" srcOrd="0" destOrd="0" presId="urn:microsoft.com/office/officeart/2005/8/layout/cycle7"/>
    <dgm:cxn modelId="{F4CBDCAF-A3C4-4BCD-9DDD-F94358FF7A84}" type="presOf" srcId="{27370E7F-D7F5-4440-A9A6-1E57000F4016}" destId="{213BE156-13C5-4DC4-A185-2072788BB3AD}" srcOrd="0" destOrd="0" presId="urn:microsoft.com/office/officeart/2005/8/layout/cycle7"/>
    <dgm:cxn modelId="{72008EB0-3A20-4DF1-BC46-80170DC6D984}" type="presOf" srcId="{C1CC2CBB-6415-4083-8711-8AB03B5865C5}" destId="{64D0586E-4667-4F3B-A0AA-93146602E714}" srcOrd="0" destOrd="0" presId="urn:microsoft.com/office/officeart/2005/8/layout/cycle7"/>
    <dgm:cxn modelId="{177ED1B0-CAFE-4E12-9174-C6E214F8A05C}" type="presOf" srcId="{98CA3965-01A8-412B-81A0-D74FEF0E49CF}" destId="{1F592629-E4B6-4A6E-A1AE-85F94D0E4936}" srcOrd="0" destOrd="0" presId="urn:microsoft.com/office/officeart/2005/8/layout/cycle7"/>
    <dgm:cxn modelId="{5C1719B3-7FC9-430B-9607-B82F48489782}" type="presOf" srcId="{8849D94D-29BD-471F-AD72-C342B9D77EBE}" destId="{CD3128D6-33C9-4B78-B126-B6EC46AACFBC}" srcOrd="1" destOrd="0" presId="urn:microsoft.com/office/officeart/2005/8/layout/cycle7"/>
    <dgm:cxn modelId="{13BBBEB3-2BFA-4E0D-9CA4-A8C8A93A931E}" srcId="{FA82C791-ABD0-42EE-A599-E2399BB27A33}" destId="{374EF450-D887-40C2-AEEF-DF6572BB6A18}" srcOrd="20" destOrd="0" parTransId="{EDF2679F-8A9E-4D2A-9D01-F5FEEA96B57A}" sibTransId="{DC103863-4CC8-46C0-B05B-7508E6581602}"/>
    <dgm:cxn modelId="{2881C1BA-D4E2-4099-AE25-32170246D092}" type="presOf" srcId="{C4A86F8C-F69E-4C0E-9EFE-46F8C25F926C}" destId="{4FB8C312-394E-4586-9029-4AB3F099568C}" srcOrd="1" destOrd="0" presId="urn:microsoft.com/office/officeart/2005/8/layout/cycle7"/>
    <dgm:cxn modelId="{82BD34BE-57AB-4500-9143-53DBFD164A56}" type="presOf" srcId="{8F003D84-8A24-4D71-8671-A3F942DE4E30}" destId="{1AB99B84-4C12-4C59-AD05-2654F7C94D6B}" srcOrd="0" destOrd="0" presId="urn:microsoft.com/office/officeart/2005/8/layout/cycle7"/>
    <dgm:cxn modelId="{3BF4D9C1-2378-4FEC-AD1D-F17B25EFA499}" type="presOf" srcId="{DC103863-4CC8-46C0-B05B-7508E6581602}" destId="{2D23C062-2A0B-4CE7-BFC4-9823DAD09993}" srcOrd="0" destOrd="0" presId="urn:microsoft.com/office/officeart/2005/8/layout/cycle7"/>
    <dgm:cxn modelId="{58EF32C2-67A8-468A-A850-1A92E882CAAE}" type="presOf" srcId="{570D3710-D62E-4E7B-9E0D-AE4DB64ED743}" destId="{22107FAA-5684-4692-9741-90990CCF5251}" srcOrd="0" destOrd="0" presId="urn:microsoft.com/office/officeart/2005/8/layout/cycle7"/>
    <dgm:cxn modelId="{7FFA2EC7-EDEA-4F40-8EFD-6B05F52F371E}" type="presOf" srcId="{D40690D1-F466-4BF8-977A-D7128AF00397}" destId="{C51E10DF-DC09-42D5-B7FE-60A8CE4FCC4B}" srcOrd="0" destOrd="0" presId="urn:microsoft.com/office/officeart/2005/8/layout/cycle7"/>
    <dgm:cxn modelId="{40D9F3CA-CE4C-40EA-A42A-E23790A09D91}" srcId="{FA82C791-ABD0-42EE-A599-E2399BB27A33}" destId="{83768AE6-B103-4596-945B-BB3330A5CD1B}" srcOrd="21" destOrd="0" parTransId="{766BED4D-4AE8-4981-BE5D-23560AC54A43}" sibTransId="{A22CB6F5-F8F1-443D-90F7-2A2818E5AFBC}"/>
    <dgm:cxn modelId="{BB36AECC-9A4C-477E-9F55-EE3DA5EBD1E4}" type="presOf" srcId="{DF1BA8B1-6E9A-4EC6-B66F-CC10E4A50CD3}" destId="{F8A100F3-3F6F-4007-A72E-97F3C8EFF649}" srcOrd="0" destOrd="0" presId="urn:microsoft.com/office/officeart/2005/8/layout/cycle7"/>
    <dgm:cxn modelId="{94882DCD-8F7C-4829-99B0-D8B2B49DB725}" type="presOf" srcId="{4D837B18-0BC9-4A66-BC5A-1A0A088DBAC0}" destId="{40F546FE-40F7-4FFB-BBCF-4E71E730F3AF}" srcOrd="1" destOrd="0" presId="urn:microsoft.com/office/officeart/2005/8/layout/cycle7"/>
    <dgm:cxn modelId="{C77B3CCF-F777-4B75-BC78-0A7920CF379B}" type="presOf" srcId="{C3BF04BA-D4B2-4543-8B05-A79A4B81C2C6}" destId="{8BFF5EFE-8662-4623-968A-05D031A61E08}" srcOrd="0" destOrd="0" presId="urn:microsoft.com/office/officeart/2005/8/layout/cycle7"/>
    <dgm:cxn modelId="{4E24C1D0-5D79-44F8-90C7-2B17525DB8AF}" type="presOf" srcId="{7BDECD17-6ECE-4CF8-8965-39F8D2FE3017}" destId="{82116F7D-D94A-4F8C-A30A-F1F4BBD554D2}" srcOrd="1" destOrd="0" presId="urn:microsoft.com/office/officeart/2005/8/layout/cycle7"/>
    <dgm:cxn modelId="{D434D2D6-B4B8-4616-8767-7C643FCBC21F}" srcId="{FA82C791-ABD0-42EE-A599-E2399BB27A33}" destId="{15AB60ED-01FB-4CB5-B811-84DA7BC90702}" srcOrd="10" destOrd="0" parTransId="{514A533A-7D4C-4CE6-BCD2-A9EB567B2885}" sibTransId="{7BDECD17-6ECE-4CF8-8965-39F8D2FE3017}"/>
    <dgm:cxn modelId="{F12AB8D9-94BB-4C30-9624-06CC4D51D1BD}" type="presOf" srcId="{E59A017E-AEE7-4500-B58B-E2D9D7F29383}" destId="{6B2FE18F-FBE3-4B6A-993B-C73F41416A47}" srcOrd="0" destOrd="0" presId="urn:microsoft.com/office/officeart/2005/8/layout/cycle7"/>
    <dgm:cxn modelId="{F1F424DD-063D-4F7C-BA17-B613EB822CCE}" type="presOf" srcId="{2E6EC058-E7DB-44B9-BFF6-AAFCA95A7703}" destId="{A6C32F98-1830-4CFA-8D1E-19048DB5F9BA}" srcOrd="1" destOrd="0" presId="urn:microsoft.com/office/officeart/2005/8/layout/cycle7"/>
    <dgm:cxn modelId="{F24E57DE-730F-442C-BBF8-2AC524111975}" type="presOf" srcId="{042EFC62-AF0B-4C67-88AA-1B16AAE1EE81}" destId="{50EAB706-7E1C-4CE8-8B3D-893CEBE46CAE}" srcOrd="0" destOrd="0" presId="urn:microsoft.com/office/officeart/2005/8/layout/cycle7"/>
    <dgm:cxn modelId="{5C4537DF-FA2E-4914-BE18-F93FBE4A8CD6}" type="presOf" srcId="{D32D8B74-D5E4-4852-BF70-7AFAA3F312BC}" destId="{88A28A3D-ADFE-4F55-9EA8-4371FCAA0B2F}" srcOrd="0" destOrd="0" presId="urn:microsoft.com/office/officeart/2005/8/layout/cycle7"/>
    <dgm:cxn modelId="{2CEADCE0-3278-431F-9B3F-9C465297CCD8}" srcId="{FA82C791-ABD0-42EE-A599-E2399BB27A33}" destId="{E7B7AD0D-27C4-4EC7-8C34-4E48558EB9AC}" srcOrd="12" destOrd="0" parTransId="{81DE93C0-3E56-4AF6-BCD4-AFB235512F8A}" sibTransId="{7EBC2AAD-74E4-4651-BAEE-AC5A959ECC13}"/>
    <dgm:cxn modelId="{65EE35E1-B868-42F0-8E74-0F3657003520}" type="presOf" srcId="{205C6B45-2847-422A-813D-F06254555D13}" destId="{D96618A5-AA7B-472F-97C1-EBB456AAAF6A}" srcOrd="0" destOrd="0" presId="urn:microsoft.com/office/officeart/2005/8/layout/cycle7"/>
    <dgm:cxn modelId="{893165E3-8CEF-41E2-BD74-9AEE003BFA39}" srcId="{FA82C791-ABD0-42EE-A599-E2399BB27A33}" destId="{2BDAF0DE-8367-485E-92FD-585A616092C2}" srcOrd="30" destOrd="0" parTransId="{70201D6E-730A-4711-89EF-F61D3F058EF9}" sibTransId="{DB32B10E-4A9B-4C1F-A498-F2A9850ED2FC}"/>
    <dgm:cxn modelId="{77EBCBE4-6A16-410C-A335-40202DC745CB}" srcId="{FA82C791-ABD0-42EE-A599-E2399BB27A33}" destId="{34518844-9A6E-4C30-9497-A9901562D2F5}" srcOrd="0" destOrd="0" parTransId="{5A55C70B-B19C-4A06-9567-7D98051132B2}" sibTransId="{DFFA84E2-E3FB-4DA5-97BE-1010436FAD2C}"/>
    <dgm:cxn modelId="{FEA47AE6-7240-44EF-AD93-DFD5655AC916}" type="presOf" srcId="{79FA2926-1135-4CAC-962D-EA2131025787}" destId="{BDDB2259-EB30-4D55-A1FC-A3C06ACCCA56}" srcOrd="0" destOrd="0" presId="urn:microsoft.com/office/officeart/2005/8/layout/cycle7"/>
    <dgm:cxn modelId="{AAAB3EE7-E25E-4CAC-8E2F-71A838EBFC64}" type="presOf" srcId="{AA43C79E-6BF2-4730-85A4-0F2682484ED1}" destId="{BD0BEF21-51A6-4419-9954-8F1ADF766AC9}" srcOrd="1" destOrd="0" presId="urn:microsoft.com/office/officeart/2005/8/layout/cycle7"/>
    <dgm:cxn modelId="{6B96B5EF-AF65-467A-BC5B-287F10908608}" type="presOf" srcId="{24BB4807-822E-47FC-A670-DD258288432E}" destId="{DB0DC393-35B8-4F93-88DD-41A36C072AFA}" srcOrd="1" destOrd="0" presId="urn:microsoft.com/office/officeart/2005/8/layout/cycle7"/>
    <dgm:cxn modelId="{DBE343F0-4744-48E4-AA81-AD180A5E9CC1}" type="presOf" srcId="{83768AE6-B103-4596-945B-BB3330A5CD1B}" destId="{514F608C-45B5-4E57-B031-4FF7E2E6D685}" srcOrd="0" destOrd="0" presId="urn:microsoft.com/office/officeart/2005/8/layout/cycle7"/>
    <dgm:cxn modelId="{BEE289F0-D217-446E-8BE5-A11AE752163B}" type="presOf" srcId="{78F7294D-65C6-4F6B-AB9A-FA5DF3CFBCBD}" destId="{F35E254A-B589-4341-9175-F9844E9B14FE}" srcOrd="0" destOrd="0" presId="urn:microsoft.com/office/officeart/2005/8/layout/cycle7"/>
    <dgm:cxn modelId="{184BEBF0-A07C-423A-A9D1-0F140B99861A}" type="presOf" srcId="{042EFC62-AF0B-4C67-88AA-1B16AAE1EE81}" destId="{B290E76A-80B7-444A-9E03-A2FF7A0018B2}" srcOrd="1" destOrd="0" presId="urn:microsoft.com/office/officeart/2005/8/layout/cycle7"/>
    <dgm:cxn modelId="{D81A1AF1-E671-44D1-B69E-8F8F27871E22}" srcId="{FA82C791-ABD0-42EE-A599-E2399BB27A33}" destId="{98BE78B0-9E08-4B71-BA6B-5FC9637F6E10}" srcOrd="27" destOrd="0" parTransId="{4C15EFD7-E0BE-494D-99B5-334F8EEEBF5C}" sibTransId="{47EFCD58-44E8-4BE1-B42A-B428C11AA816}"/>
    <dgm:cxn modelId="{770945F1-A765-4674-989A-1BC0B069CCBC}" type="presOf" srcId="{96154D2E-3ACB-42C6-9095-D5D8F943A0F2}" destId="{78F4BD90-675F-4144-88FE-862852503A94}" srcOrd="0" destOrd="0" presId="urn:microsoft.com/office/officeart/2005/8/layout/cycle7"/>
    <dgm:cxn modelId="{259272F5-9D34-4D42-B61D-2C3F9D633F79}" type="presOf" srcId="{A22CB6F5-F8F1-443D-90F7-2A2818E5AFBC}" destId="{B9596B3D-FAFE-4F56-A70F-FE612FD461C5}" srcOrd="0" destOrd="0" presId="urn:microsoft.com/office/officeart/2005/8/layout/cycle7"/>
    <dgm:cxn modelId="{7BD3D7F5-6E50-468A-8FB1-83A745968BDD}" type="presOf" srcId="{98BE78B0-9E08-4B71-BA6B-5FC9637F6E10}" destId="{6F7A4865-9119-4AE3-A520-837AD31B1F6D}" srcOrd="0" destOrd="0" presId="urn:microsoft.com/office/officeart/2005/8/layout/cycle7"/>
    <dgm:cxn modelId="{97BF58F6-9164-4EF1-A693-12A5B87C55CD}" type="presOf" srcId="{38466EFB-596A-4C93-B98C-2BF0CAC00D0A}" destId="{2B7B4503-3E2F-4964-AC54-10358A122751}" srcOrd="0" destOrd="0" presId="urn:microsoft.com/office/officeart/2005/8/layout/cycle7"/>
    <dgm:cxn modelId="{1590BCF9-16C9-4185-90AD-30BE0725F7B0}" type="presOf" srcId="{773897FF-7B44-49F6-A7FF-BBA995F74F07}" destId="{DDF7B026-ABBB-47A5-B8E9-FBFCA45F5C2D}" srcOrd="1" destOrd="0" presId="urn:microsoft.com/office/officeart/2005/8/layout/cycle7"/>
    <dgm:cxn modelId="{435836FB-5D07-4FCE-99ED-DB41F9542129}" type="presOf" srcId="{28D83246-9D3C-4E4D-AC37-34C61BD153CE}" destId="{76D26F4A-4F8E-4BA0-B4C8-A1E3F4254F14}" srcOrd="0" destOrd="0" presId="urn:microsoft.com/office/officeart/2005/8/layout/cycle7"/>
    <dgm:cxn modelId="{3EAC44FB-B60F-416F-973D-DBCB07BF6B44}" type="presOf" srcId="{24BB4807-822E-47FC-A670-DD258288432E}" destId="{1C4F3381-6081-4CA8-9A0C-FCC3D1D094D7}" srcOrd="0" destOrd="0" presId="urn:microsoft.com/office/officeart/2005/8/layout/cycle7"/>
    <dgm:cxn modelId="{00E880EA-08AB-4255-8225-DC25208AF585}" type="presParOf" srcId="{C692F28E-0510-40A0-A1D3-8101D5DED551}" destId="{AE58C5A2-82CE-41FB-9DB0-77505F63C6F7}" srcOrd="0" destOrd="0" presId="urn:microsoft.com/office/officeart/2005/8/layout/cycle7"/>
    <dgm:cxn modelId="{18AFD2F7-D2FE-4738-8DBD-23F50FC2B34C}" type="presParOf" srcId="{C692F28E-0510-40A0-A1D3-8101D5DED551}" destId="{48A589B7-CEDF-46F1-85D6-AD5E10490BC8}" srcOrd="1" destOrd="0" presId="urn:microsoft.com/office/officeart/2005/8/layout/cycle7"/>
    <dgm:cxn modelId="{67B2C066-C732-4AE7-838B-DF6CB244A0B8}" type="presParOf" srcId="{48A589B7-CEDF-46F1-85D6-AD5E10490BC8}" destId="{FC4E24CF-B33B-4283-8333-330EDF258E13}" srcOrd="0" destOrd="0" presId="urn:microsoft.com/office/officeart/2005/8/layout/cycle7"/>
    <dgm:cxn modelId="{5E844E40-B3FA-4956-81C0-804A2D0EAC09}" type="presParOf" srcId="{C692F28E-0510-40A0-A1D3-8101D5DED551}" destId="{01F7A283-8311-4EC9-8482-B1B04C0E02D2}" srcOrd="2" destOrd="0" presId="urn:microsoft.com/office/officeart/2005/8/layout/cycle7"/>
    <dgm:cxn modelId="{D4678E74-9C62-477B-BE06-37A5A33D4B55}" type="presParOf" srcId="{C692F28E-0510-40A0-A1D3-8101D5DED551}" destId="{BF72E408-26F4-4291-8246-6F1703E1A468}" srcOrd="3" destOrd="0" presId="urn:microsoft.com/office/officeart/2005/8/layout/cycle7"/>
    <dgm:cxn modelId="{13DD67D8-1C5E-4AAD-8C27-3ADD9C496289}" type="presParOf" srcId="{BF72E408-26F4-4291-8246-6F1703E1A468}" destId="{4FB8C312-394E-4586-9029-4AB3F099568C}" srcOrd="0" destOrd="0" presId="urn:microsoft.com/office/officeart/2005/8/layout/cycle7"/>
    <dgm:cxn modelId="{F94A1EF7-BDAC-462F-88C2-79E533E1B178}" type="presParOf" srcId="{C692F28E-0510-40A0-A1D3-8101D5DED551}" destId="{D63A6968-4225-4CE1-AFF2-C5482B1BF5EB}" srcOrd="4" destOrd="0" presId="urn:microsoft.com/office/officeart/2005/8/layout/cycle7"/>
    <dgm:cxn modelId="{DEFF2380-3F0E-4E08-AC8F-2898F72EE24B}" type="presParOf" srcId="{C692F28E-0510-40A0-A1D3-8101D5DED551}" destId="{AC90085E-AF69-4E39-A431-949D55127B5A}" srcOrd="5" destOrd="0" presId="urn:microsoft.com/office/officeart/2005/8/layout/cycle7"/>
    <dgm:cxn modelId="{7714E2D6-3393-474D-B9DF-0569DEA99B07}" type="presParOf" srcId="{AC90085E-AF69-4E39-A431-949D55127B5A}" destId="{A6C32F98-1830-4CFA-8D1E-19048DB5F9BA}" srcOrd="0" destOrd="0" presId="urn:microsoft.com/office/officeart/2005/8/layout/cycle7"/>
    <dgm:cxn modelId="{0FE6BE9A-82D8-4A98-BD17-5A5F2540CE92}" type="presParOf" srcId="{C692F28E-0510-40A0-A1D3-8101D5DED551}" destId="{F35E254A-B589-4341-9175-F9844E9B14FE}" srcOrd="6" destOrd="0" presId="urn:microsoft.com/office/officeart/2005/8/layout/cycle7"/>
    <dgm:cxn modelId="{D64A6180-05D0-4095-8593-B1DCF7A9D315}" type="presParOf" srcId="{C692F28E-0510-40A0-A1D3-8101D5DED551}" destId="{6ED8111F-417B-4718-A0E0-1896EF8DC62F}" srcOrd="7" destOrd="0" presId="urn:microsoft.com/office/officeart/2005/8/layout/cycle7"/>
    <dgm:cxn modelId="{055F732C-6F47-4FD5-8C92-2574CEA31977}" type="presParOf" srcId="{6ED8111F-417B-4718-A0E0-1896EF8DC62F}" destId="{428BD752-9C40-4305-8B84-995649C3FB23}" srcOrd="0" destOrd="0" presId="urn:microsoft.com/office/officeart/2005/8/layout/cycle7"/>
    <dgm:cxn modelId="{FD06CC55-F6F5-47E0-A427-67C2E74C74BA}" type="presParOf" srcId="{C692F28E-0510-40A0-A1D3-8101D5DED551}" destId="{E436B69C-B618-436F-9272-BD31BE726391}" srcOrd="8" destOrd="0" presId="urn:microsoft.com/office/officeart/2005/8/layout/cycle7"/>
    <dgm:cxn modelId="{641AF812-FE49-44E3-AE1D-1C4DE3F80114}" type="presParOf" srcId="{C692F28E-0510-40A0-A1D3-8101D5DED551}" destId="{48F7E1C6-ADF4-486B-A176-9C0EBD4E2B78}" srcOrd="9" destOrd="0" presId="urn:microsoft.com/office/officeart/2005/8/layout/cycle7"/>
    <dgm:cxn modelId="{52A0D663-42B8-47C1-9A9B-44451E4175AB}" type="presParOf" srcId="{48F7E1C6-ADF4-486B-A176-9C0EBD4E2B78}" destId="{D0929957-4312-42EC-8492-C44DFC22AED3}" srcOrd="0" destOrd="0" presId="urn:microsoft.com/office/officeart/2005/8/layout/cycle7"/>
    <dgm:cxn modelId="{70197BBA-048F-4CAD-B214-C43E4CB0E2E4}" type="presParOf" srcId="{C692F28E-0510-40A0-A1D3-8101D5DED551}" destId="{D2DA00C9-4364-4E57-BEC1-002C8285169B}" srcOrd="10" destOrd="0" presId="urn:microsoft.com/office/officeart/2005/8/layout/cycle7"/>
    <dgm:cxn modelId="{60C010B8-15E2-4954-8750-216FB365A29D}" type="presParOf" srcId="{C692F28E-0510-40A0-A1D3-8101D5DED551}" destId="{6DAE8801-048A-4390-A504-0E72DE09BF82}" srcOrd="11" destOrd="0" presId="urn:microsoft.com/office/officeart/2005/8/layout/cycle7"/>
    <dgm:cxn modelId="{C875D073-5819-4DC2-94DD-F9567BFC3C34}" type="presParOf" srcId="{6DAE8801-048A-4390-A504-0E72DE09BF82}" destId="{06C21292-7E32-4F3B-9200-B4501A56F1FB}" srcOrd="0" destOrd="0" presId="urn:microsoft.com/office/officeart/2005/8/layout/cycle7"/>
    <dgm:cxn modelId="{BC447492-A9B8-4045-A1B4-B8B1092E5604}" type="presParOf" srcId="{C692F28E-0510-40A0-A1D3-8101D5DED551}" destId="{C0068C1A-F729-476F-BE5D-A5E1B05331BB}" srcOrd="12" destOrd="0" presId="urn:microsoft.com/office/officeart/2005/8/layout/cycle7"/>
    <dgm:cxn modelId="{D7795AB6-13D5-4ED4-B409-97969474E58C}" type="presParOf" srcId="{C692F28E-0510-40A0-A1D3-8101D5DED551}" destId="{CB4746B3-68B8-4C6F-9938-CC7E5E0AAE75}" srcOrd="13" destOrd="0" presId="urn:microsoft.com/office/officeart/2005/8/layout/cycle7"/>
    <dgm:cxn modelId="{AB7B6EC4-3412-4164-9D8D-8EECD561D04D}" type="presParOf" srcId="{CB4746B3-68B8-4C6F-9938-CC7E5E0AAE75}" destId="{87614F97-C0B0-4C88-B9D2-9988DFBEFDEC}" srcOrd="0" destOrd="0" presId="urn:microsoft.com/office/officeart/2005/8/layout/cycle7"/>
    <dgm:cxn modelId="{CF72B2F5-99C6-4752-8B82-B7CAA722DC66}" type="presParOf" srcId="{C692F28E-0510-40A0-A1D3-8101D5DED551}" destId="{8AD6C583-3385-49B5-ABC4-AC701C2B6158}" srcOrd="14" destOrd="0" presId="urn:microsoft.com/office/officeart/2005/8/layout/cycle7"/>
    <dgm:cxn modelId="{9140CC73-D728-4C85-9E04-EDF3ECC085D9}" type="presParOf" srcId="{C692F28E-0510-40A0-A1D3-8101D5DED551}" destId="{4FD23474-82E8-4773-9C5B-D86C1B1DAD95}" srcOrd="15" destOrd="0" presId="urn:microsoft.com/office/officeart/2005/8/layout/cycle7"/>
    <dgm:cxn modelId="{8493ECCF-1BA9-454F-9B9A-DCF849D2C70B}" type="presParOf" srcId="{4FD23474-82E8-4773-9C5B-D86C1B1DAD95}" destId="{6E626E0F-D2D0-434E-9253-8FA3A6D45931}" srcOrd="0" destOrd="0" presId="urn:microsoft.com/office/officeart/2005/8/layout/cycle7"/>
    <dgm:cxn modelId="{F84ED4FB-3E70-4E8F-A8A6-8D279D31AF5F}" type="presParOf" srcId="{C692F28E-0510-40A0-A1D3-8101D5DED551}" destId="{6B2FE18F-FBE3-4B6A-993B-C73F41416A47}" srcOrd="16" destOrd="0" presId="urn:microsoft.com/office/officeart/2005/8/layout/cycle7"/>
    <dgm:cxn modelId="{3C682EA6-029F-4605-82DB-BADE4EB31EE4}" type="presParOf" srcId="{C692F28E-0510-40A0-A1D3-8101D5DED551}" destId="{6E45D0B1-F115-4028-B755-294C99FEE941}" srcOrd="17" destOrd="0" presId="urn:microsoft.com/office/officeart/2005/8/layout/cycle7"/>
    <dgm:cxn modelId="{14882821-C4DA-4578-BA1C-FE18C18C1A63}" type="presParOf" srcId="{6E45D0B1-F115-4028-B755-294C99FEE941}" destId="{C5787532-AAE6-4B5A-AFB1-A98C9EFD8982}" srcOrd="0" destOrd="0" presId="urn:microsoft.com/office/officeart/2005/8/layout/cycle7"/>
    <dgm:cxn modelId="{747DBC98-D7E8-45A2-8883-C3BFA8E2BABC}" type="presParOf" srcId="{C692F28E-0510-40A0-A1D3-8101D5DED551}" destId="{78F4BD90-675F-4144-88FE-862852503A94}" srcOrd="18" destOrd="0" presId="urn:microsoft.com/office/officeart/2005/8/layout/cycle7"/>
    <dgm:cxn modelId="{19A21F9A-5FC7-4CE3-9AEB-BD6C6E94E975}" type="presParOf" srcId="{C692F28E-0510-40A0-A1D3-8101D5DED551}" destId="{1F592629-E4B6-4A6E-A1AE-85F94D0E4936}" srcOrd="19" destOrd="0" presId="urn:microsoft.com/office/officeart/2005/8/layout/cycle7"/>
    <dgm:cxn modelId="{533493E8-C99F-42CD-B93F-B1C2107DCAC8}" type="presParOf" srcId="{1F592629-E4B6-4A6E-A1AE-85F94D0E4936}" destId="{27090B60-EFAF-4401-AD2D-95E911E1E325}" srcOrd="0" destOrd="0" presId="urn:microsoft.com/office/officeart/2005/8/layout/cycle7"/>
    <dgm:cxn modelId="{B91FA03E-A14B-442A-9132-7CB9A77D7977}" type="presParOf" srcId="{C692F28E-0510-40A0-A1D3-8101D5DED551}" destId="{CBAB1382-CC45-45B8-A531-336F5114BB1C}" srcOrd="20" destOrd="0" presId="urn:microsoft.com/office/officeart/2005/8/layout/cycle7"/>
    <dgm:cxn modelId="{069D9CF3-7B8E-4B05-A478-813AE9BA6D47}" type="presParOf" srcId="{C692F28E-0510-40A0-A1D3-8101D5DED551}" destId="{5B5BBD29-D588-47DA-B8F3-BD8F10DCA6F7}" srcOrd="21" destOrd="0" presId="urn:microsoft.com/office/officeart/2005/8/layout/cycle7"/>
    <dgm:cxn modelId="{1BC1FA00-6E67-4EBF-969A-0BE77D947847}" type="presParOf" srcId="{5B5BBD29-D588-47DA-B8F3-BD8F10DCA6F7}" destId="{82116F7D-D94A-4F8C-A30A-F1F4BBD554D2}" srcOrd="0" destOrd="0" presId="urn:microsoft.com/office/officeart/2005/8/layout/cycle7"/>
    <dgm:cxn modelId="{186CB25A-B97C-4F50-908E-B32D0CD64787}" type="presParOf" srcId="{C692F28E-0510-40A0-A1D3-8101D5DED551}" destId="{D96618A5-AA7B-472F-97C1-EBB456AAAF6A}" srcOrd="22" destOrd="0" presId="urn:microsoft.com/office/officeart/2005/8/layout/cycle7"/>
    <dgm:cxn modelId="{C359DB52-14C0-4D24-B3FA-012E1C16A308}" type="presParOf" srcId="{C692F28E-0510-40A0-A1D3-8101D5DED551}" destId="{213BE156-13C5-4DC4-A185-2072788BB3AD}" srcOrd="23" destOrd="0" presId="urn:microsoft.com/office/officeart/2005/8/layout/cycle7"/>
    <dgm:cxn modelId="{268CD11A-4251-47A5-87AE-F1C127D7780A}" type="presParOf" srcId="{213BE156-13C5-4DC4-A185-2072788BB3AD}" destId="{CC12EF4F-C4F6-420B-B12A-7BE5ACF5E5E4}" srcOrd="0" destOrd="0" presId="urn:microsoft.com/office/officeart/2005/8/layout/cycle7"/>
    <dgm:cxn modelId="{49AC8F73-57DB-4DB8-B157-C63DB39A8612}" type="presParOf" srcId="{C692F28E-0510-40A0-A1D3-8101D5DED551}" destId="{C2DBDC79-E749-48A9-8043-6E517457DB27}" srcOrd="24" destOrd="0" presId="urn:microsoft.com/office/officeart/2005/8/layout/cycle7"/>
    <dgm:cxn modelId="{60EA2563-AE85-40CD-B596-00654B568408}" type="presParOf" srcId="{C692F28E-0510-40A0-A1D3-8101D5DED551}" destId="{BEF0878C-B2E8-4053-B826-8B01A9151727}" srcOrd="25" destOrd="0" presId="urn:microsoft.com/office/officeart/2005/8/layout/cycle7"/>
    <dgm:cxn modelId="{AE9EEFFA-CB34-43D6-AAD3-B7AD8D6C15B1}" type="presParOf" srcId="{BEF0878C-B2E8-4053-B826-8B01A9151727}" destId="{02B293C6-708F-4F29-BF94-3B585E88C9C7}" srcOrd="0" destOrd="0" presId="urn:microsoft.com/office/officeart/2005/8/layout/cycle7"/>
    <dgm:cxn modelId="{04F02579-A698-42BD-A63A-4F397813814D}" type="presParOf" srcId="{C692F28E-0510-40A0-A1D3-8101D5DED551}" destId="{CF175352-66AA-4631-9315-EA7CDEE6166F}" srcOrd="26" destOrd="0" presId="urn:microsoft.com/office/officeart/2005/8/layout/cycle7"/>
    <dgm:cxn modelId="{2300B3D2-5504-4E94-903F-33EEC30829A2}" type="presParOf" srcId="{C692F28E-0510-40A0-A1D3-8101D5DED551}" destId="{17BB4F26-7404-4C01-BAF2-C2617E501CAE}" srcOrd="27" destOrd="0" presId="urn:microsoft.com/office/officeart/2005/8/layout/cycle7"/>
    <dgm:cxn modelId="{80A60EE9-5247-4EED-895B-A5307F4D14D8}" type="presParOf" srcId="{17BB4F26-7404-4C01-BAF2-C2617E501CAE}" destId="{4CBDF58D-184D-44A2-A97A-062A6FEF3A18}" srcOrd="0" destOrd="0" presId="urn:microsoft.com/office/officeart/2005/8/layout/cycle7"/>
    <dgm:cxn modelId="{1DDBD007-D946-4C3E-BAC5-156859346CE0}" type="presParOf" srcId="{C692F28E-0510-40A0-A1D3-8101D5DED551}" destId="{8BFF5EFE-8662-4623-968A-05D031A61E08}" srcOrd="28" destOrd="0" presId="urn:microsoft.com/office/officeart/2005/8/layout/cycle7"/>
    <dgm:cxn modelId="{2C3AA2AF-048A-4703-A705-5E155E06672C}" type="presParOf" srcId="{C692F28E-0510-40A0-A1D3-8101D5DED551}" destId="{FFF958E2-2BA8-4ED7-AF36-D2F834169E08}" srcOrd="29" destOrd="0" presId="urn:microsoft.com/office/officeart/2005/8/layout/cycle7"/>
    <dgm:cxn modelId="{30FB8C15-A4C0-4AE1-B7FF-D759CE3270A2}" type="presParOf" srcId="{FFF958E2-2BA8-4ED7-AF36-D2F834169E08}" destId="{CD3128D6-33C9-4B78-B126-B6EC46AACFBC}" srcOrd="0" destOrd="0" presId="urn:microsoft.com/office/officeart/2005/8/layout/cycle7"/>
    <dgm:cxn modelId="{FD29686A-2BD4-4032-AAD7-BF1BB9277A83}" type="presParOf" srcId="{C692F28E-0510-40A0-A1D3-8101D5DED551}" destId="{7E258A33-BFAF-4BE7-AA29-6BE3219876E6}" srcOrd="30" destOrd="0" presId="urn:microsoft.com/office/officeart/2005/8/layout/cycle7"/>
    <dgm:cxn modelId="{894E43C3-FA3E-4C78-A74B-8D2D2C63F702}" type="presParOf" srcId="{C692F28E-0510-40A0-A1D3-8101D5DED551}" destId="{1C4F3381-6081-4CA8-9A0C-FCC3D1D094D7}" srcOrd="31" destOrd="0" presId="urn:microsoft.com/office/officeart/2005/8/layout/cycle7"/>
    <dgm:cxn modelId="{7C20C076-1237-4D45-910D-69DA18575E63}" type="presParOf" srcId="{1C4F3381-6081-4CA8-9A0C-FCC3D1D094D7}" destId="{DB0DC393-35B8-4F93-88DD-41A36C072AFA}" srcOrd="0" destOrd="0" presId="urn:microsoft.com/office/officeart/2005/8/layout/cycle7"/>
    <dgm:cxn modelId="{A4B1E9C4-827A-419A-9267-4806FCEBDCF4}" type="presParOf" srcId="{C692F28E-0510-40A0-A1D3-8101D5DED551}" destId="{76D26F4A-4F8E-4BA0-B4C8-A1E3F4254F14}" srcOrd="32" destOrd="0" presId="urn:microsoft.com/office/officeart/2005/8/layout/cycle7"/>
    <dgm:cxn modelId="{8BC8EF05-FB95-4110-8E01-9ABF44E6CCF2}" type="presParOf" srcId="{C692F28E-0510-40A0-A1D3-8101D5DED551}" destId="{7095BEDB-939A-41CD-928E-D1DF8D467545}" srcOrd="33" destOrd="0" presId="urn:microsoft.com/office/officeart/2005/8/layout/cycle7"/>
    <dgm:cxn modelId="{F31CA2DD-F9CE-4E0E-8512-F63FFED66E79}" type="presParOf" srcId="{7095BEDB-939A-41CD-928E-D1DF8D467545}" destId="{B449FD3B-EE7E-4661-999F-CB1CA5B1450E}" srcOrd="0" destOrd="0" presId="urn:microsoft.com/office/officeart/2005/8/layout/cycle7"/>
    <dgm:cxn modelId="{C3D11344-7BB4-4E8E-B43B-991274504EB4}" type="presParOf" srcId="{C692F28E-0510-40A0-A1D3-8101D5DED551}" destId="{B79E2505-7639-4BC9-964C-DF824AF0A42B}" srcOrd="34" destOrd="0" presId="urn:microsoft.com/office/officeart/2005/8/layout/cycle7"/>
    <dgm:cxn modelId="{B51049EC-E6FE-42B7-A7C3-1F17B98173A3}" type="presParOf" srcId="{C692F28E-0510-40A0-A1D3-8101D5DED551}" destId="{88A28A3D-ADFE-4F55-9EA8-4371FCAA0B2F}" srcOrd="35" destOrd="0" presId="urn:microsoft.com/office/officeart/2005/8/layout/cycle7"/>
    <dgm:cxn modelId="{AE720FD0-FEC1-466F-97B1-9D554F0F2584}" type="presParOf" srcId="{88A28A3D-ADFE-4F55-9EA8-4371FCAA0B2F}" destId="{8723443E-98BC-49A1-AC06-5E7FC52AAA56}" srcOrd="0" destOrd="0" presId="urn:microsoft.com/office/officeart/2005/8/layout/cycle7"/>
    <dgm:cxn modelId="{ED22E19A-C146-4A4C-92C2-F1D46423DB96}" type="presParOf" srcId="{C692F28E-0510-40A0-A1D3-8101D5DED551}" destId="{E24185EA-9B89-4DB1-9696-64942FCDDFF1}" srcOrd="36" destOrd="0" presId="urn:microsoft.com/office/officeart/2005/8/layout/cycle7"/>
    <dgm:cxn modelId="{24EE79EA-9F66-4E68-B24F-1AAB48C647DD}" type="presParOf" srcId="{C692F28E-0510-40A0-A1D3-8101D5DED551}" destId="{BDDB2259-EB30-4D55-A1FC-A3C06ACCCA56}" srcOrd="37" destOrd="0" presId="urn:microsoft.com/office/officeart/2005/8/layout/cycle7"/>
    <dgm:cxn modelId="{5857BAE1-0FF9-4363-A21D-93173E5CF661}" type="presParOf" srcId="{BDDB2259-EB30-4D55-A1FC-A3C06ACCCA56}" destId="{1E47DC27-0D8C-4CAB-A7A2-D8AB190368EC}" srcOrd="0" destOrd="0" presId="urn:microsoft.com/office/officeart/2005/8/layout/cycle7"/>
    <dgm:cxn modelId="{E0357B6E-AA4E-4D31-B663-207A09A64793}" type="presParOf" srcId="{C692F28E-0510-40A0-A1D3-8101D5DED551}" destId="{22107FAA-5684-4692-9741-90990CCF5251}" srcOrd="38" destOrd="0" presId="urn:microsoft.com/office/officeart/2005/8/layout/cycle7"/>
    <dgm:cxn modelId="{8ECBA8F0-52EE-45BB-8115-428FCBE85778}" type="presParOf" srcId="{C692F28E-0510-40A0-A1D3-8101D5DED551}" destId="{93D1F15F-0EEB-4359-9283-5E38A82D2992}" srcOrd="39" destOrd="0" presId="urn:microsoft.com/office/officeart/2005/8/layout/cycle7"/>
    <dgm:cxn modelId="{3E734AB2-2390-4CEF-9FD1-8F82D9907D24}" type="presParOf" srcId="{93D1F15F-0EEB-4359-9283-5E38A82D2992}" destId="{DDF7B026-ABBB-47A5-B8E9-FBFCA45F5C2D}" srcOrd="0" destOrd="0" presId="urn:microsoft.com/office/officeart/2005/8/layout/cycle7"/>
    <dgm:cxn modelId="{F0FD1D35-C37B-4B38-AF37-F86D8291EA98}" type="presParOf" srcId="{C692F28E-0510-40A0-A1D3-8101D5DED551}" destId="{8FA8795F-23B4-468A-910C-6BC41F2D5A2C}" srcOrd="40" destOrd="0" presId="urn:microsoft.com/office/officeart/2005/8/layout/cycle7"/>
    <dgm:cxn modelId="{C95170A8-2F77-40DB-B080-E6AF3AC46392}" type="presParOf" srcId="{C692F28E-0510-40A0-A1D3-8101D5DED551}" destId="{2D23C062-2A0B-4CE7-BFC4-9823DAD09993}" srcOrd="41" destOrd="0" presId="urn:microsoft.com/office/officeart/2005/8/layout/cycle7"/>
    <dgm:cxn modelId="{331D4CA7-DCEF-45BE-AB86-44F44A27B8B1}" type="presParOf" srcId="{2D23C062-2A0B-4CE7-BFC4-9823DAD09993}" destId="{ECF98F08-BB12-4D08-9E5F-E54F1FD4B2EE}" srcOrd="0" destOrd="0" presId="urn:microsoft.com/office/officeart/2005/8/layout/cycle7"/>
    <dgm:cxn modelId="{96235310-BD37-4980-9D1E-2BBF4ABDA8CC}" type="presParOf" srcId="{C692F28E-0510-40A0-A1D3-8101D5DED551}" destId="{514F608C-45B5-4E57-B031-4FF7E2E6D685}" srcOrd="42" destOrd="0" presId="urn:microsoft.com/office/officeart/2005/8/layout/cycle7"/>
    <dgm:cxn modelId="{79622DFC-86A4-4B76-A658-E26ED78143C9}" type="presParOf" srcId="{C692F28E-0510-40A0-A1D3-8101D5DED551}" destId="{B9596B3D-FAFE-4F56-A70F-FE612FD461C5}" srcOrd="43" destOrd="0" presId="urn:microsoft.com/office/officeart/2005/8/layout/cycle7"/>
    <dgm:cxn modelId="{E42C2CE9-65BB-4813-A417-E7FBA1179B73}" type="presParOf" srcId="{B9596B3D-FAFE-4F56-A70F-FE612FD461C5}" destId="{470FC63A-B800-47EE-9849-7754447C9662}" srcOrd="0" destOrd="0" presId="urn:microsoft.com/office/officeart/2005/8/layout/cycle7"/>
    <dgm:cxn modelId="{1E90DF54-6950-435D-81DF-31113D61AE71}" type="presParOf" srcId="{C692F28E-0510-40A0-A1D3-8101D5DED551}" destId="{0AA8A65D-36D6-418A-9ADD-2FF0DC227DE2}" srcOrd="44" destOrd="0" presId="urn:microsoft.com/office/officeart/2005/8/layout/cycle7"/>
    <dgm:cxn modelId="{F0C6CEB9-5F59-45D3-9D1D-838A8A568C06}" type="presParOf" srcId="{C692F28E-0510-40A0-A1D3-8101D5DED551}" destId="{F9EC8296-1A25-4F26-9545-1B4DAB7FBB73}" srcOrd="45" destOrd="0" presId="urn:microsoft.com/office/officeart/2005/8/layout/cycle7"/>
    <dgm:cxn modelId="{774041CA-BF2F-4CEF-8F1C-BCE2B6AFD322}" type="presParOf" srcId="{F9EC8296-1A25-4F26-9545-1B4DAB7FBB73}" destId="{BD0BEF21-51A6-4419-9954-8F1ADF766AC9}" srcOrd="0" destOrd="0" presId="urn:microsoft.com/office/officeart/2005/8/layout/cycle7"/>
    <dgm:cxn modelId="{8E9D9D1F-4058-4FE1-96A2-4AD702DB1BFB}" type="presParOf" srcId="{C692F28E-0510-40A0-A1D3-8101D5DED551}" destId="{DD5784FD-5A0C-4E6F-B98E-B831D2914D9B}" srcOrd="46" destOrd="0" presId="urn:microsoft.com/office/officeart/2005/8/layout/cycle7"/>
    <dgm:cxn modelId="{EE9BB02C-D4A2-4A68-8D1A-EF4F91A3F24C}" type="presParOf" srcId="{C692F28E-0510-40A0-A1D3-8101D5DED551}" destId="{64847012-67B1-46D4-A7C2-B36F5B8FB36E}" srcOrd="47" destOrd="0" presId="urn:microsoft.com/office/officeart/2005/8/layout/cycle7"/>
    <dgm:cxn modelId="{5C46C2B1-237B-4183-9488-56E569310E54}" type="presParOf" srcId="{64847012-67B1-46D4-A7C2-B36F5B8FB36E}" destId="{F69CDFEE-EC58-4621-8528-18027BA665D6}" srcOrd="0" destOrd="0" presId="urn:microsoft.com/office/officeart/2005/8/layout/cycle7"/>
    <dgm:cxn modelId="{056279D8-0AA6-4372-9231-7814F9DF26FD}" type="presParOf" srcId="{C692F28E-0510-40A0-A1D3-8101D5DED551}" destId="{64D0586E-4667-4F3B-A0AA-93146602E714}" srcOrd="48" destOrd="0" presId="urn:microsoft.com/office/officeart/2005/8/layout/cycle7"/>
    <dgm:cxn modelId="{79B45038-AA55-450E-8D24-B28D44A4B15B}" type="presParOf" srcId="{C692F28E-0510-40A0-A1D3-8101D5DED551}" destId="{F8A100F3-3F6F-4007-A72E-97F3C8EFF649}" srcOrd="49" destOrd="0" presId="urn:microsoft.com/office/officeart/2005/8/layout/cycle7"/>
    <dgm:cxn modelId="{D8DE2DF4-3C96-4D99-99A5-0AC1E32200D4}" type="presParOf" srcId="{F8A100F3-3F6F-4007-A72E-97F3C8EFF649}" destId="{65639186-88EB-49B7-9FD4-2157BAD369FA}" srcOrd="0" destOrd="0" presId="urn:microsoft.com/office/officeart/2005/8/layout/cycle7"/>
    <dgm:cxn modelId="{5B7D8422-931A-46E9-A434-49A2B7869A04}" type="presParOf" srcId="{C692F28E-0510-40A0-A1D3-8101D5DED551}" destId="{C51E10DF-DC09-42D5-B7FE-60A8CE4FCC4B}" srcOrd="50" destOrd="0" presId="urn:microsoft.com/office/officeart/2005/8/layout/cycle7"/>
    <dgm:cxn modelId="{B76CAEC4-1C6B-4F53-B8F8-4927AA4BCA3F}" type="presParOf" srcId="{C692F28E-0510-40A0-A1D3-8101D5DED551}" destId="{1AB99B84-4C12-4C59-AD05-2654F7C94D6B}" srcOrd="51" destOrd="0" presId="urn:microsoft.com/office/officeart/2005/8/layout/cycle7"/>
    <dgm:cxn modelId="{A58E1CF1-74DA-4F98-8372-437A013F566A}" type="presParOf" srcId="{1AB99B84-4C12-4C59-AD05-2654F7C94D6B}" destId="{8B4DA429-BA26-48CC-8914-C143F0348AB5}" srcOrd="0" destOrd="0" presId="urn:microsoft.com/office/officeart/2005/8/layout/cycle7"/>
    <dgm:cxn modelId="{72909B69-F863-4C1C-94BA-8FE37724FFE7}" type="presParOf" srcId="{C692F28E-0510-40A0-A1D3-8101D5DED551}" destId="{0D3F71F2-F7A3-4927-B74D-3639569697DB}" srcOrd="52" destOrd="0" presId="urn:microsoft.com/office/officeart/2005/8/layout/cycle7"/>
    <dgm:cxn modelId="{D2AC6A77-DFF4-4EC3-BEBB-DFFD0BBB9667}" type="presParOf" srcId="{C692F28E-0510-40A0-A1D3-8101D5DED551}" destId="{60F0C2B9-8156-4B09-B2E9-DCB7BD38472A}" srcOrd="53" destOrd="0" presId="urn:microsoft.com/office/officeart/2005/8/layout/cycle7"/>
    <dgm:cxn modelId="{D3F60D85-9EA1-427F-B12C-B8FE83A241FE}" type="presParOf" srcId="{60F0C2B9-8156-4B09-B2E9-DCB7BD38472A}" destId="{BD2DD1D6-1D41-45B5-BB9A-F75A117FBD93}" srcOrd="0" destOrd="0" presId="urn:microsoft.com/office/officeart/2005/8/layout/cycle7"/>
    <dgm:cxn modelId="{2AC87989-9CC8-47AD-B01E-5955B131E221}" type="presParOf" srcId="{C692F28E-0510-40A0-A1D3-8101D5DED551}" destId="{6F7A4865-9119-4AE3-A520-837AD31B1F6D}" srcOrd="54" destOrd="0" presId="urn:microsoft.com/office/officeart/2005/8/layout/cycle7"/>
    <dgm:cxn modelId="{11C40089-2AA5-4201-89AC-AD445A9233CA}" type="presParOf" srcId="{C692F28E-0510-40A0-A1D3-8101D5DED551}" destId="{5D1431D5-AC77-4168-A015-5DD4B50E8F5A}" srcOrd="55" destOrd="0" presId="urn:microsoft.com/office/officeart/2005/8/layout/cycle7"/>
    <dgm:cxn modelId="{3D5F5F2E-B821-41BC-B2D8-69A570E1C611}" type="presParOf" srcId="{5D1431D5-AC77-4168-A015-5DD4B50E8F5A}" destId="{396B8A99-91C6-41D7-9B74-C23775CAF85D}" srcOrd="0" destOrd="0" presId="urn:microsoft.com/office/officeart/2005/8/layout/cycle7"/>
    <dgm:cxn modelId="{3786141A-4CB1-4471-B936-5F7846745C49}" type="presParOf" srcId="{C692F28E-0510-40A0-A1D3-8101D5DED551}" destId="{2B7B4503-3E2F-4964-AC54-10358A122751}" srcOrd="56" destOrd="0" presId="urn:microsoft.com/office/officeart/2005/8/layout/cycle7"/>
    <dgm:cxn modelId="{99154E1C-4F2A-489D-B9F4-37689445EAF5}" type="presParOf" srcId="{C692F28E-0510-40A0-A1D3-8101D5DED551}" destId="{50EAB706-7E1C-4CE8-8B3D-893CEBE46CAE}" srcOrd="57" destOrd="0" presId="urn:microsoft.com/office/officeart/2005/8/layout/cycle7"/>
    <dgm:cxn modelId="{BCB181F5-FA9C-4730-8234-B7AF4C3F133A}" type="presParOf" srcId="{50EAB706-7E1C-4CE8-8B3D-893CEBE46CAE}" destId="{B290E76A-80B7-444A-9E03-A2FF7A0018B2}" srcOrd="0" destOrd="0" presId="urn:microsoft.com/office/officeart/2005/8/layout/cycle7"/>
    <dgm:cxn modelId="{9AB3635C-15E3-4036-9251-310D854D92CD}" type="presParOf" srcId="{C692F28E-0510-40A0-A1D3-8101D5DED551}" destId="{0B485A05-1841-4AD6-8EEA-1FC3388A004A}" srcOrd="58" destOrd="0" presId="urn:microsoft.com/office/officeart/2005/8/layout/cycle7"/>
    <dgm:cxn modelId="{469A4A72-E799-49D9-98F8-AF7C5AE39EB3}" type="presParOf" srcId="{C692F28E-0510-40A0-A1D3-8101D5DED551}" destId="{639C3290-8386-46D8-A0B8-5E350B97A555}" srcOrd="59" destOrd="0" presId="urn:microsoft.com/office/officeart/2005/8/layout/cycle7"/>
    <dgm:cxn modelId="{9E9FDE64-8C7C-4FD7-811F-7B9D3A6BAD49}" type="presParOf" srcId="{639C3290-8386-46D8-A0B8-5E350B97A555}" destId="{40F546FE-40F7-4FFB-BBCF-4E71E730F3AF}" srcOrd="0" destOrd="0" presId="urn:microsoft.com/office/officeart/2005/8/layout/cycle7"/>
    <dgm:cxn modelId="{BAAE26BA-8C67-4964-A1B8-63A60B247B90}" type="presParOf" srcId="{C692F28E-0510-40A0-A1D3-8101D5DED551}" destId="{CAEFE12E-0D64-44E4-B3FF-5357227FD907}" srcOrd="60" destOrd="0" presId="urn:microsoft.com/office/officeart/2005/8/layout/cycle7"/>
    <dgm:cxn modelId="{7BB332C6-3DA4-4888-B760-420868E8E851}" type="presParOf" srcId="{C692F28E-0510-40A0-A1D3-8101D5DED551}" destId="{A7EE6F55-40AF-49E1-9424-33DE5E14BFB1}" srcOrd="61" destOrd="0" presId="urn:microsoft.com/office/officeart/2005/8/layout/cycle7"/>
    <dgm:cxn modelId="{836AF232-C04C-4F54-80FC-B72844561971}" type="presParOf" srcId="{A7EE6F55-40AF-49E1-9424-33DE5E14BFB1}" destId="{37CD4C69-1100-45F5-99F6-FABD88221EF0}" srcOrd="0" destOrd="0" presId="urn:microsoft.com/office/officeart/2005/8/layout/cycle7"/>
    <dgm:cxn modelId="{FDCF8CC1-5A22-45B7-9A3A-56B967DCA4F6}" type="presParOf" srcId="{C692F28E-0510-40A0-A1D3-8101D5DED551}" destId="{7DF71ABE-7B02-4084-BC18-615734A6CECF}" srcOrd="62" destOrd="0" presId="urn:microsoft.com/office/officeart/2005/8/layout/cycle7"/>
    <dgm:cxn modelId="{BF47D266-C4EF-4903-B4D3-8C1EE7BF19F5}" type="presParOf" srcId="{C692F28E-0510-40A0-A1D3-8101D5DED551}" destId="{2EE015C0-D3EA-429F-A385-11654892E43A}" srcOrd="63" destOrd="0" presId="urn:microsoft.com/office/officeart/2005/8/layout/cycle7"/>
    <dgm:cxn modelId="{0CB4AAAA-4AFD-4F2B-9954-C8A790D3E2ED}" type="presParOf" srcId="{2EE015C0-D3EA-429F-A385-11654892E43A}" destId="{320FEDDF-07E0-40F9-B254-EAABDB56D081}" srcOrd="0" destOrd="0" presId="urn:microsoft.com/office/officeart/2005/8/layout/cycle7"/>
  </dgm:cxnLst>
  <dgm:bg/>
  <dgm:whole/>
  <dgm:extLst>
    <a:ext uri="http://schemas.microsoft.com/office/drawing/2008/diagram">
      <dsp:dataModelExt xmlns:dsp="http://schemas.microsoft.com/office/drawing/2008/diagram" relId="rId4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75462-F61B-47FA-8001-AD1A44BE4A68}">
      <dsp:nvSpPr>
        <dsp:cNvPr id="0" name=""/>
        <dsp:cNvSpPr/>
      </dsp:nvSpPr>
      <dsp:spPr>
        <a:xfrm>
          <a:off x="185467" y="2169773"/>
          <a:ext cx="1007574" cy="539866"/>
        </a:xfrm>
        <a:prstGeom prst="roundRect">
          <a:avLst>
            <a:gd name="adj" fmla="val 10000"/>
          </a:avLst>
        </a:prstGeom>
        <a:solidFill>
          <a:srgbClr val="3366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ts val="1800"/>
            </a:lnSpc>
            <a:spcBef>
              <a:spcPct val="0"/>
            </a:spcBef>
            <a:spcAft>
              <a:spcPct val="35000"/>
            </a:spcAft>
            <a:buNone/>
          </a:pPr>
          <a:r>
            <a:rPr kumimoji="1" lang="ja-JP" altLang="en-US" sz="1400" kern="1200" dirty="0">
              <a:latin typeface="UD デジタル 教科書体 NK-B" panose="02020700000000000000" pitchFamily="18" charset="-128"/>
              <a:ea typeface="UD デジタル 教科書体 NK-B" panose="02020700000000000000" pitchFamily="18" charset="-128"/>
            </a:rPr>
            <a:t>ノイマン型＋非ノイマン型</a:t>
          </a:r>
        </a:p>
      </dsp:txBody>
      <dsp:txXfrm>
        <a:off x="201279" y="2185585"/>
        <a:ext cx="975950" cy="508242"/>
      </dsp:txXfrm>
    </dsp:sp>
    <dsp:sp modelId="{23FD7326-7139-48F9-8F3D-C21D04C5F5AD}">
      <dsp:nvSpPr>
        <dsp:cNvPr id="0" name=""/>
        <dsp:cNvSpPr/>
      </dsp:nvSpPr>
      <dsp:spPr>
        <a:xfrm rot="19562650">
          <a:off x="1148645" y="2282854"/>
          <a:ext cx="520686" cy="22873"/>
        </a:xfrm>
        <a:custGeom>
          <a:avLst/>
          <a:gdLst/>
          <a:ahLst/>
          <a:cxnLst/>
          <a:rect l="0" t="0" r="0" b="0"/>
          <a:pathLst>
            <a:path>
              <a:moveTo>
                <a:pt x="0" y="11436"/>
              </a:moveTo>
              <a:lnTo>
                <a:pt x="520686" y="1143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ts val="1800"/>
            </a:lnSpc>
            <a:spcBef>
              <a:spcPct val="0"/>
            </a:spcBef>
            <a:spcAft>
              <a:spcPct val="35000"/>
            </a:spcAft>
            <a:buNone/>
          </a:pPr>
          <a:endParaRPr kumimoji="1" lang="ja-JP" altLang="en-US" sz="1400" kern="1200">
            <a:latin typeface="UD デジタル 教科書体 NK-B" panose="02020700000000000000" pitchFamily="18" charset="-128"/>
            <a:ea typeface="UD デジタル 教科書体 NK-B" panose="02020700000000000000" pitchFamily="18" charset="-128"/>
          </a:endParaRPr>
        </a:p>
      </dsp:txBody>
      <dsp:txXfrm>
        <a:off x="1148645" y="2281274"/>
        <a:ext cx="520686" cy="26034"/>
      </dsp:txXfrm>
    </dsp:sp>
    <dsp:sp modelId="{52D8F31B-61DD-4FC9-A215-494D5783815B}">
      <dsp:nvSpPr>
        <dsp:cNvPr id="0" name=""/>
        <dsp:cNvSpPr/>
      </dsp:nvSpPr>
      <dsp:spPr>
        <a:xfrm>
          <a:off x="1624935" y="1883990"/>
          <a:ext cx="1662151" cy="529770"/>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ts val="1800"/>
            </a:lnSpc>
            <a:spcBef>
              <a:spcPct val="0"/>
            </a:spcBef>
            <a:spcAft>
              <a:spcPct val="35000"/>
            </a:spcAft>
            <a:buNone/>
          </a:pPr>
          <a:r>
            <a:rPr kumimoji="1" lang="en-US" altLang="ja-JP" sz="1400" kern="1200" dirty="0">
              <a:latin typeface="UD デジタル 教科書体 NK-B" panose="02020700000000000000" pitchFamily="18" charset="-128"/>
              <a:ea typeface="UD デジタル 教科書体 NK-B" panose="02020700000000000000" pitchFamily="18" charset="-128"/>
            </a:rPr>
            <a:t>CGLA(CPU</a:t>
          </a:r>
          <a:r>
            <a:rPr kumimoji="1" lang="ja-JP" altLang="en-US" sz="1400" kern="1200" dirty="0">
              <a:latin typeface="UD デジタル 教科書体 NK-B" panose="02020700000000000000" pitchFamily="18" charset="-128"/>
              <a:ea typeface="UD デジタル 教科書体 NK-B" panose="02020700000000000000" pitchFamily="18" charset="-128"/>
            </a:rPr>
            <a:t>由来</a:t>
          </a:r>
          <a:r>
            <a:rPr kumimoji="1" lang="en-US" altLang="ja-JP" sz="1400" kern="1200" dirty="0">
              <a:latin typeface="UD デジタル 教科書体 NK-B" panose="02020700000000000000" pitchFamily="18" charset="-128"/>
              <a:ea typeface="UD デジタル 教科書体 NK-B" panose="02020700000000000000" pitchFamily="18" charset="-128"/>
            </a:rPr>
            <a:t>)</a:t>
          </a:r>
        </a:p>
      </dsp:txBody>
      <dsp:txXfrm>
        <a:off x="1640451" y="1899506"/>
        <a:ext cx="1631119" cy="498738"/>
      </dsp:txXfrm>
    </dsp:sp>
    <dsp:sp modelId="{F6B48985-A1BA-4313-B2D8-D0E61653DB2B}">
      <dsp:nvSpPr>
        <dsp:cNvPr id="0" name=""/>
        <dsp:cNvSpPr/>
      </dsp:nvSpPr>
      <dsp:spPr>
        <a:xfrm rot="21404089">
          <a:off x="3286735" y="2125119"/>
          <a:ext cx="432595" cy="22873"/>
        </a:xfrm>
        <a:custGeom>
          <a:avLst/>
          <a:gdLst/>
          <a:ahLst/>
          <a:cxnLst/>
          <a:rect l="0" t="0" r="0" b="0"/>
          <a:pathLst>
            <a:path>
              <a:moveTo>
                <a:pt x="0" y="11436"/>
              </a:moveTo>
              <a:lnTo>
                <a:pt x="432595" y="1143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ts val="1800"/>
            </a:lnSpc>
            <a:spcBef>
              <a:spcPct val="0"/>
            </a:spcBef>
            <a:spcAft>
              <a:spcPct val="35000"/>
            </a:spcAft>
            <a:buNone/>
          </a:pPr>
          <a:endParaRPr kumimoji="1" lang="ja-JP" altLang="en-US" sz="1400" kern="1200">
            <a:latin typeface="UD デジタル 教科書体 NK-B" panose="02020700000000000000" pitchFamily="18" charset="-128"/>
            <a:ea typeface="UD デジタル 教科書体 NK-B" panose="02020700000000000000" pitchFamily="18" charset="-128"/>
          </a:endParaRPr>
        </a:p>
      </dsp:txBody>
      <dsp:txXfrm>
        <a:off x="3286735" y="2125740"/>
        <a:ext cx="432595" cy="21629"/>
      </dsp:txXfrm>
    </dsp:sp>
    <dsp:sp modelId="{CC0503C0-FDF6-4C47-A407-552239D76E81}">
      <dsp:nvSpPr>
        <dsp:cNvPr id="0" name=""/>
        <dsp:cNvSpPr/>
      </dsp:nvSpPr>
      <dsp:spPr>
        <a:xfrm>
          <a:off x="3718979" y="1854302"/>
          <a:ext cx="1424761" cy="539866"/>
        </a:xfrm>
        <a:prstGeom prst="roundRect">
          <a:avLst>
            <a:gd name="adj" fmla="val 10000"/>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ts val="1800"/>
            </a:lnSpc>
            <a:spcBef>
              <a:spcPct val="0"/>
            </a:spcBef>
            <a:spcAft>
              <a:spcPct val="35000"/>
            </a:spcAft>
            <a:buNone/>
          </a:pPr>
          <a:r>
            <a:rPr kumimoji="1" lang="ja-JP" altLang="en-US" sz="1400" kern="1200" dirty="0">
              <a:latin typeface="UD デジタル 教科書体 NK-B" panose="02020700000000000000" pitchFamily="18" charset="-128"/>
              <a:ea typeface="UD デジタル 教科書体 NK-B" panose="02020700000000000000" pitchFamily="18" charset="-128"/>
            </a:rPr>
            <a:t>リング位置無依存</a:t>
          </a:r>
          <a:br>
            <a:rPr kumimoji="1" lang="en-US" altLang="ja-JP" sz="1400" kern="1200" dirty="0">
              <a:latin typeface="UD デジタル 教科書体 NK-B" panose="02020700000000000000" pitchFamily="18" charset="-128"/>
              <a:ea typeface="UD デジタル 教科書体 NK-B" panose="02020700000000000000" pitchFamily="18" charset="-128"/>
            </a:rPr>
          </a:br>
          <a:r>
            <a:rPr kumimoji="1" lang="ja-JP" altLang="en-US" sz="1400" kern="1200" dirty="0">
              <a:latin typeface="UD デジタル 教科書体 NK-B" panose="02020700000000000000" pitchFamily="18" charset="-128"/>
              <a:ea typeface="UD デジタル 教科書体 NK-B" panose="02020700000000000000" pitchFamily="18" charset="-128"/>
            </a:rPr>
            <a:t>高速コンパイル</a:t>
          </a:r>
        </a:p>
      </dsp:txBody>
      <dsp:txXfrm>
        <a:off x="3734791" y="1870114"/>
        <a:ext cx="1393137" cy="508242"/>
      </dsp:txXfrm>
    </dsp:sp>
    <dsp:sp modelId="{2B595AB8-93A6-4811-8EE7-989424FEB154}">
      <dsp:nvSpPr>
        <dsp:cNvPr id="0" name=""/>
        <dsp:cNvSpPr/>
      </dsp:nvSpPr>
      <dsp:spPr>
        <a:xfrm rot="16988280">
          <a:off x="4409624" y="1187604"/>
          <a:ext cx="1900123" cy="22873"/>
        </a:xfrm>
        <a:custGeom>
          <a:avLst/>
          <a:gdLst/>
          <a:ahLst/>
          <a:cxnLst/>
          <a:rect l="0" t="0" r="0" b="0"/>
          <a:pathLst>
            <a:path>
              <a:moveTo>
                <a:pt x="0" y="11436"/>
              </a:moveTo>
              <a:lnTo>
                <a:pt x="1900123"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5312183" y="1151538"/>
        <a:ext cx="95006" cy="95006"/>
      </dsp:txXfrm>
    </dsp:sp>
    <dsp:sp modelId="{ED333C1B-BF78-49BA-BD45-788DD4BCF5A7}">
      <dsp:nvSpPr>
        <dsp:cNvPr id="0" name=""/>
        <dsp:cNvSpPr/>
      </dsp:nvSpPr>
      <dsp:spPr>
        <a:xfrm>
          <a:off x="5575633" y="3913"/>
          <a:ext cx="3093487" cy="5398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ts val="1800"/>
            </a:lnSpc>
            <a:spcBef>
              <a:spcPct val="0"/>
            </a:spcBef>
            <a:spcAft>
              <a:spcPct val="35000"/>
            </a:spcAft>
            <a:buNone/>
          </a:pPr>
          <a:r>
            <a:rPr kumimoji="1" lang="ja-JP" altLang="en-US" sz="1600" kern="1200" dirty="0">
              <a:latin typeface="UD デジタル 教科書体 NK-B" panose="02020700000000000000" pitchFamily="18" charset="-128"/>
              <a:ea typeface="UD デジタル 教科書体 NK-B" panose="02020700000000000000" pitchFamily="18" charset="-128"/>
            </a:rPr>
            <a:t>ノイマン型のデバッグ容易性</a:t>
          </a:r>
        </a:p>
      </dsp:txBody>
      <dsp:txXfrm>
        <a:off x="5591445" y="19725"/>
        <a:ext cx="3061863" cy="508242"/>
      </dsp:txXfrm>
    </dsp:sp>
    <dsp:sp modelId="{1A67B549-8530-4B8B-99BC-25A16EEBA2E5}">
      <dsp:nvSpPr>
        <dsp:cNvPr id="0" name=""/>
        <dsp:cNvSpPr/>
      </dsp:nvSpPr>
      <dsp:spPr>
        <a:xfrm rot="17361270">
          <a:off x="4708091" y="1498028"/>
          <a:ext cx="1303191" cy="22873"/>
        </a:xfrm>
        <a:custGeom>
          <a:avLst/>
          <a:gdLst/>
          <a:ahLst/>
          <a:cxnLst/>
          <a:rect l="0" t="0" r="0" b="0"/>
          <a:pathLst>
            <a:path>
              <a:moveTo>
                <a:pt x="0" y="11436"/>
              </a:moveTo>
              <a:lnTo>
                <a:pt x="1303191"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5327107" y="1476884"/>
        <a:ext cx="65159" cy="65159"/>
      </dsp:txXfrm>
    </dsp:sp>
    <dsp:sp modelId="{D8F53AC4-E5BF-4613-94EA-FBA79D227303}">
      <dsp:nvSpPr>
        <dsp:cNvPr id="0" name=""/>
        <dsp:cNvSpPr/>
      </dsp:nvSpPr>
      <dsp:spPr>
        <a:xfrm>
          <a:off x="5575633" y="624760"/>
          <a:ext cx="3093487" cy="5398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ts val="1800"/>
            </a:lnSpc>
            <a:spcBef>
              <a:spcPct val="0"/>
            </a:spcBef>
            <a:spcAft>
              <a:spcPct val="35000"/>
            </a:spcAft>
            <a:buNone/>
          </a:pPr>
          <a:r>
            <a:rPr lang="ja-JP" altLang="en-US" sz="1600" b="0" i="0" kern="1200" dirty="0">
              <a:effectLst/>
              <a:latin typeface="UD デジタル 教科書体 NK-B" panose="02020700000000000000" pitchFamily="18" charset="-128"/>
              <a:ea typeface="UD デジタル 教科書体 NK-B" panose="02020700000000000000" pitchFamily="18" charset="-128"/>
            </a:rPr>
            <a:t>シストリックアレイの高速コンパイル</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dsp:txBody>
      <dsp:txXfrm>
        <a:off x="5591445" y="640572"/>
        <a:ext cx="3061863" cy="508242"/>
      </dsp:txXfrm>
    </dsp:sp>
    <dsp:sp modelId="{E92C2922-8BDF-4E83-AE80-C2A28F62D518}">
      <dsp:nvSpPr>
        <dsp:cNvPr id="0" name=""/>
        <dsp:cNvSpPr/>
      </dsp:nvSpPr>
      <dsp:spPr>
        <a:xfrm rot="18321428">
          <a:off x="4986510" y="1808451"/>
          <a:ext cx="746353" cy="22873"/>
        </a:xfrm>
        <a:custGeom>
          <a:avLst/>
          <a:gdLst/>
          <a:ahLst/>
          <a:cxnLst/>
          <a:rect l="0" t="0" r="0" b="0"/>
          <a:pathLst>
            <a:path>
              <a:moveTo>
                <a:pt x="0" y="11436"/>
              </a:moveTo>
              <a:lnTo>
                <a:pt x="746353"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341028" y="1801228"/>
        <a:ext cx="37317" cy="37317"/>
      </dsp:txXfrm>
    </dsp:sp>
    <dsp:sp modelId="{58EA1693-8CAA-4D5E-BD87-5440C2C0F55A}">
      <dsp:nvSpPr>
        <dsp:cNvPr id="0" name=""/>
        <dsp:cNvSpPr/>
      </dsp:nvSpPr>
      <dsp:spPr>
        <a:xfrm>
          <a:off x="5575633" y="1245606"/>
          <a:ext cx="3100376" cy="5398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ts val="1800"/>
            </a:lnSpc>
            <a:spcBef>
              <a:spcPct val="0"/>
            </a:spcBef>
            <a:spcAft>
              <a:spcPct val="35000"/>
            </a:spcAft>
            <a:buNone/>
          </a:pPr>
          <a:r>
            <a:rPr lang="ja-JP" altLang="en-US" sz="1600" b="0" i="0" kern="1200" dirty="0">
              <a:effectLst/>
              <a:latin typeface="UD デジタル 教科書体 NK-B" panose="02020700000000000000" pitchFamily="18" charset="-128"/>
              <a:ea typeface="UD デジタル 教科書体 NK-B" panose="02020700000000000000" pitchFamily="18" charset="-128"/>
            </a:rPr>
            <a:t>ニアメモリの高効率性</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dsp:txBody>
      <dsp:txXfrm>
        <a:off x="5591445" y="1261418"/>
        <a:ext cx="3068752" cy="508242"/>
      </dsp:txXfrm>
    </dsp:sp>
    <dsp:sp modelId="{C8DCDE9B-C093-4F05-B2C5-7C3D9CFB1E9B}">
      <dsp:nvSpPr>
        <dsp:cNvPr id="0" name=""/>
        <dsp:cNvSpPr/>
      </dsp:nvSpPr>
      <dsp:spPr>
        <a:xfrm rot="96683">
          <a:off x="5143654" y="2118874"/>
          <a:ext cx="432063" cy="22873"/>
        </a:xfrm>
        <a:custGeom>
          <a:avLst/>
          <a:gdLst/>
          <a:ahLst/>
          <a:cxnLst/>
          <a:rect l="0" t="0" r="0" b="0"/>
          <a:pathLst>
            <a:path>
              <a:moveTo>
                <a:pt x="0" y="11436"/>
              </a:moveTo>
              <a:lnTo>
                <a:pt x="432063"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latin typeface="UD デジタル 教科書体 NK-B" panose="02020700000000000000" pitchFamily="18" charset="-128"/>
            <a:ea typeface="UD デジタル 教科書体 NK-B" panose="02020700000000000000" pitchFamily="18" charset="-128"/>
          </a:endParaRPr>
        </a:p>
      </dsp:txBody>
      <dsp:txXfrm>
        <a:off x="5348885" y="2119509"/>
        <a:ext cx="21603" cy="21603"/>
      </dsp:txXfrm>
    </dsp:sp>
    <dsp:sp modelId="{8C79EE0E-5059-4DA1-85FA-5229C4FBC327}">
      <dsp:nvSpPr>
        <dsp:cNvPr id="0" name=""/>
        <dsp:cNvSpPr/>
      </dsp:nvSpPr>
      <dsp:spPr>
        <a:xfrm>
          <a:off x="5575633" y="1866452"/>
          <a:ext cx="3105429" cy="5398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ts val="1800"/>
            </a:lnSpc>
            <a:spcBef>
              <a:spcPct val="0"/>
            </a:spcBef>
            <a:spcAft>
              <a:spcPct val="35000"/>
            </a:spcAft>
            <a:buNone/>
          </a:pPr>
          <a:r>
            <a:rPr lang="ja-JP" altLang="en-US" sz="1600" b="0" i="0" kern="1200" dirty="0">
              <a:effectLst/>
              <a:latin typeface="UD デジタル 教科書体 NK-B" panose="02020700000000000000" pitchFamily="18" charset="-128"/>
              <a:ea typeface="UD デジタル 教科書体 NK-B" panose="02020700000000000000" pitchFamily="18" charset="-128"/>
            </a:rPr>
            <a:t>ベクトルの性能予測容易性</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dsp:txBody>
      <dsp:txXfrm>
        <a:off x="5591445" y="1882264"/>
        <a:ext cx="3073805" cy="508242"/>
      </dsp:txXfrm>
    </dsp:sp>
    <dsp:sp modelId="{165BFEBD-8DC7-4A50-B7C3-E7FCC6791E0C}">
      <dsp:nvSpPr>
        <dsp:cNvPr id="0" name=""/>
        <dsp:cNvSpPr/>
      </dsp:nvSpPr>
      <dsp:spPr>
        <a:xfrm rot="3310531">
          <a:off x="4981539" y="2423222"/>
          <a:ext cx="756294" cy="22873"/>
        </a:xfrm>
        <a:custGeom>
          <a:avLst/>
          <a:gdLst/>
          <a:ahLst/>
          <a:cxnLst/>
          <a:rect l="0" t="0" r="0" b="0"/>
          <a:pathLst>
            <a:path>
              <a:moveTo>
                <a:pt x="0" y="11436"/>
              </a:moveTo>
              <a:lnTo>
                <a:pt x="756294"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5340779" y="2415751"/>
        <a:ext cx="37814" cy="37814"/>
      </dsp:txXfrm>
    </dsp:sp>
    <dsp:sp modelId="{5256D8B7-6C10-475D-9D1D-BF0BB053AE05}">
      <dsp:nvSpPr>
        <dsp:cNvPr id="0" name=""/>
        <dsp:cNvSpPr/>
      </dsp:nvSpPr>
      <dsp:spPr>
        <a:xfrm>
          <a:off x="5575633" y="2487298"/>
          <a:ext cx="3105753" cy="5155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ts val="1800"/>
            </a:lnSpc>
            <a:spcBef>
              <a:spcPct val="0"/>
            </a:spcBef>
            <a:spcAft>
              <a:spcPct val="35000"/>
            </a:spcAft>
            <a:buNone/>
          </a:pPr>
          <a:r>
            <a:rPr lang="en-US" altLang="ja-JP" sz="1600" b="0" i="0" kern="1200" dirty="0">
              <a:effectLst/>
              <a:latin typeface="UD デジタル 教科書体 NK-B" panose="02020700000000000000" pitchFamily="18" charset="-128"/>
              <a:ea typeface="UD デジタル 教科書体 NK-B" panose="02020700000000000000" pitchFamily="18" charset="-128"/>
            </a:rPr>
            <a:t>CGRA</a:t>
          </a:r>
          <a:r>
            <a:rPr lang="ja-JP" altLang="en-US" sz="1600" b="0" i="0" kern="1200" dirty="0">
              <a:effectLst/>
              <a:latin typeface="UD デジタル 教科書体 NK-B" panose="02020700000000000000" pitchFamily="18" charset="-128"/>
              <a:ea typeface="UD デジタル 教科書体 NK-B" panose="02020700000000000000" pitchFamily="18" charset="-128"/>
            </a:rPr>
            <a:t>の汎用性</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dsp:txBody>
      <dsp:txXfrm>
        <a:off x="5590733" y="2502398"/>
        <a:ext cx="3075553" cy="485366"/>
      </dsp:txXfrm>
    </dsp:sp>
    <dsp:sp modelId="{5E72C555-2255-4ACD-877B-81BC3812DB38}">
      <dsp:nvSpPr>
        <dsp:cNvPr id="0" name=""/>
        <dsp:cNvSpPr/>
      </dsp:nvSpPr>
      <dsp:spPr>
        <a:xfrm rot="4238730">
          <a:off x="4708091" y="2727570"/>
          <a:ext cx="1303191" cy="22873"/>
        </a:xfrm>
        <a:custGeom>
          <a:avLst/>
          <a:gdLst/>
          <a:ahLst/>
          <a:cxnLst/>
          <a:rect l="0" t="0" r="0" b="0"/>
          <a:pathLst>
            <a:path>
              <a:moveTo>
                <a:pt x="0" y="11436"/>
              </a:moveTo>
              <a:lnTo>
                <a:pt x="1303191"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a:p>
      </dsp:txBody>
      <dsp:txXfrm>
        <a:off x="5327107" y="2706427"/>
        <a:ext cx="65159" cy="65159"/>
      </dsp:txXfrm>
    </dsp:sp>
    <dsp:sp modelId="{033AFA21-3B3B-468E-A92D-1FE4AD096212}">
      <dsp:nvSpPr>
        <dsp:cNvPr id="0" name=""/>
        <dsp:cNvSpPr/>
      </dsp:nvSpPr>
      <dsp:spPr>
        <a:xfrm>
          <a:off x="5575633" y="3083845"/>
          <a:ext cx="3096878" cy="5398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ts val="1800"/>
            </a:lnSpc>
            <a:spcBef>
              <a:spcPct val="0"/>
            </a:spcBef>
            <a:spcAft>
              <a:spcPct val="35000"/>
            </a:spcAft>
            <a:buNone/>
          </a:pPr>
          <a:r>
            <a:rPr lang="ja-JP" altLang="en-US" sz="1600" b="0" i="0" kern="1200" dirty="0">
              <a:effectLst/>
              <a:latin typeface="UD デジタル 教科書体 NK-B" panose="02020700000000000000" pitchFamily="18" charset="-128"/>
              <a:ea typeface="UD デジタル 教科書体 NK-B" panose="02020700000000000000" pitchFamily="18" charset="-128"/>
            </a:rPr>
            <a:t>チップレットの拡張性</a:t>
          </a:r>
          <a:endParaRPr kumimoji="1" lang="ja-JP" altLang="en-US" sz="1600" kern="1200" dirty="0">
            <a:latin typeface="UD デジタル 教科書体 NK-B" panose="02020700000000000000" pitchFamily="18" charset="-128"/>
            <a:ea typeface="UD デジタル 教科書体 NK-B" panose="02020700000000000000" pitchFamily="18" charset="-128"/>
          </a:endParaRPr>
        </a:p>
      </dsp:txBody>
      <dsp:txXfrm>
        <a:off x="5591445" y="3099657"/>
        <a:ext cx="3065254" cy="508242"/>
      </dsp:txXfrm>
    </dsp:sp>
    <dsp:sp modelId="{0755810E-281D-4B9E-A898-B34AE6E1C9F5}">
      <dsp:nvSpPr>
        <dsp:cNvPr id="0" name=""/>
        <dsp:cNvSpPr/>
      </dsp:nvSpPr>
      <dsp:spPr>
        <a:xfrm rot="4592072">
          <a:off x="4412379" y="3039950"/>
          <a:ext cx="1906717" cy="22873"/>
        </a:xfrm>
        <a:custGeom>
          <a:avLst/>
          <a:gdLst/>
          <a:ahLst/>
          <a:cxnLst/>
          <a:rect l="0" t="0" r="0" b="0"/>
          <a:pathLst>
            <a:path>
              <a:moveTo>
                <a:pt x="0" y="11436"/>
              </a:moveTo>
              <a:lnTo>
                <a:pt x="1906717" y="11436"/>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p>
      </dsp:txBody>
      <dsp:txXfrm>
        <a:off x="5318070" y="3003719"/>
        <a:ext cx="95335" cy="95335"/>
      </dsp:txXfrm>
    </dsp:sp>
    <dsp:sp modelId="{0437097A-C152-4468-8D62-5C90A2660536}">
      <dsp:nvSpPr>
        <dsp:cNvPr id="0" name=""/>
        <dsp:cNvSpPr/>
      </dsp:nvSpPr>
      <dsp:spPr>
        <a:xfrm>
          <a:off x="5587737" y="3708605"/>
          <a:ext cx="3095377" cy="539866"/>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ts val="1800"/>
            </a:lnSpc>
            <a:spcBef>
              <a:spcPct val="0"/>
            </a:spcBef>
            <a:spcAft>
              <a:spcPct val="35000"/>
            </a:spcAft>
            <a:buNone/>
          </a:pPr>
          <a:r>
            <a:rPr kumimoji="1" lang="ja-JP" altLang="en-US" sz="1600" kern="1200" dirty="0">
              <a:latin typeface="UD デジタル 教科書体 NK-B" panose="02020700000000000000" pitchFamily="18" charset="-128"/>
              <a:ea typeface="UD デジタル 教科書体 NK-B" panose="02020700000000000000" pitchFamily="18" charset="-128"/>
            </a:rPr>
            <a:t>ブロードキャスト・ギャザ・再利用</a:t>
          </a:r>
        </a:p>
      </dsp:txBody>
      <dsp:txXfrm>
        <a:off x="5603549" y="3724417"/>
        <a:ext cx="3063753" cy="508242"/>
      </dsp:txXfrm>
    </dsp:sp>
    <dsp:sp modelId="{EBF3D8A0-1B6B-46E4-A9A1-5C4A539C44F9}">
      <dsp:nvSpPr>
        <dsp:cNvPr id="0" name=""/>
        <dsp:cNvSpPr/>
      </dsp:nvSpPr>
      <dsp:spPr>
        <a:xfrm rot="2243034">
          <a:off x="1137215" y="2593277"/>
          <a:ext cx="543545" cy="22873"/>
        </a:xfrm>
        <a:custGeom>
          <a:avLst/>
          <a:gdLst/>
          <a:ahLst/>
          <a:cxnLst/>
          <a:rect l="0" t="0" r="0" b="0"/>
          <a:pathLst>
            <a:path>
              <a:moveTo>
                <a:pt x="0" y="11436"/>
              </a:moveTo>
              <a:lnTo>
                <a:pt x="543545" y="1143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ts val="1800"/>
            </a:lnSpc>
            <a:spcBef>
              <a:spcPct val="0"/>
            </a:spcBef>
            <a:spcAft>
              <a:spcPct val="35000"/>
            </a:spcAft>
            <a:buNone/>
          </a:pPr>
          <a:endParaRPr kumimoji="1" lang="ja-JP" altLang="en-US" sz="1400" kern="1200">
            <a:latin typeface="UD デジタル 教科書体 NK-B" panose="02020700000000000000" pitchFamily="18" charset="-128"/>
            <a:ea typeface="UD デジタル 教科書体 NK-B" panose="02020700000000000000" pitchFamily="18" charset="-128"/>
          </a:endParaRPr>
        </a:p>
      </dsp:txBody>
      <dsp:txXfrm>
        <a:off x="1137215" y="2591125"/>
        <a:ext cx="543545" cy="27177"/>
      </dsp:txXfrm>
    </dsp:sp>
    <dsp:sp modelId="{677CFA7D-4DC2-4451-BACF-6D4A41601214}">
      <dsp:nvSpPr>
        <dsp:cNvPr id="0" name=""/>
        <dsp:cNvSpPr/>
      </dsp:nvSpPr>
      <dsp:spPr>
        <a:xfrm>
          <a:off x="1624935" y="2494740"/>
          <a:ext cx="1671717" cy="549961"/>
        </a:xfrm>
        <a:prstGeom prst="roundRect">
          <a:avLst>
            <a:gd name="adj" fmla="val 10000"/>
          </a:avLst>
        </a:prstGeom>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ts val="1800"/>
            </a:lnSpc>
            <a:spcBef>
              <a:spcPct val="0"/>
            </a:spcBef>
            <a:spcAft>
              <a:spcPct val="35000"/>
            </a:spcAft>
            <a:buNone/>
          </a:pPr>
          <a:r>
            <a:rPr kumimoji="1" lang="en-US" altLang="ja-JP" sz="1400" kern="1200" dirty="0">
              <a:latin typeface="UD デジタル 教科書体 NK-B" panose="02020700000000000000" pitchFamily="18" charset="-128"/>
              <a:ea typeface="UD デジタル 教科書体 NK-B" panose="02020700000000000000" pitchFamily="18" charset="-128"/>
            </a:rPr>
            <a:t>CGRA(FPGA</a:t>
          </a:r>
          <a:r>
            <a:rPr kumimoji="1" lang="ja-JP" altLang="en-US" sz="1400" kern="1200" dirty="0">
              <a:latin typeface="UD デジタル 教科書体 NK-B" panose="02020700000000000000" pitchFamily="18" charset="-128"/>
              <a:ea typeface="UD デジタル 教科書体 NK-B" panose="02020700000000000000" pitchFamily="18" charset="-128"/>
            </a:rPr>
            <a:t>由来</a:t>
          </a:r>
          <a:r>
            <a:rPr kumimoji="1" lang="en-US" altLang="ja-JP" sz="1400" kern="1200" dirty="0">
              <a:latin typeface="UD デジタル 教科書体 NK-B" panose="02020700000000000000" pitchFamily="18" charset="-128"/>
              <a:ea typeface="UD デジタル 教科書体 NK-B" panose="02020700000000000000" pitchFamily="18" charset="-128"/>
            </a:rPr>
            <a:t>)</a:t>
          </a:r>
          <a:endParaRPr kumimoji="1" lang="ja-JP" altLang="en-US" sz="1400" kern="1200" dirty="0">
            <a:latin typeface="UD デジタル 教科書体 NK-B" panose="02020700000000000000" pitchFamily="18" charset="-128"/>
            <a:ea typeface="UD デジタル 教科書体 NK-B" panose="02020700000000000000" pitchFamily="18" charset="-128"/>
          </a:endParaRPr>
        </a:p>
      </dsp:txBody>
      <dsp:txXfrm>
        <a:off x="1641043" y="2510848"/>
        <a:ext cx="1639501" cy="517745"/>
      </dsp:txXfrm>
    </dsp:sp>
    <dsp:sp modelId="{AA7E11C4-6653-4A65-826C-E9611D69CD4A}">
      <dsp:nvSpPr>
        <dsp:cNvPr id="0" name=""/>
        <dsp:cNvSpPr/>
      </dsp:nvSpPr>
      <dsp:spPr>
        <a:xfrm rot="21404089">
          <a:off x="3296301" y="2745965"/>
          <a:ext cx="432595" cy="22873"/>
        </a:xfrm>
        <a:custGeom>
          <a:avLst/>
          <a:gdLst/>
          <a:ahLst/>
          <a:cxnLst/>
          <a:rect l="0" t="0" r="0" b="0"/>
          <a:pathLst>
            <a:path>
              <a:moveTo>
                <a:pt x="0" y="11436"/>
              </a:moveTo>
              <a:lnTo>
                <a:pt x="432595" y="11436"/>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kumimoji="1" lang="ja-JP" altLang="en-US" sz="1400" kern="1200">
            <a:latin typeface="UD デジタル 教科書体 NK-B" panose="02020700000000000000" pitchFamily="18" charset="-128"/>
            <a:ea typeface="UD デジタル 教科書体 NK-B" panose="02020700000000000000" pitchFamily="18" charset="-128"/>
          </a:endParaRPr>
        </a:p>
      </dsp:txBody>
      <dsp:txXfrm>
        <a:off x="3501784" y="2746587"/>
        <a:ext cx="21629" cy="21629"/>
      </dsp:txXfrm>
    </dsp:sp>
    <dsp:sp modelId="{76DE799E-E499-4B9C-8263-3819380B6AFC}">
      <dsp:nvSpPr>
        <dsp:cNvPr id="0" name=""/>
        <dsp:cNvSpPr/>
      </dsp:nvSpPr>
      <dsp:spPr>
        <a:xfrm>
          <a:off x="3728545" y="2475149"/>
          <a:ext cx="1422968" cy="539866"/>
        </a:xfrm>
        <a:prstGeom prst="roundRect">
          <a:avLst>
            <a:gd name="adj" fmla="val 10000"/>
          </a:avLst>
        </a:prstGeom>
        <a:solidFill>
          <a:srgbClr val="0000FF"/>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ts val="1800"/>
            </a:lnSpc>
            <a:spcBef>
              <a:spcPct val="0"/>
            </a:spcBef>
            <a:spcAft>
              <a:spcPct val="35000"/>
            </a:spcAft>
            <a:buNone/>
          </a:pPr>
          <a:r>
            <a:rPr kumimoji="1" lang="ja-JP" altLang="en-US" sz="1400" kern="1200" dirty="0">
              <a:latin typeface="UD デジタル 教科書体 NK-B" panose="02020700000000000000" pitchFamily="18" charset="-128"/>
              <a:ea typeface="UD デジタル 教科書体 NK-B" panose="02020700000000000000" pitchFamily="18" charset="-128"/>
            </a:rPr>
            <a:t>二次元位置依存</a:t>
          </a:r>
          <a:br>
            <a:rPr kumimoji="1" lang="en-US" altLang="ja-JP" sz="1400" kern="1200" dirty="0">
              <a:latin typeface="UD デジタル 教科書体 NK-B" panose="02020700000000000000" pitchFamily="18" charset="-128"/>
              <a:ea typeface="UD デジタル 教科書体 NK-B" panose="02020700000000000000" pitchFamily="18" charset="-128"/>
            </a:rPr>
          </a:br>
          <a:r>
            <a:rPr kumimoji="1" lang="ja-JP" altLang="en-US" sz="1400" kern="1200" dirty="0">
              <a:latin typeface="UD デジタル 教科書体 NK-B" panose="02020700000000000000" pitchFamily="18" charset="-128"/>
              <a:ea typeface="UD デジタル 教科書体 NK-B" panose="02020700000000000000" pitchFamily="18" charset="-128"/>
            </a:rPr>
            <a:t>低速</a:t>
          </a:r>
          <a:r>
            <a:rPr kumimoji="1" lang="en-US" altLang="ja-JP" sz="1400" kern="1200" dirty="0">
              <a:latin typeface="UD デジタル 教科書体 NK-B" panose="02020700000000000000" pitchFamily="18" charset="-128"/>
              <a:ea typeface="UD デジタル 教科書体 NK-B" panose="02020700000000000000" pitchFamily="18" charset="-128"/>
            </a:rPr>
            <a:t>P&amp;R</a:t>
          </a:r>
          <a:endParaRPr kumimoji="1" lang="ja-JP" altLang="en-US" sz="1400" kern="1200" dirty="0">
            <a:latin typeface="UD デジタル 教科書体 NK-B" panose="02020700000000000000" pitchFamily="18" charset="-128"/>
            <a:ea typeface="UD デジタル 教科書体 NK-B" panose="02020700000000000000" pitchFamily="18" charset="-128"/>
          </a:endParaRPr>
        </a:p>
      </dsp:txBody>
      <dsp:txXfrm>
        <a:off x="3744357" y="2490961"/>
        <a:ext cx="1391344" cy="508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C3F689-84B1-485B-91F9-8362C783057B}">
      <dsp:nvSpPr>
        <dsp:cNvPr id="0" name=""/>
        <dsp:cNvSpPr/>
      </dsp:nvSpPr>
      <dsp:spPr>
        <a:xfrm>
          <a:off x="1148221" y="218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1412"/>
        <a:ext cx="92832" cy="92832"/>
      </dsp:txXfrm>
    </dsp:sp>
    <dsp:sp modelId="{7F7D6A34-0326-4552-8062-AFF34302B20B}">
      <dsp:nvSpPr>
        <dsp:cNvPr id="0" name=""/>
        <dsp:cNvSpPr/>
      </dsp:nvSpPr>
      <dsp:spPr>
        <a:xfrm rot="337500">
          <a:off x="1293507" y="5523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293532" y="63584"/>
        <a:ext cx="24403" cy="26584"/>
      </dsp:txXfrm>
    </dsp:sp>
    <dsp:sp modelId="{F091A30A-E23E-4EC1-96D2-CD60C3497267}">
      <dsp:nvSpPr>
        <dsp:cNvPr id="0" name=""/>
        <dsp:cNvSpPr/>
      </dsp:nvSpPr>
      <dsp:spPr>
        <a:xfrm>
          <a:off x="1344335"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40728"/>
        <a:ext cx="92832" cy="92832"/>
      </dsp:txXfrm>
    </dsp:sp>
    <dsp:sp modelId="{EF5CA562-79AD-4021-838F-140DB23D1FA5}">
      <dsp:nvSpPr>
        <dsp:cNvPr id="0" name=""/>
        <dsp:cNvSpPr/>
      </dsp:nvSpPr>
      <dsp:spPr>
        <a:xfrm rot="1012500">
          <a:off x="1485891" y="93306"/>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486116" y="100650"/>
        <a:ext cx="24403" cy="26584"/>
      </dsp:txXfrm>
    </dsp:sp>
    <dsp:sp modelId="{2E896285-06D1-4532-BBA9-B248F2264EFA}">
      <dsp:nvSpPr>
        <dsp:cNvPr id="0" name=""/>
        <dsp:cNvSpPr/>
      </dsp:nvSpPr>
      <dsp:spPr>
        <a:xfrm>
          <a:off x="1532913" y="7870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97932"/>
        <a:ext cx="92832" cy="92832"/>
      </dsp:txXfrm>
    </dsp:sp>
    <dsp:sp modelId="{D222DCF1-98F8-43E1-ABF2-457B80E23B3E}">
      <dsp:nvSpPr>
        <dsp:cNvPr id="0" name=""/>
        <dsp:cNvSpPr/>
      </dsp:nvSpPr>
      <dsp:spPr>
        <a:xfrm rot="1687500">
          <a:off x="1667151" y="168177"/>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67768" y="174574"/>
        <a:ext cx="24403" cy="26584"/>
      </dsp:txXfrm>
    </dsp:sp>
    <dsp:sp modelId="{511C51B5-14BE-43B4-BD77-D80F196375C7}">
      <dsp:nvSpPr>
        <dsp:cNvPr id="0" name=""/>
        <dsp:cNvSpPr/>
      </dsp:nvSpPr>
      <dsp:spPr>
        <a:xfrm>
          <a:off x="1706707" y="17160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90827"/>
        <a:ext cx="92832" cy="92832"/>
      </dsp:txXfrm>
    </dsp:sp>
    <dsp:sp modelId="{248DD729-CB33-4DEE-B348-420509CDCE03}">
      <dsp:nvSpPr>
        <dsp:cNvPr id="0" name=""/>
        <dsp:cNvSpPr/>
      </dsp:nvSpPr>
      <dsp:spPr>
        <a:xfrm rot="2362500">
          <a:off x="1830321" y="27697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31508" y="282515"/>
        <a:ext cx="24403" cy="26584"/>
      </dsp:txXfrm>
    </dsp:sp>
    <dsp:sp modelId="{1D47DCA3-66D6-4DA5-BA4A-B96AF8DECADA}">
      <dsp:nvSpPr>
        <dsp:cNvPr id="0" name=""/>
        <dsp:cNvSpPr/>
      </dsp:nvSpPr>
      <dsp:spPr>
        <a:xfrm>
          <a:off x="1859038" y="29661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315842"/>
        <a:ext cx="92832" cy="92832"/>
      </dsp:txXfrm>
    </dsp:sp>
    <dsp:sp modelId="{37FDB66D-9AF9-457F-9585-B9158E6C7925}">
      <dsp:nvSpPr>
        <dsp:cNvPr id="0" name=""/>
        <dsp:cNvSpPr/>
      </dsp:nvSpPr>
      <dsp:spPr>
        <a:xfrm rot="3037500">
          <a:off x="1969131" y="415508"/>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971043" y="420328"/>
        <a:ext cx="24403" cy="26584"/>
      </dsp:txXfrm>
    </dsp:sp>
    <dsp:sp modelId="{E1CCF16D-C701-444A-A1A9-9D82FC5888E3}">
      <dsp:nvSpPr>
        <dsp:cNvPr id="0" name=""/>
        <dsp:cNvSpPr/>
      </dsp:nvSpPr>
      <dsp:spPr>
        <a:xfrm>
          <a:off x="1984054" y="448948"/>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468174"/>
        <a:ext cx="92832" cy="92832"/>
      </dsp:txXfrm>
    </dsp:sp>
    <dsp:sp modelId="{0C3F6009-69DC-4955-A81B-6D966DBE168C}">
      <dsp:nvSpPr>
        <dsp:cNvPr id="0" name=""/>
        <dsp:cNvSpPr/>
      </dsp:nvSpPr>
      <dsp:spPr>
        <a:xfrm rot="3712500">
          <a:off x="2078247" y="578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81011" y="582713"/>
        <a:ext cx="24403" cy="26584"/>
      </dsp:txXfrm>
    </dsp:sp>
    <dsp:sp modelId="{7997F04E-2B14-4AD0-803D-826F0547EB0A}">
      <dsp:nvSpPr>
        <dsp:cNvPr id="0" name=""/>
        <dsp:cNvSpPr/>
      </dsp:nvSpPr>
      <dsp:spPr>
        <a:xfrm>
          <a:off x="2076949"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641968"/>
        <a:ext cx="92832" cy="92832"/>
      </dsp:txXfrm>
    </dsp:sp>
    <dsp:sp modelId="{EE660587-82CC-415D-B4CB-4680AAA0873A}">
      <dsp:nvSpPr>
        <dsp:cNvPr id="0" name=""/>
        <dsp:cNvSpPr/>
      </dsp:nvSpPr>
      <dsp:spPr>
        <a:xfrm rot="4387500">
          <a:off x="2153475" y="759575"/>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7186" y="763433"/>
        <a:ext cx="24403" cy="26584"/>
      </dsp:txXfrm>
    </dsp:sp>
    <dsp:sp modelId="{519E7D2B-E538-43C1-AB6F-CF2865DF19B6}">
      <dsp:nvSpPr>
        <dsp:cNvPr id="0" name=""/>
        <dsp:cNvSpPr/>
      </dsp:nvSpPr>
      <dsp:spPr>
        <a:xfrm>
          <a:off x="2134153" y="811320"/>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830546"/>
        <a:ext cx="92832" cy="92832"/>
      </dsp:txXfrm>
    </dsp:sp>
    <dsp:sp modelId="{69DA8EAF-DD39-4788-A4F6-F2E4402D6801}">
      <dsp:nvSpPr>
        <dsp:cNvPr id="0" name=""/>
        <dsp:cNvSpPr/>
      </dsp:nvSpPr>
      <dsp:spPr>
        <a:xfrm rot="5062500">
          <a:off x="2191925" y="95188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6642" y="955541"/>
        <a:ext cx="24403" cy="26584"/>
      </dsp:txXfrm>
    </dsp:sp>
    <dsp:sp modelId="{D14B92E6-8E94-42FB-B915-7BBEE8F88E40}">
      <dsp:nvSpPr>
        <dsp:cNvPr id="0" name=""/>
        <dsp:cNvSpPr/>
      </dsp:nvSpPr>
      <dsp:spPr>
        <a:xfrm>
          <a:off x="2153469" y="1007434"/>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72695" y="1026660"/>
        <a:ext cx="92832" cy="92832"/>
      </dsp:txXfrm>
    </dsp:sp>
    <dsp:sp modelId="{3879E26C-A9A4-4C98-AF13-E14F47C4809B}">
      <dsp:nvSpPr>
        <dsp:cNvPr id="0" name=""/>
        <dsp:cNvSpPr/>
      </dsp:nvSpPr>
      <dsp:spPr>
        <a:xfrm rot="5737500">
          <a:off x="2192119" y="114799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97861" y="1151655"/>
        <a:ext cx="24403" cy="26584"/>
      </dsp:txXfrm>
    </dsp:sp>
    <dsp:sp modelId="{F2AF4E02-6951-4D27-9911-E540B30E8057}">
      <dsp:nvSpPr>
        <dsp:cNvPr id="0" name=""/>
        <dsp:cNvSpPr/>
      </dsp:nvSpPr>
      <dsp:spPr>
        <a:xfrm>
          <a:off x="2134153" y="1203548"/>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53379" y="1222774"/>
        <a:ext cx="92832" cy="92832"/>
      </dsp:txXfrm>
    </dsp:sp>
    <dsp:sp modelId="{DA613866-C9F6-43EE-ACC5-577C86D8779C}">
      <dsp:nvSpPr>
        <dsp:cNvPr id="0" name=""/>
        <dsp:cNvSpPr/>
      </dsp:nvSpPr>
      <dsp:spPr>
        <a:xfrm rot="6412500">
          <a:off x="2154048" y="1340380"/>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160796" y="1344238"/>
        <a:ext cx="24403" cy="26584"/>
      </dsp:txXfrm>
    </dsp:sp>
    <dsp:sp modelId="{4727AD56-42B1-4C56-8793-5EA78AB780D9}">
      <dsp:nvSpPr>
        <dsp:cNvPr id="0" name=""/>
        <dsp:cNvSpPr/>
      </dsp:nvSpPr>
      <dsp:spPr>
        <a:xfrm>
          <a:off x="2076949" y="1392125"/>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96175" y="1411351"/>
        <a:ext cx="92832" cy="92832"/>
      </dsp:txXfrm>
    </dsp:sp>
    <dsp:sp modelId="{BA8729C0-DA71-4417-8220-98B075A8F931}">
      <dsp:nvSpPr>
        <dsp:cNvPr id="0" name=""/>
        <dsp:cNvSpPr/>
      </dsp:nvSpPr>
      <dsp:spPr>
        <a:xfrm rot="7087500">
          <a:off x="2079177" y="1521640"/>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86872" y="1525890"/>
        <a:ext cx="24403" cy="26584"/>
      </dsp:txXfrm>
    </dsp:sp>
    <dsp:sp modelId="{A99B1900-185C-4730-949F-5E1C97B16302}">
      <dsp:nvSpPr>
        <dsp:cNvPr id="0" name=""/>
        <dsp:cNvSpPr/>
      </dsp:nvSpPr>
      <dsp:spPr>
        <a:xfrm>
          <a:off x="1984054"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03280" y="1585145"/>
        <a:ext cx="92832" cy="92832"/>
      </dsp:txXfrm>
    </dsp:sp>
    <dsp:sp modelId="{2A4C264E-64AF-4568-A8AC-BE6654862BC5}">
      <dsp:nvSpPr>
        <dsp:cNvPr id="0" name=""/>
        <dsp:cNvSpPr/>
      </dsp:nvSpPr>
      <dsp:spPr>
        <a:xfrm rot="7762500">
          <a:off x="1970383" y="168481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978930" y="1689630"/>
        <a:ext cx="24403" cy="26584"/>
      </dsp:txXfrm>
    </dsp:sp>
    <dsp:sp modelId="{47DE8718-E118-4F00-9DF8-FB864C3B75D0}">
      <dsp:nvSpPr>
        <dsp:cNvPr id="0" name=""/>
        <dsp:cNvSpPr/>
      </dsp:nvSpPr>
      <dsp:spPr>
        <a:xfrm>
          <a:off x="1859038" y="1718251"/>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78264" y="1737477"/>
        <a:ext cx="92832" cy="92832"/>
      </dsp:txXfrm>
    </dsp:sp>
    <dsp:sp modelId="{7DFF1490-E9ED-4F14-9D68-57C697CE4CCE}">
      <dsp:nvSpPr>
        <dsp:cNvPr id="0" name=""/>
        <dsp:cNvSpPr/>
      </dsp:nvSpPr>
      <dsp:spPr>
        <a:xfrm rot="8437500">
          <a:off x="1831846" y="1823621"/>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841118" y="1829165"/>
        <a:ext cx="24403" cy="26584"/>
      </dsp:txXfrm>
    </dsp:sp>
    <dsp:sp modelId="{E8A0DCD2-E5CB-4E2E-925F-513C3426DECB}">
      <dsp:nvSpPr>
        <dsp:cNvPr id="0" name=""/>
        <dsp:cNvSpPr/>
      </dsp:nvSpPr>
      <dsp:spPr>
        <a:xfrm>
          <a:off x="1706707" y="184326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725933" y="1862492"/>
        <a:ext cx="92832" cy="92832"/>
      </dsp:txXfrm>
    </dsp:sp>
    <dsp:sp modelId="{E84BE0AE-C348-4820-887E-3A3F4AFEC5DE}">
      <dsp:nvSpPr>
        <dsp:cNvPr id="0" name=""/>
        <dsp:cNvSpPr/>
      </dsp:nvSpPr>
      <dsp:spPr>
        <a:xfrm rot="9112500">
          <a:off x="1668891" y="193273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678733" y="1939134"/>
        <a:ext cx="24403" cy="26584"/>
      </dsp:txXfrm>
    </dsp:sp>
    <dsp:sp modelId="{219B9C5F-BF88-421E-A63F-C03830210982}">
      <dsp:nvSpPr>
        <dsp:cNvPr id="0" name=""/>
        <dsp:cNvSpPr/>
      </dsp:nvSpPr>
      <dsp:spPr>
        <a:xfrm>
          <a:off x="1532913" y="193616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52139" y="1955387"/>
        <a:ext cx="92832" cy="92832"/>
      </dsp:txXfrm>
    </dsp:sp>
    <dsp:sp modelId="{1900022C-059F-4268-8EEF-4271BF4E13CE}">
      <dsp:nvSpPr>
        <dsp:cNvPr id="0" name=""/>
        <dsp:cNvSpPr/>
      </dsp:nvSpPr>
      <dsp:spPr>
        <a:xfrm rot="9787500">
          <a:off x="1487779" y="2007965"/>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498013" y="2015309"/>
        <a:ext cx="24403" cy="26584"/>
      </dsp:txXfrm>
    </dsp:sp>
    <dsp:sp modelId="{0B4E3FB0-F8C8-4ADF-A8C1-745AB842FA72}">
      <dsp:nvSpPr>
        <dsp:cNvPr id="0" name=""/>
        <dsp:cNvSpPr/>
      </dsp:nvSpPr>
      <dsp:spPr>
        <a:xfrm>
          <a:off x="1344335" y="199336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63561" y="2012592"/>
        <a:ext cx="92832" cy="92832"/>
      </dsp:txXfrm>
    </dsp:sp>
    <dsp:sp modelId="{26D8905E-B422-4C8D-99B6-93FDFEEA9A22}">
      <dsp:nvSpPr>
        <dsp:cNvPr id="0" name=""/>
        <dsp:cNvSpPr/>
      </dsp:nvSpPr>
      <dsp:spPr>
        <a:xfrm rot="10462500">
          <a:off x="1295471" y="2046415"/>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305905" y="2054764"/>
        <a:ext cx="24403" cy="26584"/>
      </dsp:txXfrm>
    </dsp:sp>
    <dsp:sp modelId="{BF0A9FAA-7732-40F7-BD39-BB0ED8750961}">
      <dsp:nvSpPr>
        <dsp:cNvPr id="0" name=""/>
        <dsp:cNvSpPr/>
      </dsp:nvSpPr>
      <dsp:spPr>
        <a:xfrm>
          <a:off x="1148221" y="2012681"/>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67447" y="2031907"/>
        <a:ext cx="92832" cy="92832"/>
      </dsp:txXfrm>
    </dsp:sp>
    <dsp:sp modelId="{D310BE59-B3E5-4F49-88D2-03A25D91DF23}">
      <dsp:nvSpPr>
        <dsp:cNvPr id="0" name=""/>
        <dsp:cNvSpPr/>
      </dsp:nvSpPr>
      <dsp:spPr>
        <a:xfrm rot="11137500">
          <a:off x="1099357" y="2046608"/>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1109791" y="2055983"/>
        <a:ext cx="24403" cy="26584"/>
      </dsp:txXfrm>
    </dsp:sp>
    <dsp:sp modelId="{1913CD37-B19A-4E55-A8C0-8E1FEE0C6D6B}">
      <dsp:nvSpPr>
        <dsp:cNvPr id="0" name=""/>
        <dsp:cNvSpPr/>
      </dsp:nvSpPr>
      <dsp:spPr>
        <a:xfrm>
          <a:off x="952107" y="1993366"/>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2012592"/>
        <a:ext cx="92832" cy="92832"/>
      </dsp:txXfrm>
    </dsp:sp>
    <dsp:sp modelId="{184EE110-583F-472B-95A0-7691C613DE2F}">
      <dsp:nvSpPr>
        <dsp:cNvPr id="0" name=""/>
        <dsp:cNvSpPr/>
      </dsp:nvSpPr>
      <dsp:spPr>
        <a:xfrm rot="11812500">
          <a:off x="906974" y="2008538"/>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917208" y="2018918"/>
        <a:ext cx="24403" cy="26584"/>
      </dsp:txXfrm>
    </dsp:sp>
    <dsp:sp modelId="{DFE1C8D5-6FB5-49A6-AD8C-F65142892F05}">
      <dsp:nvSpPr>
        <dsp:cNvPr id="0" name=""/>
        <dsp:cNvSpPr/>
      </dsp:nvSpPr>
      <dsp:spPr>
        <a:xfrm>
          <a:off x="763530" y="1936161"/>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1955387"/>
        <a:ext cx="92832" cy="92832"/>
      </dsp:txXfrm>
    </dsp:sp>
    <dsp:sp modelId="{F581BFD7-4100-47E2-BC9D-DBC641ED6485}">
      <dsp:nvSpPr>
        <dsp:cNvPr id="0" name=""/>
        <dsp:cNvSpPr/>
      </dsp:nvSpPr>
      <dsp:spPr>
        <a:xfrm rot="12487500">
          <a:off x="725714" y="1933667"/>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735556" y="1944994"/>
        <a:ext cx="24403" cy="26584"/>
      </dsp:txXfrm>
    </dsp:sp>
    <dsp:sp modelId="{ADA405D6-8602-4761-91E9-F89165E6E2AE}">
      <dsp:nvSpPr>
        <dsp:cNvPr id="0" name=""/>
        <dsp:cNvSpPr/>
      </dsp:nvSpPr>
      <dsp:spPr>
        <a:xfrm>
          <a:off x="589736" y="1843266"/>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862492"/>
        <a:ext cx="92832" cy="92832"/>
      </dsp:txXfrm>
    </dsp:sp>
    <dsp:sp modelId="{8E3CFFCD-71B8-47A9-B631-636B826513B5}">
      <dsp:nvSpPr>
        <dsp:cNvPr id="0" name=""/>
        <dsp:cNvSpPr/>
      </dsp:nvSpPr>
      <dsp:spPr>
        <a:xfrm rot="13162500">
          <a:off x="562544" y="1824873"/>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571816" y="1837053"/>
        <a:ext cx="24403" cy="26584"/>
      </dsp:txXfrm>
    </dsp:sp>
    <dsp:sp modelId="{F5DD9031-B878-43D1-ACED-4084BFDC7369}">
      <dsp:nvSpPr>
        <dsp:cNvPr id="0" name=""/>
        <dsp:cNvSpPr/>
      </dsp:nvSpPr>
      <dsp:spPr>
        <a:xfrm>
          <a:off x="437404" y="1718251"/>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1737477"/>
        <a:ext cx="92832" cy="92832"/>
      </dsp:txXfrm>
    </dsp:sp>
    <dsp:sp modelId="{77263711-E344-4900-8036-D0AC692BF184}">
      <dsp:nvSpPr>
        <dsp:cNvPr id="0" name=""/>
        <dsp:cNvSpPr/>
      </dsp:nvSpPr>
      <dsp:spPr>
        <a:xfrm rot="13837500">
          <a:off x="423733" y="1686336"/>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432280" y="1699240"/>
        <a:ext cx="24403" cy="26584"/>
      </dsp:txXfrm>
    </dsp:sp>
    <dsp:sp modelId="{4C51C85A-92B4-4EA8-9346-9C7EB6E774F3}">
      <dsp:nvSpPr>
        <dsp:cNvPr id="0" name=""/>
        <dsp:cNvSpPr/>
      </dsp:nvSpPr>
      <dsp:spPr>
        <a:xfrm>
          <a:off x="312389" y="1565919"/>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1585145"/>
        <a:ext cx="92832" cy="92832"/>
      </dsp:txXfrm>
    </dsp:sp>
    <dsp:sp modelId="{2D78D305-F812-43F0-B1F7-3A64F93FBADA}">
      <dsp:nvSpPr>
        <dsp:cNvPr id="0" name=""/>
        <dsp:cNvSpPr/>
      </dsp:nvSpPr>
      <dsp:spPr>
        <a:xfrm rot="14512500">
          <a:off x="314617" y="1523380"/>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322312" y="1536854"/>
        <a:ext cx="24403" cy="26584"/>
      </dsp:txXfrm>
    </dsp:sp>
    <dsp:sp modelId="{1B70107D-01C8-4994-9323-89B545A42680}">
      <dsp:nvSpPr>
        <dsp:cNvPr id="0" name=""/>
        <dsp:cNvSpPr/>
      </dsp:nvSpPr>
      <dsp:spPr>
        <a:xfrm>
          <a:off x="219494" y="1392125"/>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1411351"/>
        <a:ext cx="92832" cy="92832"/>
      </dsp:txXfrm>
    </dsp:sp>
    <dsp:sp modelId="{5F6741DE-E1C5-40C0-95B2-50B151C7342E}">
      <dsp:nvSpPr>
        <dsp:cNvPr id="0" name=""/>
        <dsp:cNvSpPr/>
      </dsp:nvSpPr>
      <dsp:spPr>
        <a:xfrm rot="15187500">
          <a:off x="239389" y="1342269"/>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46137" y="1356135"/>
        <a:ext cx="24403" cy="26584"/>
      </dsp:txXfrm>
    </dsp:sp>
    <dsp:sp modelId="{592E4EBF-206B-40DC-8056-A188475F9730}">
      <dsp:nvSpPr>
        <dsp:cNvPr id="0" name=""/>
        <dsp:cNvSpPr/>
      </dsp:nvSpPr>
      <dsp:spPr>
        <a:xfrm>
          <a:off x="162289" y="1203548"/>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1222774"/>
        <a:ext cx="92832" cy="92832"/>
      </dsp:txXfrm>
    </dsp:sp>
    <dsp:sp modelId="{4626FD94-E66F-43D5-9BBA-4A92F73F9524}">
      <dsp:nvSpPr>
        <dsp:cNvPr id="0" name=""/>
        <dsp:cNvSpPr/>
      </dsp:nvSpPr>
      <dsp:spPr>
        <a:xfrm rot="15862500">
          <a:off x="200939" y="1149961"/>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rot="10800000">
        <a:off x="206681" y="1164027"/>
        <a:ext cx="24403" cy="26584"/>
      </dsp:txXfrm>
    </dsp:sp>
    <dsp:sp modelId="{CC8397FE-BB0B-47EB-BAF5-AA19F544C6A3}">
      <dsp:nvSpPr>
        <dsp:cNvPr id="0" name=""/>
        <dsp:cNvSpPr/>
      </dsp:nvSpPr>
      <dsp:spPr>
        <a:xfrm>
          <a:off x="142974" y="1007434"/>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200" y="1026660"/>
        <a:ext cx="92832" cy="92832"/>
      </dsp:txXfrm>
    </dsp:sp>
    <dsp:sp modelId="{11D0CB50-0582-4C46-B240-EC3BC2A45F4E}">
      <dsp:nvSpPr>
        <dsp:cNvPr id="0" name=""/>
        <dsp:cNvSpPr/>
      </dsp:nvSpPr>
      <dsp:spPr>
        <a:xfrm rot="16537500">
          <a:off x="200746" y="95384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5463" y="967913"/>
        <a:ext cx="24403" cy="26584"/>
      </dsp:txXfrm>
    </dsp:sp>
    <dsp:sp modelId="{D7E8729E-BDB2-425D-8E79-AC027596E3BD}">
      <dsp:nvSpPr>
        <dsp:cNvPr id="0" name=""/>
        <dsp:cNvSpPr/>
      </dsp:nvSpPr>
      <dsp:spPr>
        <a:xfrm>
          <a:off x="162289" y="811320"/>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1515" y="830546"/>
        <a:ext cx="92832" cy="92832"/>
      </dsp:txXfrm>
    </dsp:sp>
    <dsp:sp modelId="{8FE67953-614C-447E-A4A5-50B54C98A29E}">
      <dsp:nvSpPr>
        <dsp:cNvPr id="0" name=""/>
        <dsp:cNvSpPr/>
      </dsp:nvSpPr>
      <dsp:spPr>
        <a:xfrm rot="17212500">
          <a:off x="238816" y="761463"/>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2527" y="775329"/>
        <a:ext cx="24403" cy="26584"/>
      </dsp:txXfrm>
    </dsp:sp>
    <dsp:sp modelId="{A60BA5C1-E833-4340-A1C3-4CC0D269FE10}">
      <dsp:nvSpPr>
        <dsp:cNvPr id="0" name=""/>
        <dsp:cNvSpPr/>
      </dsp:nvSpPr>
      <dsp:spPr>
        <a:xfrm>
          <a:off x="219494" y="62274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8720" y="641968"/>
        <a:ext cx="92832" cy="92832"/>
      </dsp:txXfrm>
    </dsp:sp>
    <dsp:sp modelId="{91FC5D9C-643E-48EC-9A06-750799606473}">
      <dsp:nvSpPr>
        <dsp:cNvPr id="0" name=""/>
        <dsp:cNvSpPr/>
      </dsp:nvSpPr>
      <dsp:spPr>
        <a:xfrm rot="17887500">
          <a:off x="313687" y="580203"/>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16451" y="593677"/>
        <a:ext cx="24403" cy="26584"/>
      </dsp:txXfrm>
    </dsp:sp>
    <dsp:sp modelId="{6F589F6D-3E9B-4DAE-934F-A0B411A2BEA9}">
      <dsp:nvSpPr>
        <dsp:cNvPr id="0" name=""/>
        <dsp:cNvSpPr/>
      </dsp:nvSpPr>
      <dsp:spPr>
        <a:xfrm>
          <a:off x="312389" y="448948"/>
          <a:ext cx="131284" cy="131284"/>
        </a:xfrm>
        <a:prstGeom prst="ellipse">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31615" y="468174"/>
        <a:ext cx="92832" cy="92832"/>
      </dsp:txXfrm>
    </dsp:sp>
    <dsp:sp modelId="{FFB599DD-EE2A-4E8B-BC95-919FBF61E2CC}">
      <dsp:nvSpPr>
        <dsp:cNvPr id="0" name=""/>
        <dsp:cNvSpPr/>
      </dsp:nvSpPr>
      <dsp:spPr>
        <a:xfrm rot="18562500">
          <a:off x="422481" y="417033"/>
          <a:ext cx="34862" cy="44308"/>
        </a:xfrm>
        <a:prstGeom prs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24393" y="429937"/>
        <a:ext cx="24403" cy="26584"/>
      </dsp:txXfrm>
    </dsp:sp>
    <dsp:sp modelId="{DE2B43E1-A70C-4AF6-8010-4BBCAF8CEC47}">
      <dsp:nvSpPr>
        <dsp:cNvPr id="0" name=""/>
        <dsp:cNvSpPr/>
      </dsp:nvSpPr>
      <dsp:spPr>
        <a:xfrm>
          <a:off x="437404" y="296616"/>
          <a:ext cx="131284" cy="131284"/>
        </a:xfrm>
        <a:prstGeom prst="ellipse">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56630" y="315842"/>
        <a:ext cx="92832" cy="92832"/>
      </dsp:txXfrm>
    </dsp:sp>
    <dsp:sp modelId="{3A3C056B-08D6-4933-9C43-C554CEAB3EC4}">
      <dsp:nvSpPr>
        <dsp:cNvPr id="0" name=""/>
        <dsp:cNvSpPr/>
      </dsp:nvSpPr>
      <dsp:spPr>
        <a:xfrm rot="19237500">
          <a:off x="561018" y="278223"/>
          <a:ext cx="34862" cy="44308"/>
        </a:xfrm>
        <a:prstGeom prs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562205" y="290403"/>
        <a:ext cx="24403" cy="26584"/>
      </dsp:txXfrm>
    </dsp:sp>
    <dsp:sp modelId="{306D55EF-DBB4-4D6C-A4C9-7399A220DE58}">
      <dsp:nvSpPr>
        <dsp:cNvPr id="0" name=""/>
        <dsp:cNvSpPr/>
      </dsp:nvSpPr>
      <dsp:spPr>
        <a:xfrm>
          <a:off x="589736" y="171601"/>
          <a:ext cx="131284" cy="131284"/>
        </a:xfrm>
        <a:prstGeom prst="ellipse">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08962" y="190827"/>
        <a:ext cx="92832" cy="92832"/>
      </dsp:txXfrm>
    </dsp:sp>
    <dsp:sp modelId="{99353500-CF40-4921-8355-5941226663DA}">
      <dsp:nvSpPr>
        <dsp:cNvPr id="0" name=""/>
        <dsp:cNvSpPr/>
      </dsp:nvSpPr>
      <dsp:spPr>
        <a:xfrm rot="19912500">
          <a:off x="723974" y="169107"/>
          <a:ext cx="34862" cy="44308"/>
        </a:xfrm>
        <a:prstGeom prs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24591" y="180434"/>
        <a:ext cx="24403" cy="26584"/>
      </dsp:txXfrm>
    </dsp:sp>
    <dsp:sp modelId="{D50D9321-79CE-4971-8586-CE83B16103CE}">
      <dsp:nvSpPr>
        <dsp:cNvPr id="0" name=""/>
        <dsp:cNvSpPr/>
      </dsp:nvSpPr>
      <dsp:spPr>
        <a:xfrm>
          <a:off x="763530" y="78706"/>
          <a:ext cx="131284" cy="131284"/>
        </a:xfrm>
        <a:prstGeom prst="ellipse">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782756" y="97932"/>
        <a:ext cx="92832" cy="92832"/>
      </dsp:txXfrm>
    </dsp:sp>
    <dsp:sp modelId="{897312E8-0A92-4D42-BB66-5085B1D4EA0B}">
      <dsp:nvSpPr>
        <dsp:cNvPr id="0" name=""/>
        <dsp:cNvSpPr/>
      </dsp:nvSpPr>
      <dsp:spPr>
        <a:xfrm rot="20587500">
          <a:off x="905085" y="93878"/>
          <a:ext cx="34862" cy="44308"/>
        </a:xfrm>
        <a:prstGeom prs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05310" y="104258"/>
        <a:ext cx="24403" cy="26584"/>
      </dsp:txXfrm>
    </dsp:sp>
    <dsp:sp modelId="{895E8122-C437-4FE0-A097-07E8A8F2DB60}">
      <dsp:nvSpPr>
        <dsp:cNvPr id="0" name=""/>
        <dsp:cNvSpPr/>
      </dsp:nvSpPr>
      <dsp:spPr>
        <a:xfrm>
          <a:off x="952107" y="21502"/>
          <a:ext cx="131284" cy="131284"/>
        </a:xfrm>
        <a:prstGeom prst="ellipse">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971333" y="40728"/>
        <a:ext cx="92832" cy="92832"/>
      </dsp:txXfrm>
    </dsp:sp>
    <dsp:sp modelId="{4FACE74A-AF37-4C2C-A108-F26F09D95215}">
      <dsp:nvSpPr>
        <dsp:cNvPr id="0" name=""/>
        <dsp:cNvSpPr/>
      </dsp:nvSpPr>
      <dsp:spPr>
        <a:xfrm rot="21262500">
          <a:off x="1097393" y="55429"/>
          <a:ext cx="34862" cy="44308"/>
        </a:xfrm>
        <a:prstGeom prs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097418" y="64804"/>
        <a:ext cx="24403" cy="265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9AF89-439E-4830-9503-6F1F35744967}">
      <dsp:nvSpPr>
        <dsp:cNvPr id="0" name=""/>
        <dsp:cNvSpPr/>
      </dsp:nvSpPr>
      <dsp:spPr>
        <a:xfrm>
          <a:off x="1360884"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56"/>
        <a:ext cx="97556" cy="97556"/>
      </dsp:txXfrm>
    </dsp:sp>
    <dsp:sp modelId="{9F82F8C3-4BAB-4C8E-B5EF-1EFD58E3519E}">
      <dsp:nvSpPr>
        <dsp:cNvPr id="0" name=""/>
        <dsp:cNvSpPr/>
      </dsp:nvSpPr>
      <dsp:spPr>
        <a:xfrm>
          <a:off x="178538" y="25017"/>
          <a:ext cx="2246129" cy="2246129"/>
        </a:xfrm>
        <a:prstGeom prst="circularArrow">
          <a:avLst>
            <a:gd name="adj1" fmla="val 846"/>
            <a:gd name="adj2" fmla="val 49395"/>
            <a:gd name="adj3" fmla="val 17005324"/>
            <a:gd name="adj4" fmla="val 16690606"/>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4AD062C-226D-496A-8BE3-B568BDEE0A4E}">
      <dsp:nvSpPr>
        <dsp:cNvPr id="0" name=""/>
        <dsp:cNvSpPr/>
      </dsp:nvSpPr>
      <dsp:spPr>
        <a:xfrm>
          <a:off x="1572851"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44319"/>
        <a:ext cx="97556" cy="97556"/>
      </dsp:txXfrm>
    </dsp:sp>
    <dsp:sp modelId="{CA9C2DA8-72B3-4975-BFC5-A58D5239D195}">
      <dsp:nvSpPr>
        <dsp:cNvPr id="0" name=""/>
        <dsp:cNvSpPr/>
      </dsp:nvSpPr>
      <dsp:spPr>
        <a:xfrm>
          <a:off x="178538" y="25017"/>
          <a:ext cx="2246129" cy="2246129"/>
        </a:xfrm>
        <a:prstGeom prst="circularArrow">
          <a:avLst>
            <a:gd name="adj1" fmla="val 846"/>
            <a:gd name="adj2" fmla="val 49395"/>
            <a:gd name="adj3" fmla="val 17667952"/>
            <a:gd name="adj4" fmla="val 1737251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533C0A1-7D47-4CFC-9102-42276B4E90C5}">
      <dsp:nvSpPr>
        <dsp:cNvPr id="0" name=""/>
        <dsp:cNvSpPr/>
      </dsp:nvSpPr>
      <dsp:spPr>
        <a:xfrm>
          <a:off x="1772519"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127024"/>
        <a:ext cx="97556" cy="97556"/>
      </dsp:txXfrm>
    </dsp:sp>
    <dsp:sp modelId="{B2F0DECF-341C-4A25-98C2-09A81737FF02}">
      <dsp:nvSpPr>
        <dsp:cNvPr id="0" name=""/>
        <dsp:cNvSpPr/>
      </dsp:nvSpPr>
      <dsp:spPr>
        <a:xfrm>
          <a:off x="178538" y="25017"/>
          <a:ext cx="2246129" cy="2246129"/>
        </a:xfrm>
        <a:prstGeom prst="circularArrow">
          <a:avLst>
            <a:gd name="adj1" fmla="val 846"/>
            <a:gd name="adj2" fmla="val 49395"/>
            <a:gd name="adj3" fmla="val 18320804"/>
            <a:gd name="adj4" fmla="val 18062283"/>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B2A1E999-FCFF-4715-B199-A48619F076F9}">
      <dsp:nvSpPr>
        <dsp:cNvPr id="0" name=""/>
        <dsp:cNvSpPr/>
      </dsp:nvSpPr>
      <dsp:spPr>
        <a:xfrm>
          <a:off x="1952215"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247093"/>
        <a:ext cx="97556" cy="97556"/>
      </dsp:txXfrm>
    </dsp:sp>
    <dsp:sp modelId="{83FBCB6B-7F96-49FD-B1D3-12B71E7A0E41}">
      <dsp:nvSpPr>
        <dsp:cNvPr id="0" name=""/>
        <dsp:cNvSpPr/>
      </dsp:nvSpPr>
      <dsp:spPr>
        <a:xfrm>
          <a:off x="178538" y="25017"/>
          <a:ext cx="2246129" cy="2246129"/>
        </a:xfrm>
        <a:prstGeom prst="circularArrow">
          <a:avLst>
            <a:gd name="adj1" fmla="val 846"/>
            <a:gd name="adj2" fmla="val 49395"/>
            <a:gd name="adj3" fmla="val 18986527"/>
            <a:gd name="adj4" fmla="val 18764078"/>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3022331-CBB9-49CE-AD2F-A33BBCE38471}">
      <dsp:nvSpPr>
        <dsp:cNvPr id="0" name=""/>
        <dsp:cNvSpPr/>
      </dsp:nvSpPr>
      <dsp:spPr>
        <a:xfrm>
          <a:off x="2105034"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399913"/>
        <a:ext cx="97556" cy="97556"/>
      </dsp:txXfrm>
    </dsp:sp>
    <dsp:sp modelId="{2BAAA01D-C0B5-4D2E-93AC-0B45B0AC757F}">
      <dsp:nvSpPr>
        <dsp:cNvPr id="0" name=""/>
        <dsp:cNvSpPr/>
      </dsp:nvSpPr>
      <dsp:spPr>
        <a:xfrm>
          <a:off x="178538" y="25017"/>
          <a:ext cx="2246129" cy="2246129"/>
        </a:xfrm>
        <a:prstGeom prst="circularArrow">
          <a:avLst>
            <a:gd name="adj1" fmla="val 846"/>
            <a:gd name="adj2" fmla="val 49395"/>
            <a:gd name="adj3" fmla="val 19688322"/>
            <a:gd name="adj4" fmla="val 19429801"/>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149C283-06E2-40FB-920B-7AAD62CC6FEB}">
      <dsp:nvSpPr>
        <dsp:cNvPr id="0" name=""/>
        <dsp:cNvSpPr/>
      </dsp:nvSpPr>
      <dsp:spPr>
        <a:xfrm>
          <a:off x="2225104"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579609"/>
        <a:ext cx="97556" cy="97556"/>
      </dsp:txXfrm>
    </dsp:sp>
    <dsp:sp modelId="{80ABEAE1-855C-4280-9F7A-D533EF12A28B}">
      <dsp:nvSpPr>
        <dsp:cNvPr id="0" name=""/>
        <dsp:cNvSpPr/>
      </dsp:nvSpPr>
      <dsp:spPr>
        <a:xfrm>
          <a:off x="178538" y="25017"/>
          <a:ext cx="2246129" cy="2246129"/>
        </a:xfrm>
        <a:prstGeom prst="circularArrow">
          <a:avLst>
            <a:gd name="adj1" fmla="val 846"/>
            <a:gd name="adj2" fmla="val 49395"/>
            <a:gd name="adj3" fmla="val 20378094"/>
            <a:gd name="adj4" fmla="val 20082652"/>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6A603BB-BBEB-4896-8818-BF981F39372D}">
      <dsp:nvSpPr>
        <dsp:cNvPr id="0" name=""/>
        <dsp:cNvSpPr/>
      </dsp:nvSpPr>
      <dsp:spPr>
        <a:xfrm>
          <a:off x="2307809"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779277"/>
        <a:ext cx="97556" cy="97556"/>
      </dsp:txXfrm>
    </dsp:sp>
    <dsp:sp modelId="{ECD52680-095A-415C-9486-A35EDCA758AA}">
      <dsp:nvSpPr>
        <dsp:cNvPr id="0" name=""/>
        <dsp:cNvSpPr/>
      </dsp:nvSpPr>
      <dsp:spPr>
        <a:xfrm>
          <a:off x="178538" y="25017"/>
          <a:ext cx="2246129" cy="2246129"/>
        </a:xfrm>
        <a:prstGeom prst="circularArrow">
          <a:avLst>
            <a:gd name="adj1" fmla="val 846"/>
            <a:gd name="adj2" fmla="val 49395"/>
            <a:gd name="adj3" fmla="val 21059999"/>
            <a:gd name="adj4" fmla="val 20745280"/>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FBED552-8A0C-4B34-BBEF-7998FCB718F3}">
      <dsp:nvSpPr>
        <dsp:cNvPr id="0" name=""/>
        <dsp:cNvSpPr/>
      </dsp:nvSpPr>
      <dsp:spPr>
        <a:xfrm>
          <a:off x="2349972"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991244"/>
        <a:ext cx="97556" cy="97556"/>
      </dsp:txXfrm>
    </dsp:sp>
    <dsp:sp modelId="{5EBAC3B5-9872-4C31-8B45-FEE0458083FB}">
      <dsp:nvSpPr>
        <dsp:cNvPr id="0" name=""/>
        <dsp:cNvSpPr/>
      </dsp:nvSpPr>
      <dsp:spPr>
        <a:xfrm>
          <a:off x="178538" y="25017"/>
          <a:ext cx="2246129" cy="2246129"/>
        </a:xfrm>
        <a:prstGeom prst="circularArrow">
          <a:avLst>
            <a:gd name="adj1" fmla="val 846"/>
            <a:gd name="adj2" fmla="val 49395"/>
            <a:gd name="adj3" fmla="val 135668"/>
            <a:gd name="adj4" fmla="val 21414937"/>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924C217-DD12-4224-B7E8-093768729B93}">
      <dsp:nvSpPr>
        <dsp:cNvPr id="0" name=""/>
        <dsp:cNvSpPr/>
      </dsp:nvSpPr>
      <dsp:spPr>
        <a:xfrm>
          <a:off x="2349972"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49972" y="1207363"/>
        <a:ext cx="97556" cy="97556"/>
      </dsp:txXfrm>
    </dsp:sp>
    <dsp:sp modelId="{95B6B482-3953-406F-BF15-657B48E7C8BD}">
      <dsp:nvSpPr>
        <dsp:cNvPr id="0" name=""/>
        <dsp:cNvSpPr/>
      </dsp:nvSpPr>
      <dsp:spPr>
        <a:xfrm>
          <a:off x="178538" y="25017"/>
          <a:ext cx="2246129" cy="2246129"/>
        </a:xfrm>
        <a:prstGeom prst="circularArrow">
          <a:avLst>
            <a:gd name="adj1" fmla="val 846"/>
            <a:gd name="adj2" fmla="val 49395"/>
            <a:gd name="adj3" fmla="val 805324"/>
            <a:gd name="adj4" fmla="val 490606"/>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AC6DB3B-5B05-49DC-A568-BD073161A518}">
      <dsp:nvSpPr>
        <dsp:cNvPr id="0" name=""/>
        <dsp:cNvSpPr/>
      </dsp:nvSpPr>
      <dsp:spPr>
        <a:xfrm>
          <a:off x="2307809"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307809" y="1419329"/>
        <a:ext cx="97556" cy="97556"/>
      </dsp:txXfrm>
    </dsp:sp>
    <dsp:sp modelId="{1B8AF34C-3E2F-4684-8EBA-7B451DDE7793}">
      <dsp:nvSpPr>
        <dsp:cNvPr id="0" name=""/>
        <dsp:cNvSpPr/>
      </dsp:nvSpPr>
      <dsp:spPr>
        <a:xfrm>
          <a:off x="178538" y="25017"/>
          <a:ext cx="2246129" cy="2246129"/>
        </a:xfrm>
        <a:prstGeom prst="circularArrow">
          <a:avLst>
            <a:gd name="adj1" fmla="val 846"/>
            <a:gd name="adj2" fmla="val 49395"/>
            <a:gd name="adj3" fmla="val 1467952"/>
            <a:gd name="adj4" fmla="val 117251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8C27F2-D228-422E-81CB-94A5E45ECEEA}">
      <dsp:nvSpPr>
        <dsp:cNvPr id="0" name=""/>
        <dsp:cNvSpPr/>
      </dsp:nvSpPr>
      <dsp:spPr>
        <a:xfrm>
          <a:off x="2225104"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225104" y="1618997"/>
        <a:ext cx="97556" cy="97556"/>
      </dsp:txXfrm>
    </dsp:sp>
    <dsp:sp modelId="{B1482C51-7C07-4262-93B0-1A5B8BB47E9D}">
      <dsp:nvSpPr>
        <dsp:cNvPr id="0" name=""/>
        <dsp:cNvSpPr/>
      </dsp:nvSpPr>
      <dsp:spPr>
        <a:xfrm>
          <a:off x="178538" y="25017"/>
          <a:ext cx="2246129" cy="2246129"/>
        </a:xfrm>
        <a:prstGeom prst="circularArrow">
          <a:avLst>
            <a:gd name="adj1" fmla="val 846"/>
            <a:gd name="adj2" fmla="val 49395"/>
            <a:gd name="adj3" fmla="val 2120804"/>
            <a:gd name="adj4" fmla="val 1862283"/>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BF12F20-64B6-4203-A725-6561E8613851}">
      <dsp:nvSpPr>
        <dsp:cNvPr id="0" name=""/>
        <dsp:cNvSpPr/>
      </dsp:nvSpPr>
      <dsp:spPr>
        <a:xfrm>
          <a:off x="2105034"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105034" y="1798694"/>
        <a:ext cx="97556" cy="97556"/>
      </dsp:txXfrm>
    </dsp:sp>
    <dsp:sp modelId="{2D34637B-1DF5-4676-B263-DC7B18939B50}">
      <dsp:nvSpPr>
        <dsp:cNvPr id="0" name=""/>
        <dsp:cNvSpPr/>
      </dsp:nvSpPr>
      <dsp:spPr>
        <a:xfrm>
          <a:off x="178538" y="25017"/>
          <a:ext cx="2246129" cy="2246129"/>
        </a:xfrm>
        <a:prstGeom prst="circularArrow">
          <a:avLst>
            <a:gd name="adj1" fmla="val 846"/>
            <a:gd name="adj2" fmla="val 49395"/>
            <a:gd name="adj3" fmla="val 2786527"/>
            <a:gd name="adj4" fmla="val 2564078"/>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F1C090F-9AEF-47CE-8DCE-DAE714BF58EE}">
      <dsp:nvSpPr>
        <dsp:cNvPr id="0" name=""/>
        <dsp:cNvSpPr/>
      </dsp:nvSpPr>
      <dsp:spPr>
        <a:xfrm>
          <a:off x="1952215"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52215" y="1951513"/>
        <a:ext cx="97556" cy="97556"/>
      </dsp:txXfrm>
    </dsp:sp>
    <dsp:sp modelId="{8B2804E9-1F65-4CCF-AE30-527EF3223BAC}">
      <dsp:nvSpPr>
        <dsp:cNvPr id="0" name=""/>
        <dsp:cNvSpPr/>
      </dsp:nvSpPr>
      <dsp:spPr>
        <a:xfrm>
          <a:off x="178538" y="25017"/>
          <a:ext cx="2246129" cy="2246129"/>
        </a:xfrm>
        <a:prstGeom prst="circularArrow">
          <a:avLst>
            <a:gd name="adj1" fmla="val 846"/>
            <a:gd name="adj2" fmla="val 49395"/>
            <a:gd name="adj3" fmla="val 3488322"/>
            <a:gd name="adj4" fmla="val 3229801"/>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2ABC5721-D60B-4856-BECC-635A56E0495A}">
      <dsp:nvSpPr>
        <dsp:cNvPr id="0" name=""/>
        <dsp:cNvSpPr/>
      </dsp:nvSpPr>
      <dsp:spPr>
        <a:xfrm>
          <a:off x="1772519"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772519" y="2071582"/>
        <a:ext cx="97556" cy="97556"/>
      </dsp:txXfrm>
    </dsp:sp>
    <dsp:sp modelId="{493CCA7A-072E-45BB-B420-6B9F24CD8EE8}">
      <dsp:nvSpPr>
        <dsp:cNvPr id="0" name=""/>
        <dsp:cNvSpPr/>
      </dsp:nvSpPr>
      <dsp:spPr>
        <a:xfrm>
          <a:off x="178538" y="25017"/>
          <a:ext cx="2246129" cy="2246129"/>
        </a:xfrm>
        <a:prstGeom prst="circularArrow">
          <a:avLst>
            <a:gd name="adj1" fmla="val 846"/>
            <a:gd name="adj2" fmla="val 49395"/>
            <a:gd name="adj3" fmla="val 4178094"/>
            <a:gd name="adj4" fmla="val 3882652"/>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AA00331-D73B-40A5-B456-8A6B8C9F92F1}">
      <dsp:nvSpPr>
        <dsp:cNvPr id="0" name=""/>
        <dsp:cNvSpPr/>
      </dsp:nvSpPr>
      <dsp:spPr>
        <a:xfrm>
          <a:off x="1572851"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72851" y="2154287"/>
        <a:ext cx="97556" cy="97556"/>
      </dsp:txXfrm>
    </dsp:sp>
    <dsp:sp modelId="{E9E5CF42-C16E-4D1A-8F45-D5BA3113EEE4}">
      <dsp:nvSpPr>
        <dsp:cNvPr id="0" name=""/>
        <dsp:cNvSpPr/>
      </dsp:nvSpPr>
      <dsp:spPr>
        <a:xfrm>
          <a:off x="178538" y="25017"/>
          <a:ext cx="2246129" cy="2246129"/>
        </a:xfrm>
        <a:prstGeom prst="circularArrow">
          <a:avLst>
            <a:gd name="adj1" fmla="val 846"/>
            <a:gd name="adj2" fmla="val 49395"/>
            <a:gd name="adj3" fmla="val 4859999"/>
            <a:gd name="adj4" fmla="val 4545280"/>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98DB3558-0466-4779-84ED-174B1875DDAD}">
      <dsp:nvSpPr>
        <dsp:cNvPr id="0" name=""/>
        <dsp:cNvSpPr/>
      </dsp:nvSpPr>
      <dsp:spPr>
        <a:xfrm>
          <a:off x="1360884"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360884" y="2196450"/>
        <a:ext cx="97556" cy="97556"/>
      </dsp:txXfrm>
    </dsp:sp>
    <dsp:sp modelId="{EC285203-5460-46A6-A10C-ADF02A0A2F0A}">
      <dsp:nvSpPr>
        <dsp:cNvPr id="0" name=""/>
        <dsp:cNvSpPr/>
      </dsp:nvSpPr>
      <dsp:spPr>
        <a:xfrm>
          <a:off x="178538" y="25017"/>
          <a:ext cx="2246129" cy="2246129"/>
        </a:xfrm>
        <a:prstGeom prst="circularArrow">
          <a:avLst>
            <a:gd name="adj1" fmla="val 846"/>
            <a:gd name="adj2" fmla="val 49395"/>
            <a:gd name="adj3" fmla="val 5535668"/>
            <a:gd name="adj4" fmla="val 5214937"/>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61583C5-8DFC-4A53-BF16-541FD931B284}">
      <dsp:nvSpPr>
        <dsp:cNvPr id="0" name=""/>
        <dsp:cNvSpPr/>
      </dsp:nvSpPr>
      <dsp:spPr>
        <a:xfrm>
          <a:off x="1144765" y="2196450"/>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96450"/>
        <a:ext cx="97556" cy="97556"/>
      </dsp:txXfrm>
    </dsp:sp>
    <dsp:sp modelId="{82687C8B-0E62-49CB-A191-A5FFDD4FD117}">
      <dsp:nvSpPr>
        <dsp:cNvPr id="0" name=""/>
        <dsp:cNvSpPr/>
      </dsp:nvSpPr>
      <dsp:spPr>
        <a:xfrm>
          <a:off x="178538" y="25017"/>
          <a:ext cx="2246129" cy="2246129"/>
        </a:xfrm>
        <a:prstGeom prst="circularArrow">
          <a:avLst>
            <a:gd name="adj1" fmla="val 846"/>
            <a:gd name="adj2" fmla="val 49395"/>
            <a:gd name="adj3" fmla="val 6205324"/>
            <a:gd name="adj4" fmla="val 5890606"/>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E50D632-ED3F-4D0E-AB8C-FF13D4FF10DA}">
      <dsp:nvSpPr>
        <dsp:cNvPr id="0" name=""/>
        <dsp:cNvSpPr/>
      </dsp:nvSpPr>
      <dsp:spPr>
        <a:xfrm>
          <a:off x="932799" y="215428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2154287"/>
        <a:ext cx="97556" cy="97556"/>
      </dsp:txXfrm>
    </dsp:sp>
    <dsp:sp modelId="{979275A9-AAB3-42BD-9F8E-AECEDDDD4A1A}">
      <dsp:nvSpPr>
        <dsp:cNvPr id="0" name=""/>
        <dsp:cNvSpPr/>
      </dsp:nvSpPr>
      <dsp:spPr>
        <a:xfrm>
          <a:off x="178538" y="25017"/>
          <a:ext cx="2246129" cy="2246129"/>
        </a:xfrm>
        <a:prstGeom prst="circularArrow">
          <a:avLst>
            <a:gd name="adj1" fmla="val 846"/>
            <a:gd name="adj2" fmla="val 49395"/>
            <a:gd name="adj3" fmla="val 6867952"/>
            <a:gd name="adj4" fmla="val 657251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18E9E5A-8ADD-4E00-87F1-E3DF488CA8C2}">
      <dsp:nvSpPr>
        <dsp:cNvPr id="0" name=""/>
        <dsp:cNvSpPr/>
      </dsp:nvSpPr>
      <dsp:spPr>
        <a:xfrm>
          <a:off x="733131" y="2071582"/>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2071582"/>
        <a:ext cx="97556" cy="97556"/>
      </dsp:txXfrm>
    </dsp:sp>
    <dsp:sp modelId="{A048C371-F687-4F0D-964A-76825D5E74DF}">
      <dsp:nvSpPr>
        <dsp:cNvPr id="0" name=""/>
        <dsp:cNvSpPr/>
      </dsp:nvSpPr>
      <dsp:spPr>
        <a:xfrm>
          <a:off x="178538" y="25017"/>
          <a:ext cx="2246129" cy="2246129"/>
        </a:xfrm>
        <a:prstGeom prst="circularArrow">
          <a:avLst>
            <a:gd name="adj1" fmla="val 846"/>
            <a:gd name="adj2" fmla="val 49395"/>
            <a:gd name="adj3" fmla="val 7520804"/>
            <a:gd name="adj4" fmla="val 7262283"/>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F3F18E6B-6B64-4F58-8EC3-55D3A8470DE4}">
      <dsp:nvSpPr>
        <dsp:cNvPr id="0" name=""/>
        <dsp:cNvSpPr/>
      </dsp:nvSpPr>
      <dsp:spPr>
        <a:xfrm>
          <a:off x="553434" y="19515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1951513"/>
        <a:ext cx="97556" cy="97556"/>
      </dsp:txXfrm>
    </dsp:sp>
    <dsp:sp modelId="{95A8DEFD-1DCC-46A9-8879-94F72350CAAB}">
      <dsp:nvSpPr>
        <dsp:cNvPr id="0" name=""/>
        <dsp:cNvSpPr/>
      </dsp:nvSpPr>
      <dsp:spPr>
        <a:xfrm>
          <a:off x="178538" y="25017"/>
          <a:ext cx="2246129" cy="2246129"/>
        </a:xfrm>
        <a:prstGeom prst="circularArrow">
          <a:avLst>
            <a:gd name="adj1" fmla="val 846"/>
            <a:gd name="adj2" fmla="val 49395"/>
            <a:gd name="adj3" fmla="val 8186527"/>
            <a:gd name="adj4" fmla="val 7964078"/>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A47F1A0-F994-402C-AAB8-0713B6C749C8}">
      <dsp:nvSpPr>
        <dsp:cNvPr id="0" name=""/>
        <dsp:cNvSpPr/>
      </dsp:nvSpPr>
      <dsp:spPr>
        <a:xfrm>
          <a:off x="400615" y="179869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1798694"/>
        <a:ext cx="97556" cy="97556"/>
      </dsp:txXfrm>
    </dsp:sp>
    <dsp:sp modelId="{B3BA80EB-C887-40E8-A1B8-15C00A42D121}">
      <dsp:nvSpPr>
        <dsp:cNvPr id="0" name=""/>
        <dsp:cNvSpPr/>
      </dsp:nvSpPr>
      <dsp:spPr>
        <a:xfrm>
          <a:off x="178538" y="25017"/>
          <a:ext cx="2246129" cy="2246129"/>
        </a:xfrm>
        <a:prstGeom prst="circularArrow">
          <a:avLst>
            <a:gd name="adj1" fmla="val 846"/>
            <a:gd name="adj2" fmla="val 49395"/>
            <a:gd name="adj3" fmla="val 8888322"/>
            <a:gd name="adj4" fmla="val 8629801"/>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771881EB-DC5E-42CA-8F50-CEA1AA4F77BE}">
      <dsp:nvSpPr>
        <dsp:cNvPr id="0" name=""/>
        <dsp:cNvSpPr/>
      </dsp:nvSpPr>
      <dsp:spPr>
        <a:xfrm>
          <a:off x="280546" y="161899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1618997"/>
        <a:ext cx="97556" cy="97556"/>
      </dsp:txXfrm>
    </dsp:sp>
    <dsp:sp modelId="{BAD9A64F-8882-4BF5-B8F6-93C37CF51AFD}">
      <dsp:nvSpPr>
        <dsp:cNvPr id="0" name=""/>
        <dsp:cNvSpPr/>
      </dsp:nvSpPr>
      <dsp:spPr>
        <a:xfrm>
          <a:off x="178538" y="25017"/>
          <a:ext cx="2246129" cy="2246129"/>
        </a:xfrm>
        <a:prstGeom prst="circularArrow">
          <a:avLst>
            <a:gd name="adj1" fmla="val 846"/>
            <a:gd name="adj2" fmla="val 49395"/>
            <a:gd name="adj3" fmla="val 9578094"/>
            <a:gd name="adj4" fmla="val 9282652"/>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AC680B11-123C-4389-9837-55C803F782AE}">
      <dsp:nvSpPr>
        <dsp:cNvPr id="0" name=""/>
        <dsp:cNvSpPr/>
      </dsp:nvSpPr>
      <dsp:spPr>
        <a:xfrm>
          <a:off x="197840" y="141932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1419329"/>
        <a:ext cx="97556" cy="97556"/>
      </dsp:txXfrm>
    </dsp:sp>
    <dsp:sp modelId="{8072E699-3EC8-4C66-AAE6-D1F0F26D4EC7}">
      <dsp:nvSpPr>
        <dsp:cNvPr id="0" name=""/>
        <dsp:cNvSpPr/>
      </dsp:nvSpPr>
      <dsp:spPr>
        <a:xfrm>
          <a:off x="178538" y="25017"/>
          <a:ext cx="2246129" cy="2246129"/>
        </a:xfrm>
        <a:prstGeom prst="circularArrow">
          <a:avLst>
            <a:gd name="adj1" fmla="val 846"/>
            <a:gd name="adj2" fmla="val 49395"/>
            <a:gd name="adj3" fmla="val 10259999"/>
            <a:gd name="adj4" fmla="val 9945280"/>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6C9F7923-836A-4791-9C36-E6826271567E}">
      <dsp:nvSpPr>
        <dsp:cNvPr id="0" name=""/>
        <dsp:cNvSpPr/>
      </dsp:nvSpPr>
      <dsp:spPr>
        <a:xfrm>
          <a:off x="155678" y="120736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1207363"/>
        <a:ext cx="97556" cy="97556"/>
      </dsp:txXfrm>
    </dsp:sp>
    <dsp:sp modelId="{7F577DA4-17CE-47E4-930D-E62396165366}">
      <dsp:nvSpPr>
        <dsp:cNvPr id="0" name=""/>
        <dsp:cNvSpPr/>
      </dsp:nvSpPr>
      <dsp:spPr>
        <a:xfrm>
          <a:off x="178538" y="25017"/>
          <a:ext cx="2246129" cy="2246129"/>
        </a:xfrm>
        <a:prstGeom prst="circularArrow">
          <a:avLst>
            <a:gd name="adj1" fmla="val 846"/>
            <a:gd name="adj2" fmla="val 49395"/>
            <a:gd name="adj3" fmla="val 10935668"/>
            <a:gd name="adj4" fmla="val 10614937"/>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3839354-147A-46D4-A727-8635EEA0AB6A}">
      <dsp:nvSpPr>
        <dsp:cNvPr id="0" name=""/>
        <dsp:cNvSpPr/>
      </dsp:nvSpPr>
      <dsp:spPr>
        <a:xfrm>
          <a:off x="155678" y="99124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55678" y="991244"/>
        <a:ext cx="97556" cy="97556"/>
      </dsp:txXfrm>
    </dsp:sp>
    <dsp:sp modelId="{E6E06920-FB7F-4E1A-B1F0-F171AAF58130}">
      <dsp:nvSpPr>
        <dsp:cNvPr id="0" name=""/>
        <dsp:cNvSpPr/>
      </dsp:nvSpPr>
      <dsp:spPr>
        <a:xfrm>
          <a:off x="178538" y="25017"/>
          <a:ext cx="2246129" cy="2246129"/>
        </a:xfrm>
        <a:prstGeom prst="circularArrow">
          <a:avLst>
            <a:gd name="adj1" fmla="val 846"/>
            <a:gd name="adj2" fmla="val 49395"/>
            <a:gd name="adj3" fmla="val 11605324"/>
            <a:gd name="adj4" fmla="val 11290606"/>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DC64FA7-F40D-4FD4-9155-495C4B4A6A8D}">
      <dsp:nvSpPr>
        <dsp:cNvPr id="0" name=""/>
        <dsp:cNvSpPr/>
      </dsp:nvSpPr>
      <dsp:spPr>
        <a:xfrm>
          <a:off x="197840" y="779277"/>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97840" y="779277"/>
        <a:ext cx="97556" cy="97556"/>
      </dsp:txXfrm>
    </dsp:sp>
    <dsp:sp modelId="{38B4F812-00F9-40F1-A3D2-AF5C5DF535B5}">
      <dsp:nvSpPr>
        <dsp:cNvPr id="0" name=""/>
        <dsp:cNvSpPr/>
      </dsp:nvSpPr>
      <dsp:spPr>
        <a:xfrm>
          <a:off x="178538" y="25017"/>
          <a:ext cx="2246129" cy="2246129"/>
        </a:xfrm>
        <a:prstGeom prst="circularArrow">
          <a:avLst>
            <a:gd name="adj1" fmla="val 846"/>
            <a:gd name="adj2" fmla="val 49395"/>
            <a:gd name="adj3" fmla="val 12267952"/>
            <a:gd name="adj4" fmla="val 1197251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0083351-B25E-4A33-9579-849E4B032885}">
      <dsp:nvSpPr>
        <dsp:cNvPr id="0" name=""/>
        <dsp:cNvSpPr/>
      </dsp:nvSpPr>
      <dsp:spPr>
        <a:xfrm>
          <a:off x="280546" y="57960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280546" y="579609"/>
        <a:ext cx="97556" cy="97556"/>
      </dsp:txXfrm>
    </dsp:sp>
    <dsp:sp modelId="{63FB7CA1-6C27-4224-BC12-3D999BDB0DC4}">
      <dsp:nvSpPr>
        <dsp:cNvPr id="0" name=""/>
        <dsp:cNvSpPr/>
      </dsp:nvSpPr>
      <dsp:spPr>
        <a:xfrm>
          <a:off x="178538" y="25017"/>
          <a:ext cx="2246129" cy="2246129"/>
        </a:xfrm>
        <a:prstGeom prst="circularArrow">
          <a:avLst>
            <a:gd name="adj1" fmla="val 846"/>
            <a:gd name="adj2" fmla="val 49395"/>
            <a:gd name="adj3" fmla="val 12920804"/>
            <a:gd name="adj4" fmla="val 12662283"/>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048445CB-608C-4AD6-AE7A-1227462CA239}">
      <dsp:nvSpPr>
        <dsp:cNvPr id="0" name=""/>
        <dsp:cNvSpPr/>
      </dsp:nvSpPr>
      <dsp:spPr>
        <a:xfrm>
          <a:off x="400615" y="39991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400615" y="399913"/>
        <a:ext cx="97556" cy="97556"/>
      </dsp:txXfrm>
    </dsp:sp>
    <dsp:sp modelId="{603C3F90-8F43-403C-9A4C-12E367B168FB}">
      <dsp:nvSpPr>
        <dsp:cNvPr id="0" name=""/>
        <dsp:cNvSpPr/>
      </dsp:nvSpPr>
      <dsp:spPr>
        <a:xfrm>
          <a:off x="178538" y="25017"/>
          <a:ext cx="2246129" cy="2246129"/>
        </a:xfrm>
        <a:prstGeom prst="circularArrow">
          <a:avLst>
            <a:gd name="adj1" fmla="val 846"/>
            <a:gd name="adj2" fmla="val 49395"/>
            <a:gd name="adj3" fmla="val 13586527"/>
            <a:gd name="adj4" fmla="val 13364078"/>
            <a:gd name="adj5" fmla="val 987"/>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5D78A902-7160-46FA-BFDA-B80114A464D5}">
      <dsp:nvSpPr>
        <dsp:cNvPr id="0" name=""/>
        <dsp:cNvSpPr/>
      </dsp:nvSpPr>
      <dsp:spPr>
        <a:xfrm>
          <a:off x="553434" y="247093"/>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553434" y="247093"/>
        <a:ext cx="97556" cy="97556"/>
      </dsp:txXfrm>
    </dsp:sp>
    <dsp:sp modelId="{11621E4A-8D59-4DF3-90F0-517A24757118}">
      <dsp:nvSpPr>
        <dsp:cNvPr id="0" name=""/>
        <dsp:cNvSpPr/>
      </dsp:nvSpPr>
      <dsp:spPr>
        <a:xfrm>
          <a:off x="178538" y="25017"/>
          <a:ext cx="2246129" cy="2246129"/>
        </a:xfrm>
        <a:prstGeom prst="circularArrow">
          <a:avLst>
            <a:gd name="adj1" fmla="val 846"/>
            <a:gd name="adj2" fmla="val 49395"/>
            <a:gd name="adj3" fmla="val 14288322"/>
            <a:gd name="adj4" fmla="val 14029801"/>
            <a:gd name="adj5" fmla="val 987"/>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EE8B0325-F9B5-4E0F-84A1-006139CF30AD}">
      <dsp:nvSpPr>
        <dsp:cNvPr id="0" name=""/>
        <dsp:cNvSpPr/>
      </dsp:nvSpPr>
      <dsp:spPr>
        <a:xfrm>
          <a:off x="733131" y="127024"/>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733131" y="127024"/>
        <a:ext cx="97556" cy="97556"/>
      </dsp:txXfrm>
    </dsp:sp>
    <dsp:sp modelId="{633B8A57-21AC-4D35-A62B-6C66A07E5151}">
      <dsp:nvSpPr>
        <dsp:cNvPr id="0" name=""/>
        <dsp:cNvSpPr/>
      </dsp:nvSpPr>
      <dsp:spPr>
        <a:xfrm>
          <a:off x="178538" y="25017"/>
          <a:ext cx="2246129" cy="2246129"/>
        </a:xfrm>
        <a:prstGeom prst="circularArrow">
          <a:avLst>
            <a:gd name="adj1" fmla="val 846"/>
            <a:gd name="adj2" fmla="val 49395"/>
            <a:gd name="adj3" fmla="val 14978094"/>
            <a:gd name="adj4" fmla="val 14682652"/>
            <a:gd name="adj5" fmla="val 987"/>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C26D6671-0FBE-411A-B66F-F14827E8CB54}">
      <dsp:nvSpPr>
        <dsp:cNvPr id="0" name=""/>
        <dsp:cNvSpPr/>
      </dsp:nvSpPr>
      <dsp:spPr>
        <a:xfrm>
          <a:off x="932799" y="44319"/>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932799" y="44319"/>
        <a:ext cx="97556" cy="97556"/>
      </dsp:txXfrm>
    </dsp:sp>
    <dsp:sp modelId="{027B0ADD-C9BC-41F5-8BB6-25167918B915}">
      <dsp:nvSpPr>
        <dsp:cNvPr id="0" name=""/>
        <dsp:cNvSpPr/>
      </dsp:nvSpPr>
      <dsp:spPr>
        <a:xfrm>
          <a:off x="178538" y="25017"/>
          <a:ext cx="2246129" cy="2246129"/>
        </a:xfrm>
        <a:prstGeom prst="circularArrow">
          <a:avLst>
            <a:gd name="adj1" fmla="val 846"/>
            <a:gd name="adj2" fmla="val 49395"/>
            <a:gd name="adj3" fmla="val 15659999"/>
            <a:gd name="adj4" fmla="val 15345280"/>
            <a:gd name="adj5" fmla="val 987"/>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 modelId="{498F303E-6A94-4828-AADD-94CC51A1E432}">
      <dsp:nvSpPr>
        <dsp:cNvPr id="0" name=""/>
        <dsp:cNvSpPr/>
      </dsp:nvSpPr>
      <dsp:spPr>
        <a:xfrm>
          <a:off x="1144765" y="2156"/>
          <a:ext cx="97556" cy="975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0" tIns="6350" rIns="6350" bIns="63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Text" lastClr="000000">
                <a:hueOff val="0"/>
                <a:satOff val="0"/>
                <a:lumOff val="0"/>
                <a:alphaOff val="0"/>
              </a:sysClr>
            </a:solidFill>
            <a:latin typeface="Calibri"/>
            <a:ea typeface="ＭＳ Ｐゴシック" panose="020B0600070205080204" pitchFamily="50" charset="-128"/>
            <a:cs typeface="+mn-cs"/>
          </a:endParaRPr>
        </a:p>
      </dsp:txBody>
      <dsp:txXfrm>
        <a:off x="1144765" y="2156"/>
        <a:ext cx="97556" cy="97556"/>
      </dsp:txXfrm>
    </dsp:sp>
    <dsp:sp modelId="{82623898-F01E-42C5-BCD5-AE4CF74302DB}">
      <dsp:nvSpPr>
        <dsp:cNvPr id="0" name=""/>
        <dsp:cNvSpPr/>
      </dsp:nvSpPr>
      <dsp:spPr>
        <a:xfrm>
          <a:off x="178538" y="25017"/>
          <a:ext cx="2246129" cy="2246129"/>
        </a:xfrm>
        <a:prstGeom prst="circularArrow">
          <a:avLst>
            <a:gd name="adj1" fmla="val 846"/>
            <a:gd name="adj2" fmla="val 49395"/>
            <a:gd name="adj3" fmla="val 16335668"/>
            <a:gd name="adj4" fmla="val 16014937"/>
            <a:gd name="adj5" fmla="val 987"/>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58C5A2-82CE-41FB-9DB0-77505F63C6F7}">
      <dsp:nvSpPr>
        <dsp:cNvPr id="0" name=""/>
        <dsp:cNvSpPr/>
      </dsp:nvSpPr>
      <dsp:spPr>
        <a:xfrm>
          <a:off x="1342745" y="159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A</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3616"/>
        <a:ext cx="133996" cy="64976"/>
      </dsp:txXfrm>
    </dsp:sp>
    <dsp:sp modelId="{48A589B7-CEDF-46F1-85D6-AD5E10490BC8}">
      <dsp:nvSpPr>
        <dsp:cNvPr id="0" name=""/>
        <dsp:cNvSpPr/>
      </dsp:nvSpPr>
      <dsp:spPr>
        <a:xfrm rot="337500">
          <a:off x="1493394" y="35607"/>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500641" y="40438"/>
        <a:ext cx="57424" cy="14495"/>
      </dsp:txXfrm>
    </dsp:sp>
    <dsp:sp modelId="{01F7A283-8311-4EC9-8482-B1B04C0E02D2}">
      <dsp:nvSpPr>
        <dsp:cNvPr id="0" name=""/>
        <dsp:cNvSpPr/>
      </dsp:nvSpPr>
      <dsp:spPr>
        <a:xfrm>
          <a:off x="1577922"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B</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6779"/>
        <a:ext cx="133996" cy="64976"/>
      </dsp:txXfrm>
    </dsp:sp>
    <dsp:sp modelId="{BF72E408-26F4-4291-8246-6F1703E1A468}">
      <dsp:nvSpPr>
        <dsp:cNvPr id="0" name=""/>
        <dsp:cNvSpPr/>
      </dsp:nvSpPr>
      <dsp:spPr>
        <a:xfrm rot="1012500">
          <a:off x="1724052" y="81488"/>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731299" y="86319"/>
        <a:ext cx="57424" cy="14495"/>
      </dsp:txXfrm>
    </dsp:sp>
    <dsp:sp modelId="{D63A6968-4225-4CE1-AFF2-C5482B1BF5EB}">
      <dsp:nvSpPr>
        <dsp:cNvPr id="0" name=""/>
        <dsp:cNvSpPr/>
      </dsp:nvSpPr>
      <dsp:spPr>
        <a:xfrm>
          <a:off x="1804061" y="9335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C</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95378"/>
        <a:ext cx="133996" cy="64976"/>
      </dsp:txXfrm>
    </dsp:sp>
    <dsp:sp modelId="{AC90085E-AF69-4E39-A431-949D55127B5A}">
      <dsp:nvSpPr>
        <dsp:cNvPr id="0" name=""/>
        <dsp:cNvSpPr/>
      </dsp:nvSpPr>
      <dsp:spPr>
        <a:xfrm rot="1687500">
          <a:off x="1941327" y="171486"/>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948574" y="176317"/>
        <a:ext cx="57424" cy="14495"/>
      </dsp:txXfrm>
    </dsp:sp>
    <dsp:sp modelId="{F35E254A-B589-4341-9175-F9844E9B14FE}">
      <dsp:nvSpPr>
        <dsp:cNvPr id="0" name=""/>
        <dsp:cNvSpPr/>
      </dsp:nvSpPr>
      <dsp:spPr>
        <a:xfrm>
          <a:off x="2012471" y="20475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D</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06776"/>
        <a:ext cx="133996" cy="64976"/>
      </dsp:txXfrm>
    </dsp:sp>
    <dsp:sp modelId="{6ED8111F-417B-4718-A0E0-1896EF8DC62F}">
      <dsp:nvSpPr>
        <dsp:cNvPr id="0" name=""/>
        <dsp:cNvSpPr/>
      </dsp:nvSpPr>
      <dsp:spPr>
        <a:xfrm rot="2362500">
          <a:off x="2136869"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144116" y="306974"/>
        <a:ext cx="57424" cy="14495"/>
      </dsp:txXfrm>
    </dsp:sp>
    <dsp:sp modelId="{E436B69C-B618-436F-9272-BD31BE726391}">
      <dsp:nvSpPr>
        <dsp:cNvPr id="0" name=""/>
        <dsp:cNvSpPr/>
      </dsp:nvSpPr>
      <dsp:spPr>
        <a:xfrm>
          <a:off x="2195145" y="3546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r>
            <a:rPr kumimoji="1" lang="en-US" altLang="ja-JP" sz="500" kern="1200" dirty="0">
              <a:solidFill>
                <a:sysClr val="window" lastClr="FFFFFF"/>
              </a:solidFill>
              <a:latin typeface="Calibri"/>
              <a:ea typeface="ＭＳ Ｐゴシック" panose="020B0600070205080204" pitchFamily="50" charset="-128"/>
              <a:cs typeface="+mn-cs"/>
            </a:rPr>
            <a:t>E</a:t>
          </a: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356692"/>
        <a:ext cx="133996" cy="64976"/>
      </dsp:txXfrm>
    </dsp:sp>
    <dsp:sp modelId="{48F7E1C6-ADF4-486B-A176-9C0EBD4E2B78}">
      <dsp:nvSpPr>
        <dsp:cNvPr id="0" name=""/>
        <dsp:cNvSpPr/>
      </dsp:nvSpPr>
      <dsp:spPr>
        <a:xfrm rot="3037500">
          <a:off x="2303164" y="46843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10411" y="473269"/>
        <a:ext cx="57424" cy="14495"/>
      </dsp:txXfrm>
    </dsp:sp>
    <dsp:sp modelId="{D2DA00C9-4364-4E57-BEC1-002C8285169B}">
      <dsp:nvSpPr>
        <dsp:cNvPr id="0" name=""/>
        <dsp:cNvSpPr/>
      </dsp:nvSpPr>
      <dsp:spPr>
        <a:xfrm>
          <a:off x="2345061" y="537344"/>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539366"/>
        <a:ext cx="133996" cy="64976"/>
      </dsp:txXfrm>
    </dsp:sp>
    <dsp:sp modelId="{6DAE8801-048A-4390-A504-0E72DE09BF82}">
      <dsp:nvSpPr>
        <dsp:cNvPr id="0" name=""/>
        <dsp:cNvSpPr/>
      </dsp:nvSpPr>
      <dsp:spPr>
        <a:xfrm rot="3712500">
          <a:off x="2433821" y="663981"/>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441068" y="668812"/>
        <a:ext cx="57424" cy="14495"/>
      </dsp:txXfrm>
    </dsp:sp>
    <dsp:sp modelId="{C0068C1A-F729-476F-BE5D-A5E1B05331BB}">
      <dsp:nvSpPr>
        <dsp:cNvPr id="0" name=""/>
        <dsp:cNvSpPr/>
      </dsp:nvSpPr>
      <dsp:spPr>
        <a:xfrm>
          <a:off x="2456459"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747776"/>
        <a:ext cx="133996" cy="64976"/>
      </dsp:txXfrm>
    </dsp:sp>
    <dsp:sp modelId="{CB4746B3-68B8-4C6F-9938-CC7E5E0AAE75}">
      <dsp:nvSpPr>
        <dsp:cNvPr id="0" name=""/>
        <dsp:cNvSpPr/>
      </dsp:nvSpPr>
      <dsp:spPr>
        <a:xfrm rot="4387500">
          <a:off x="2523819" y="88125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31066" y="886086"/>
        <a:ext cx="57424" cy="14495"/>
      </dsp:txXfrm>
    </dsp:sp>
    <dsp:sp modelId="{8AD6C583-3385-49B5-ABC4-AC701C2B6158}">
      <dsp:nvSpPr>
        <dsp:cNvPr id="0" name=""/>
        <dsp:cNvSpPr/>
      </dsp:nvSpPr>
      <dsp:spPr>
        <a:xfrm>
          <a:off x="2525058" y="97189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973915"/>
        <a:ext cx="133996" cy="64976"/>
      </dsp:txXfrm>
    </dsp:sp>
    <dsp:sp modelId="{4FD23474-82E8-4773-9C5B-D86C1B1DAD95}">
      <dsp:nvSpPr>
        <dsp:cNvPr id="0" name=""/>
        <dsp:cNvSpPr/>
      </dsp:nvSpPr>
      <dsp:spPr>
        <a:xfrm rot="5062500">
          <a:off x="2569700" y="1111913"/>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576947" y="1116744"/>
        <a:ext cx="57424" cy="14495"/>
      </dsp:txXfrm>
    </dsp:sp>
    <dsp:sp modelId="{6B2FE18F-FBE3-4B6A-993B-C73F41416A47}">
      <dsp:nvSpPr>
        <dsp:cNvPr id="0" name=""/>
        <dsp:cNvSpPr/>
      </dsp:nvSpPr>
      <dsp:spPr>
        <a:xfrm>
          <a:off x="2548221" y="12070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50243" y="1209092"/>
        <a:ext cx="133996" cy="64976"/>
      </dsp:txXfrm>
    </dsp:sp>
    <dsp:sp modelId="{6E45D0B1-F115-4028-B755-294C99FEE941}">
      <dsp:nvSpPr>
        <dsp:cNvPr id="0" name=""/>
        <dsp:cNvSpPr/>
      </dsp:nvSpPr>
      <dsp:spPr>
        <a:xfrm rot="5737500">
          <a:off x="2569700"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76947" y="1351921"/>
        <a:ext cx="57424" cy="14495"/>
      </dsp:txXfrm>
    </dsp:sp>
    <dsp:sp modelId="{78F4BD90-675F-4144-88FE-862852503A94}">
      <dsp:nvSpPr>
        <dsp:cNvPr id="0" name=""/>
        <dsp:cNvSpPr/>
      </dsp:nvSpPr>
      <dsp:spPr>
        <a:xfrm>
          <a:off x="2525058" y="1442247"/>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527080" y="1444269"/>
        <a:ext cx="133996" cy="64976"/>
      </dsp:txXfrm>
    </dsp:sp>
    <dsp:sp modelId="{1F592629-E4B6-4A6E-A1AE-85F94D0E4936}">
      <dsp:nvSpPr>
        <dsp:cNvPr id="0" name=""/>
        <dsp:cNvSpPr/>
      </dsp:nvSpPr>
      <dsp:spPr>
        <a:xfrm rot="6412500">
          <a:off x="2523819" y="1577748"/>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531066" y="1582579"/>
        <a:ext cx="57424" cy="14495"/>
      </dsp:txXfrm>
    </dsp:sp>
    <dsp:sp modelId="{CBAB1382-CC45-45B8-A531-336F5114BB1C}">
      <dsp:nvSpPr>
        <dsp:cNvPr id="0" name=""/>
        <dsp:cNvSpPr/>
      </dsp:nvSpPr>
      <dsp:spPr>
        <a:xfrm>
          <a:off x="2456459" y="166838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458481" y="1670408"/>
        <a:ext cx="133996" cy="64976"/>
      </dsp:txXfrm>
    </dsp:sp>
    <dsp:sp modelId="{5B5BBD29-D588-47DA-B8F3-BD8F10DCA6F7}">
      <dsp:nvSpPr>
        <dsp:cNvPr id="0" name=""/>
        <dsp:cNvSpPr/>
      </dsp:nvSpPr>
      <dsp:spPr>
        <a:xfrm rot="7087500">
          <a:off x="2433821" y="1795022"/>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441068" y="1799853"/>
        <a:ext cx="57424" cy="14495"/>
      </dsp:txXfrm>
    </dsp:sp>
    <dsp:sp modelId="{D96618A5-AA7B-472F-97C1-EBB456AAAF6A}">
      <dsp:nvSpPr>
        <dsp:cNvPr id="0" name=""/>
        <dsp:cNvSpPr/>
      </dsp:nvSpPr>
      <dsp:spPr>
        <a:xfrm>
          <a:off x="2345061"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47083" y="1878818"/>
        <a:ext cx="133996" cy="64976"/>
      </dsp:txXfrm>
    </dsp:sp>
    <dsp:sp modelId="{213BE156-13C5-4DC4-A185-2072788BB3AD}">
      <dsp:nvSpPr>
        <dsp:cNvPr id="0" name=""/>
        <dsp:cNvSpPr/>
      </dsp:nvSpPr>
      <dsp:spPr>
        <a:xfrm rot="7762500">
          <a:off x="2303164" y="1990565"/>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10411" y="1995396"/>
        <a:ext cx="57424" cy="14495"/>
      </dsp:txXfrm>
    </dsp:sp>
    <dsp:sp modelId="{C2DBDC79-E749-48A9-8043-6E517457DB27}">
      <dsp:nvSpPr>
        <dsp:cNvPr id="0" name=""/>
        <dsp:cNvSpPr/>
      </dsp:nvSpPr>
      <dsp:spPr>
        <a:xfrm>
          <a:off x="2195145" y="2059470"/>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197167" y="2061492"/>
        <a:ext cx="133996" cy="64976"/>
      </dsp:txXfrm>
    </dsp:sp>
    <dsp:sp modelId="{BEF0878C-B2E8-4053-B826-8B01A9151727}">
      <dsp:nvSpPr>
        <dsp:cNvPr id="0" name=""/>
        <dsp:cNvSpPr/>
      </dsp:nvSpPr>
      <dsp:spPr>
        <a:xfrm rot="8437500">
          <a:off x="2136869" y="2156860"/>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144116" y="2161691"/>
        <a:ext cx="57424" cy="14495"/>
      </dsp:txXfrm>
    </dsp:sp>
    <dsp:sp modelId="{CF175352-66AA-4631-9315-EA7CDEE6166F}">
      <dsp:nvSpPr>
        <dsp:cNvPr id="0" name=""/>
        <dsp:cNvSpPr/>
      </dsp:nvSpPr>
      <dsp:spPr>
        <a:xfrm>
          <a:off x="2012471" y="2209386"/>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014493" y="2211408"/>
        <a:ext cx="133996" cy="64976"/>
      </dsp:txXfrm>
    </dsp:sp>
    <dsp:sp modelId="{17BB4F26-7404-4C01-BAF2-C2617E501CAE}">
      <dsp:nvSpPr>
        <dsp:cNvPr id="0" name=""/>
        <dsp:cNvSpPr/>
      </dsp:nvSpPr>
      <dsp:spPr>
        <a:xfrm rot="9112500">
          <a:off x="1941327"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948574" y="2292348"/>
        <a:ext cx="57424" cy="14495"/>
      </dsp:txXfrm>
    </dsp:sp>
    <dsp:sp modelId="{8BFF5EFE-8662-4623-968A-05D031A61E08}">
      <dsp:nvSpPr>
        <dsp:cNvPr id="0" name=""/>
        <dsp:cNvSpPr/>
      </dsp:nvSpPr>
      <dsp:spPr>
        <a:xfrm>
          <a:off x="1804061" y="232078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806083" y="2322806"/>
        <a:ext cx="133996" cy="64976"/>
      </dsp:txXfrm>
    </dsp:sp>
    <dsp:sp modelId="{FFF958E2-2BA8-4ED7-AF36-D2F834169E08}">
      <dsp:nvSpPr>
        <dsp:cNvPr id="0" name=""/>
        <dsp:cNvSpPr/>
      </dsp:nvSpPr>
      <dsp:spPr>
        <a:xfrm rot="9787500">
          <a:off x="1724052" y="2377515"/>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731299" y="2382346"/>
        <a:ext cx="57424" cy="14495"/>
      </dsp:txXfrm>
    </dsp:sp>
    <dsp:sp modelId="{7E258A33-BFAF-4BE7-AA29-6BE3219876E6}">
      <dsp:nvSpPr>
        <dsp:cNvPr id="0" name=""/>
        <dsp:cNvSpPr/>
      </dsp:nvSpPr>
      <dsp:spPr>
        <a:xfrm>
          <a:off x="1577922" y="238938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579944" y="2391405"/>
        <a:ext cx="133996" cy="64976"/>
      </dsp:txXfrm>
    </dsp:sp>
    <dsp:sp modelId="{1C4F3381-6081-4CA8-9A0C-FCC3D1D094D7}">
      <dsp:nvSpPr>
        <dsp:cNvPr id="0" name=""/>
        <dsp:cNvSpPr/>
      </dsp:nvSpPr>
      <dsp:spPr>
        <a:xfrm rot="10462500">
          <a:off x="1493394" y="2423396"/>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500641" y="2428227"/>
        <a:ext cx="57424" cy="14495"/>
      </dsp:txXfrm>
    </dsp:sp>
    <dsp:sp modelId="{76D26F4A-4F8E-4BA0-B4C8-A1E3F4254F14}">
      <dsp:nvSpPr>
        <dsp:cNvPr id="0" name=""/>
        <dsp:cNvSpPr/>
      </dsp:nvSpPr>
      <dsp:spPr>
        <a:xfrm>
          <a:off x="1342745" y="241254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44767" y="2414568"/>
        <a:ext cx="133996" cy="64976"/>
      </dsp:txXfrm>
    </dsp:sp>
    <dsp:sp modelId="{7095BEDB-939A-41CD-928E-D1DF8D467545}">
      <dsp:nvSpPr>
        <dsp:cNvPr id="0" name=""/>
        <dsp:cNvSpPr/>
      </dsp:nvSpPr>
      <dsp:spPr>
        <a:xfrm rot="11137500">
          <a:off x="1258217" y="2423396"/>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265464" y="2428227"/>
        <a:ext cx="57424" cy="14495"/>
      </dsp:txXfrm>
    </dsp:sp>
    <dsp:sp modelId="{B79E2505-7639-4BC9-964C-DF824AF0A42B}">
      <dsp:nvSpPr>
        <dsp:cNvPr id="0" name=""/>
        <dsp:cNvSpPr/>
      </dsp:nvSpPr>
      <dsp:spPr>
        <a:xfrm>
          <a:off x="1107568" y="2389383"/>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391405"/>
        <a:ext cx="133996" cy="64976"/>
      </dsp:txXfrm>
    </dsp:sp>
    <dsp:sp modelId="{88A28A3D-ADFE-4F55-9EA8-4371FCAA0B2F}">
      <dsp:nvSpPr>
        <dsp:cNvPr id="0" name=""/>
        <dsp:cNvSpPr/>
      </dsp:nvSpPr>
      <dsp:spPr>
        <a:xfrm rot="11812500">
          <a:off x="1027560" y="2377515"/>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034807" y="2382346"/>
        <a:ext cx="57424" cy="14495"/>
      </dsp:txXfrm>
    </dsp:sp>
    <dsp:sp modelId="{E24185EA-9B89-4DB1-9696-64942FCDDFF1}">
      <dsp:nvSpPr>
        <dsp:cNvPr id="0" name=""/>
        <dsp:cNvSpPr/>
      </dsp:nvSpPr>
      <dsp:spPr>
        <a:xfrm>
          <a:off x="881429" y="2320784"/>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2322806"/>
        <a:ext cx="133996" cy="64976"/>
      </dsp:txXfrm>
    </dsp:sp>
    <dsp:sp modelId="{BDDB2259-EB30-4D55-A1FC-A3C06ACCCA56}">
      <dsp:nvSpPr>
        <dsp:cNvPr id="0" name=""/>
        <dsp:cNvSpPr/>
      </dsp:nvSpPr>
      <dsp:spPr>
        <a:xfrm rot="12487500">
          <a:off x="810285" y="2287517"/>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817532" y="2292348"/>
        <a:ext cx="57424" cy="14495"/>
      </dsp:txXfrm>
    </dsp:sp>
    <dsp:sp modelId="{22107FAA-5684-4692-9741-90990CCF5251}">
      <dsp:nvSpPr>
        <dsp:cNvPr id="0" name=""/>
        <dsp:cNvSpPr/>
      </dsp:nvSpPr>
      <dsp:spPr>
        <a:xfrm>
          <a:off x="673019" y="2209386"/>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211408"/>
        <a:ext cx="133996" cy="64976"/>
      </dsp:txXfrm>
    </dsp:sp>
    <dsp:sp modelId="{93D1F15F-0EEB-4359-9283-5E38A82D2992}">
      <dsp:nvSpPr>
        <dsp:cNvPr id="0" name=""/>
        <dsp:cNvSpPr/>
      </dsp:nvSpPr>
      <dsp:spPr>
        <a:xfrm rot="13162500">
          <a:off x="614742" y="2156860"/>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621989" y="2161691"/>
        <a:ext cx="57424" cy="14495"/>
      </dsp:txXfrm>
    </dsp:sp>
    <dsp:sp modelId="{8FA8795F-23B4-468A-910C-6BC41F2D5A2C}">
      <dsp:nvSpPr>
        <dsp:cNvPr id="0" name=""/>
        <dsp:cNvSpPr/>
      </dsp:nvSpPr>
      <dsp:spPr>
        <a:xfrm>
          <a:off x="490345" y="2059470"/>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2061492"/>
        <a:ext cx="133996" cy="64976"/>
      </dsp:txXfrm>
    </dsp:sp>
    <dsp:sp modelId="{2D23C062-2A0B-4CE7-BFC4-9823DAD09993}">
      <dsp:nvSpPr>
        <dsp:cNvPr id="0" name=""/>
        <dsp:cNvSpPr/>
      </dsp:nvSpPr>
      <dsp:spPr>
        <a:xfrm rot="13837500">
          <a:off x="448447" y="199056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455694" y="1995396"/>
        <a:ext cx="57424" cy="14495"/>
      </dsp:txXfrm>
    </dsp:sp>
    <dsp:sp modelId="{514F608C-45B5-4E57-B031-4FF7E2E6D685}">
      <dsp:nvSpPr>
        <dsp:cNvPr id="0" name=""/>
        <dsp:cNvSpPr/>
      </dsp:nvSpPr>
      <dsp:spPr>
        <a:xfrm>
          <a:off x="340429" y="1876796"/>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1878818"/>
        <a:ext cx="133996" cy="64976"/>
      </dsp:txXfrm>
    </dsp:sp>
    <dsp:sp modelId="{B9596B3D-FAFE-4F56-A70F-FE612FD461C5}">
      <dsp:nvSpPr>
        <dsp:cNvPr id="0" name=""/>
        <dsp:cNvSpPr/>
      </dsp:nvSpPr>
      <dsp:spPr>
        <a:xfrm rot="14512500">
          <a:off x="317790" y="1795022"/>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325037" y="1799853"/>
        <a:ext cx="57424" cy="14495"/>
      </dsp:txXfrm>
    </dsp:sp>
    <dsp:sp modelId="{0AA8A65D-36D6-418A-9ADD-2FF0DC227DE2}">
      <dsp:nvSpPr>
        <dsp:cNvPr id="0" name=""/>
        <dsp:cNvSpPr/>
      </dsp:nvSpPr>
      <dsp:spPr>
        <a:xfrm>
          <a:off x="229031" y="1668386"/>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1670408"/>
        <a:ext cx="133996" cy="64976"/>
      </dsp:txXfrm>
    </dsp:sp>
    <dsp:sp modelId="{F9EC8296-1A25-4F26-9545-1B4DAB7FBB73}">
      <dsp:nvSpPr>
        <dsp:cNvPr id="0" name=""/>
        <dsp:cNvSpPr/>
      </dsp:nvSpPr>
      <dsp:spPr>
        <a:xfrm rot="15187500">
          <a:off x="227792" y="157774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235039" y="1582579"/>
        <a:ext cx="57424" cy="14495"/>
      </dsp:txXfrm>
    </dsp:sp>
    <dsp:sp modelId="{DD5784FD-5A0C-4E6F-B98E-B831D2914D9B}">
      <dsp:nvSpPr>
        <dsp:cNvPr id="0" name=""/>
        <dsp:cNvSpPr/>
      </dsp:nvSpPr>
      <dsp:spPr>
        <a:xfrm>
          <a:off x="160432" y="1442247"/>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1444269"/>
        <a:ext cx="133996" cy="64976"/>
      </dsp:txXfrm>
    </dsp:sp>
    <dsp:sp modelId="{64847012-67B1-46D4-A7C2-B36F5B8FB36E}">
      <dsp:nvSpPr>
        <dsp:cNvPr id="0" name=""/>
        <dsp:cNvSpPr/>
      </dsp:nvSpPr>
      <dsp:spPr>
        <a:xfrm rot="15862500">
          <a:off x="181911" y="1347090"/>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rot="10800000">
        <a:off x="189158" y="1351921"/>
        <a:ext cx="57424" cy="14495"/>
      </dsp:txXfrm>
    </dsp:sp>
    <dsp:sp modelId="{64D0586E-4667-4F3B-A0AA-93146602E714}">
      <dsp:nvSpPr>
        <dsp:cNvPr id="0" name=""/>
        <dsp:cNvSpPr/>
      </dsp:nvSpPr>
      <dsp:spPr>
        <a:xfrm>
          <a:off x="137269" y="1207070"/>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39291" y="1209092"/>
        <a:ext cx="133996" cy="64976"/>
      </dsp:txXfrm>
    </dsp:sp>
    <dsp:sp modelId="{F8A100F3-3F6F-4007-A72E-97F3C8EFF649}">
      <dsp:nvSpPr>
        <dsp:cNvPr id="0" name=""/>
        <dsp:cNvSpPr/>
      </dsp:nvSpPr>
      <dsp:spPr>
        <a:xfrm rot="16537500">
          <a:off x="181911" y="1111913"/>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89158" y="1116744"/>
        <a:ext cx="57424" cy="14495"/>
      </dsp:txXfrm>
    </dsp:sp>
    <dsp:sp modelId="{C51E10DF-DC09-42D5-B7FE-60A8CE4FCC4B}">
      <dsp:nvSpPr>
        <dsp:cNvPr id="0" name=""/>
        <dsp:cNvSpPr/>
      </dsp:nvSpPr>
      <dsp:spPr>
        <a:xfrm>
          <a:off x="160432" y="971893"/>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62454" y="973915"/>
        <a:ext cx="133996" cy="64976"/>
      </dsp:txXfrm>
    </dsp:sp>
    <dsp:sp modelId="{1AB99B84-4C12-4C59-AD05-2654F7C94D6B}">
      <dsp:nvSpPr>
        <dsp:cNvPr id="0" name=""/>
        <dsp:cNvSpPr/>
      </dsp:nvSpPr>
      <dsp:spPr>
        <a:xfrm rot="17212500">
          <a:off x="227792" y="881255"/>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235039" y="886086"/>
        <a:ext cx="57424" cy="14495"/>
      </dsp:txXfrm>
    </dsp:sp>
    <dsp:sp modelId="{0D3F71F2-F7A3-4927-B74D-3639569697DB}">
      <dsp:nvSpPr>
        <dsp:cNvPr id="0" name=""/>
        <dsp:cNvSpPr/>
      </dsp:nvSpPr>
      <dsp:spPr>
        <a:xfrm>
          <a:off x="229031" y="745754"/>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231053" y="747776"/>
        <a:ext cx="133996" cy="64976"/>
      </dsp:txXfrm>
    </dsp:sp>
    <dsp:sp modelId="{60F0C2B9-8156-4B09-B2E9-DCB7BD38472A}">
      <dsp:nvSpPr>
        <dsp:cNvPr id="0" name=""/>
        <dsp:cNvSpPr/>
      </dsp:nvSpPr>
      <dsp:spPr>
        <a:xfrm rot="17887500">
          <a:off x="317790" y="663981"/>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325037" y="668812"/>
        <a:ext cx="57424" cy="14495"/>
      </dsp:txXfrm>
    </dsp:sp>
    <dsp:sp modelId="{6F7A4865-9119-4AE3-A520-837AD31B1F6D}">
      <dsp:nvSpPr>
        <dsp:cNvPr id="0" name=""/>
        <dsp:cNvSpPr/>
      </dsp:nvSpPr>
      <dsp:spPr>
        <a:xfrm>
          <a:off x="340429" y="537344"/>
          <a:ext cx="138040" cy="69020"/>
        </a:xfrm>
        <a:prstGeom prst="roundRect">
          <a:avLst>
            <a:gd name="adj" fmla="val 10000"/>
          </a:avLst>
        </a:prstGeom>
        <a:solidFill>
          <a:srgbClr val="8064A2">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342451" y="539366"/>
        <a:ext cx="133996" cy="64976"/>
      </dsp:txXfrm>
    </dsp:sp>
    <dsp:sp modelId="{5D1431D5-AC77-4168-A015-5DD4B50E8F5A}">
      <dsp:nvSpPr>
        <dsp:cNvPr id="0" name=""/>
        <dsp:cNvSpPr/>
      </dsp:nvSpPr>
      <dsp:spPr>
        <a:xfrm rot="18562500">
          <a:off x="448447" y="468438"/>
          <a:ext cx="71918" cy="24157"/>
        </a:xfrm>
        <a:prstGeom prst="leftRightArrow">
          <a:avLst>
            <a:gd name="adj1" fmla="val 60000"/>
            <a:gd name="adj2" fmla="val 50000"/>
          </a:avLst>
        </a:prstGeom>
        <a:solidFill>
          <a:srgbClr val="8064A2">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455694" y="473269"/>
        <a:ext cx="57424" cy="14495"/>
      </dsp:txXfrm>
    </dsp:sp>
    <dsp:sp modelId="{2B7B4503-3E2F-4964-AC54-10358A122751}">
      <dsp:nvSpPr>
        <dsp:cNvPr id="0" name=""/>
        <dsp:cNvSpPr/>
      </dsp:nvSpPr>
      <dsp:spPr>
        <a:xfrm>
          <a:off x="490345" y="354670"/>
          <a:ext cx="138040" cy="69020"/>
        </a:xfrm>
        <a:prstGeom prst="roundRect">
          <a:avLst>
            <a:gd name="adj" fmla="val 10000"/>
          </a:avLst>
        </a:prstGeom>
        <a:solidFill>
          <a:srgbClr val="4BACC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492367" y="356692"/>
        <a:ext cx="133996" cy="64976"/>
      </dsp:txXfrm>
    </dsp:sp>
    <dsp:sp modelId="{50EAB706-7E1C-4CE8-8B3D-893CEBE46CAE}">
      <dsp:nvSpPr>
        <dsp:cNvPr id="0" name=""/>
        <dsp:cNvSpPr/>
      </dsp:nvSpPr>
      <dsp:spPr>
        <a:xfrm rot="19237500">
          <a:off x="614742" y="302143"/>
          <a:ext cx="71918" cy="24157"/>
        </a:xfrm>
        <a:prstGeom prst="leftRightArrow">
          <a:avLst>
            <a:gd name="adj1" fmla="val 60000"/>
            <a:gd name="adj2" fmla="val 50000"/>
          </a:avLst>
        </a:prstGeom>
        <a:solidFill>
          <a:srgbClr val="4BACC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621989" y="306974"/>
        <a:ext cx="57424" cy="14495"/>
      </dsp:txXfrm>
    </dsp:sp>
    <dsp:sp modelId="{0B485A05-1841-4AD6-8EEA-1FC3388A004A}">
      <dsp:nvSpPr>
        <dsp:cNvPr id="0" name=""/>
        <dsp:cNvSpPr/>
      </dsp:nvSpPr>
      <dsp:spPr>
        <a:xfrm>
          <a:off x="673019" y="204754"/>
          <a:ext cx="138040" cy="69020"/>
        </a:xfrm>
        <a:prstGeom prst="roundRect">
          <a:avLst>
            <a:gd name="adj" fmla="val 10000"/>
          </a:avLst>
        </a:prstGeom>
        <a:solidFill>
          <a:srgbClr val="F79646">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675041" y="206776"/>
        <a:ext cx="133996" cy="64976"/>
      </dsp:txXfrm>
    </dsp:sp>
    <dsp:sp modelId="{639C3290-8386-46D8-A0B8-5E350B97A555}">
      <dsp:nvSpPr>
        <dsp:cNvPr id="0" name=""/>
        <dsp:cNvSpPr/>
      </dsp:nvSpPr>
      <dsp:spPr>
        <a:xfrm rot="19912500">
          <a:off x="810285" y="171486"/>
          <a:ext cx="71918" cy="24157"/>
        </a:xfrm>
        <a:prstGeom prst="leftRightArrow">
          <a:avLst>
            <a:gd name="adj1" fmla="val 60000"/>
            <a:gd name="adj2" fmla="val 50000"/>
          </a:avLst>
        </a:prstGeom>
        <a:solidFill>
          <a:srgbClr val="F79646">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817532" y="176317"/>
        <a:ext cx="57424" cy="14495"/>
      </dsp:txXfrm>
    </dsp:sp>
    <dsp:sp modelId="{CAEFE12E-0D64-44E4-B3FF-5357227FD907}">
      <dsp:nvSpPr>
        <dsp:cNvPr id="0" name=""/>
        <dsp:cNvSpPr/>
      </dsp:nvSpPr>
      <dsp:spPr>
        <a:xfrm>
          <a:off x="881429" y="93356"/>
          <a:ext cx="138040" cy="69020"/>
        </a:xfrm>
        <a:prstGeom prst="roundRect">
          <a:avLst>
            <a:gd name="adj" fmla="val 10000"/>
          </a:avLst>
        </a:prstGeom>
        <a:solidFill>
          <a:srgbClr val="C0504D">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883451" y="95378"/>
        <a:ext cx="133996" cy="64976"/>
      </dsp:txXfrm>
    </dsp:sp>
    <dsp:sp modelId="{A7EE6F55-40AF-49E1-9424-33DE5E14BFB1}">
      <dsp:nvSpPr>
        <dsp:cNvPr id="0" name=""/>
        <dsp:cNvSpPr/>
      </dsp:nvSpPr>
      <dsp:spPr>
        <a:xfrm rot="20587500">
          <a:off x="1027560" y="81488"/>
          <a:ext cx="71918" cy="24157"/>
        </a:xfrm>
        <a:prstGeom prst="leftRightArrow">
          <a:avLst>
            <a:gd name="adj1" fmla="val 60000"/>
            <a:gd name="adj2" fmla="val 50000"/>
          </a:avLst>
        </a:prstGeom>
        <a:solidFill>
          <a:srgbClr val="C0504D">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034807" y="86319"/>
        <a:ext cx="57424" cy="14495"/>
      </dsp:txXfrm>
    </dsp:sp>
    <dsp:sp modelId="{7DF71ABE-7B02-4084-BC18-615734A6CECF}">
      <dsp:nvSpPr>
        <dsp:cNvPr id="0" name=""/>
        <dsp:cNvSpPr/>
      </dsp:nvSpPr>
      <dsp:spPr>
        <a:xfrm>
          <a:off x="1107568" y="24757"/>
          <a:ext cx="138040" cy="69020"/>
        </a:xfrm>
        <a:prstGeom prst="roundRect">
          <a:avLst>
            <a:gd name="adj" fmla="val 10000"/>
          </a:avLst>
        </a:prstGeom>
        <a:solidFill>
          <a:srgbClr val="9BBB59">
            <a:hueOff val="0"/>
            <a:satOff val="0"/>
            <a:lumOff val="0"/>
            <a:alphaOff val="0"/>
          </a:srgbClr>
        </a:solidFill>
        <a:ln w="25400" cap="flat" cmpd="sng" algn="ctr">
          <a:solidFill>
            <a:sysClr val="window" lastClr="FFFFFF">
              <a:hueOff val="0"/>
              <a:satOff val="0"/>
              <a:lumOff val="0"/>
              <a:alphaOff val="0"/>
            </a:sys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222250">
            <a:lnSpc>
              <a:spcPct val="90000"/>
            </a:lnSpc>
            <a:spcBef>
              <a:spcPct val="0"/>
            </a:spcBef>
            <a:spcAft>
              <a:spcPct val="35000"/>
            </a:spcAft>
            <a:buNone/>
          </a:pPr>
          <a:endParaRPr kumimoji="1" lang="ja-JP" altLang="en-US" sz="500" kern="1200" dirty="0">
            <a:solidFill>
              <a:sysClr val="window" lastClr="FFFFFF"/>
            </a:solidFill>
            <a:latin typeface="Calibri"/>
            <a:ea typeface="ＭＳ Ｐゴシック" panose="020B0600070205080204" pitchFamily="50" charset="-128"/>
            <a:cs typeface="+mn-cs"/>
          </a:endParaRPr>
        </a:p>
      </dsp:txBody>
      <dsp:txXfrm>
        <a:off x="1109590" y="26779"/>
        <a:ext cx="133996" cy="64976"/>
      </dsp:txXfrm>
    </dsp:sp>
    <dsp:sp modelId="{2EE015C0-D3EA-429F-A385-11654892E43A}">
      <dsp:nvSpPr>
        <dsp:cNvPr id="0" name=""/>
        <dsp:cNvSpPr/>
      </dsp:nvSpPr>
      <dsp:spPr>
        <a:xfrm rot="21262500">
          <a:off x="1258217" y="35607"/>
          <a:ext cx="71918" cy="24157"/>
        </a:xfrm>
        <a:prstGeom prst="leftRightArrow">
          <a:avLst>
            <a:gd name="adj1" fmla="val 60000"/>
            <a:gd name="adj2" fmla="val 50000"/>
          </a:avLst>
        </a:prstGeom>
        <a:solidFill>
          <a:srgbClr val="9BBB59">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77800">
            <a:lnSpc>
              <a:spcPct val="90000"/>
            </a:lnSpc>
            <a:spcBef>
              <a:spcPct val="0"/>
            </a:spcBef>
            <a:spcAft>
              <a:spcPct val="35000"/>
            </a:spcAft>
            <a:buNone/>
          </a:pPr>
          <a:endParaRPr kumimoji="1" lang="ja-JP" altLang="en-US" sz="400" kern="1200" dirty="0">
            <a:solidFill>
              <a:sysClr val="window" lastClr="FFFFFF"/>
            </a:solidFill>
            <a:latin typeface="Calibri"/>
            <a:ea typeface="ＭＳ Ｐゴシック" panose="020B0600070205080204" pitchFamily="50" charset="-128"/>
            <a:cs typeface="+mn-cs"/>
          </a:endParaRPr>
        </a:p>
      </dsp:txBody>
      <dsp:txXfrm>
        <a:off x="1265464" y="40438"/>
        <a:ext cx="57424" cy="1449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307046" cy="720918"/>
          </a:xfrm>
          <a:prstGeom prst="rect">
            <a:avLst/>
          </a:prstGeom>
        </p:spPr>
        <p:txBody>
          <a:bodyPr vert="horz" lIns="138897" tIns="69449" rIns="138897" bIns="69449" rtlCol="0"/>
          <a:lstStyle>
            <a:lvl1pPr algn="l">
              <a:defRPr sz="1800"/>
            </a:lvl1pPr>
          </a:lstStyle>
          <a:p>
            <a:endParaRPr kumimoji="1" lang="ja-JP" altLang="en-US"/>
          </a:p>
        </p:txBody>
      </p:sp>
      <p:sp>
        <p:nvSpPr>
          <p:cNvPr id="3" name="日付プレースホルダー 2"/>
          <p:cNvSpPr>
            <a:spLocks noGrp="1"/>
          </p:cNvSpPr>
          <p:nvPr>
            <p:ph type="dt" idx="1"/>
          </p:nvPr>
        </p:nvSpPr>
        <p:spPr>
          <a:xfrm>
            <a:off x="5629992" y="0"/>
            <a:ext cx="4307046" cy="720918"/>
          </a:xfrm>
          <a:prstGeom prst="rect">
            <a:avLst/>
          </a:prstGeom>
        </p:spPr>
        <p:txBody>
          <a:bodyPr vert="horz" lIns="138897" tIns="69449" rIns="138897" bIns="69449" rtlCol="0"/>
          <a:lstStyle>
            <a:lvl1pPr algn="r">
              <a:defRPr sz="1800"/>
            </a:lvl1pPr>
          </a:lstStyle>
          <a:p>
            <a:fld id="{CF2D7619-4968-49DC-B49F-77EE71CCA973}" type="datetimeFigureOut">
              <a:rPr kumimoji="1" lang="ja-JP" altLang="en-US" smtClean="0"/>
              <a:t>2025/10/30</a:t>
            </a:fld>
            <a:endParaRPr kumimoji="1" lang="ja-JP" altLang="en-US"/>
          </a:p>
        </p:txBody>
      </p:sp>
      <p:sp>
        <p:nvSpPr>
          <p:cNvPr id="4" name="スライド イメージ プレースホルダー 3"/>
          <p:cNvSpPr>
            <a:spLocks noGrp="1" noRot="1" noChangeAspect="1"/>
          </p:cNvSpPr>
          <p:nvPr>
            <p:ph type="sldImg" idx="2"/>
          </p:nvPr>
        </p:nvSpPr>
        <p:spPr>
          <a:xfrm>
            <a:off x="658813" y="1795463"/>
            <a:ext cx="8621712" cy="4849812"/>
          </a:xfrm>
          <a:prstGeom prst="rect">
            <a:avLst/>
          </a:prstGeom>
          <a:noFill/>
          <a:ln w="12700">
            <a:solidFill>
              <a:prstClr val="black"/>
            </a:solidFill>
          </a:ln>
        </p:spPr>
        <p:txBody>
          <a:bodyPr vert="horz" lIns="138897" tIns="69449" rIns="138897" bIns="69449" rtlCol="0" anchor="ctr"/>
          <a:lstStyle/>
          <a:p>
            <a:endParaRPr lang="ja-JP" altLang="en-US"/>
          </a:p>
        </p:txBody>
      </p:sp>
      <p:sp>
        <p:nvSpPr>
          <p:cNvPr id="5" name="ノート プレースホルダー 4"/>
          <p:cNvSpPr>
            <a:spLocks noGrp="1"/>
          </p:cNvSpPr>
          <p:nvPr>
            <p:ph type="body" sz="quarter" idx="3"/>
          </p:nvPr>
        </p:nvSpPr>
        <p:spPr>
          <a:xfrm>
            <a:off x="993934" y="6914823"/>
            <a:ext cx="7951470" cy="5657582"/>
          </a:xfrm>
          <a:prstGeom prst="rect">
            <a:avLst/>
          </a:prstGeom>
        </p:spPr>
        <p:txBody>
          <a:bodyPr vert="horz" lIns="138897" tIns="69449" rIns="138897" bIns="6944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3647547"/>
            <a:ext cx="4307046" cy="720917"/>
          </a:xfrm>
          <a:prstGeom prst="rect">
            <a:avLst/>
          </a:prstGeom>
        </p:spPr>
        <p:txBody>
          <a:bodyPr vert="horz" lIns="138897" tIns="69449" rIns="138897" bIns="69449" rtlCol="0" anchor="b"/>
          <a:lstStyle>
            <a:lvl1pPr algn="l">
              <a:defRPr sz="1800"/>
            </a:lvl1pPr>
          </a:lstStyle>
          <a:p>
            <a:endParaRPr kumimoji="1" lang="ja-JP" altLang="en-US"/>
          </a:p>
        </p:txBody>
      </p:sp>
      <p:sp>
        <p:nvSpPr>
          <p:cNvPr id="7" name="スライド番号プレースホルダー 6"/>
          <p:cNvSpPr>
            <a:spLocks noGrp="1"/>
          </p:cNvSpPr>
          <p:nvPr>
            <p:ph type="sldNum" sz="quarter" idx="5"/>
          </p:nvPr>
        </p:nvSpPr>
        <p:spPr>
          <a:xfrm>
            <a:off x="5629992" y="13647547"/>
            <a:ext cx="4307046" cy="720917"/>
          </a:xfrm>
          <a:prstGeom prst="rect">
            <a:avLst/>
          </a:prstGeom>
        </p:spPr>
        <p:txBody>
          <a:bodyPr vert="horz" lIns="138897" tIns="69449" rIns="138897" bIns="69449" rtlCol="0" anchor="b"/>
          <a:lstStyle>
            <a:lvl1pPr algn="r">
              <a:defRPr sz="1800"/>
            </a:lvl1pPr>
          </a:lstStyle>
          <a:p>
            <a:fld id="{BDB5EE90-1F74-4E87-ABE9-8498119A6066}" type="slidenum">
              <a:rPr kumimoji="1" lang="ja-JP" altLang="en-US" smtClean="0"/>
              <a:t>‹#›</a:t>
            </a:fld>
            <a:endParaRPr kumimoji="1" lang="ja-JP" altLang="en-US"/>
          </a:p>
        </p:txBody>
      </p:sp>
    </p:spTree>
    <p:extLst>
      <p:ext uri="{BB962C8B-B14F-4D97-AF65-F5344CB8AC3E}">
        <p14:creationId xmlns:p14="http://schemas.microsoft.com/office/powerpoint/2010/main" val="210680371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cs typeface="Arial" panose="020B0604020202020204" pitchFamily="34" charset="0"/>
              </a:rPr>
              <a:t>これは、アルカネクストの進捗会議資料だ。別に、秘密にするほどじゃないから、動画にした。同業者は、参考にするといいよ。</a:t>
            </a:r>
            <a:endParaRPr lang="en-US" altLang="ja-JP" sz="1400" dirty="0">
              <a:solidFill>
                <a:srgbClr val="000000"/>
              </a:solidFill>
              <a:latin typeface="+mn-ea"/>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1</a:t>
            </a:fld>
            <a:endParaRPr kumimoji="1" lang="ja-JP" altLang="en-US" dirty="0"/>
          </a:p>
        </p:txBody>
      </p:sp>
    </p:spTree>
    <p:extLst>
      <p:ext uri="{BB962C8B-B14F-4D97-AF65-F5344CB8AC3E}">
        <p14:creationId xmlns:p14="http://schemas.microsoft.com/office/powerpoint/2010/main" val="179513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E3106-895D-356F-9CC5-AD555D38735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8926BA2-CECB-E4A2-71A2-1DF4BF32EADF}"/>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63D60370-3CAE-C54B-5DFD-5531AF40FC06}"/>
              </a:ext>
            </a:extLst>
          </p:cNvPr>
          <p:cNvSpPr>
            <a:spLocks noGrp="1"/>
          </p:cNvSpPr>
          <p:nvPr>
            <p:ph type="body" idx="1"/>
          </p:nvPr>
        </p:nvSpPr>
        <p:spPr/>
        <p:txBody>
          <a:bodyPr/>
          <a:lstStyle/>
          <a:p>
            <a:pPr defTabSz="1388974">
              <a:defRPr/>
            </a:pPr>
            <a:r>
              <a:rPr lang="ja-JP" altLang="en-US" sz="1400" dirty="0">
                <a:solidFill>
                  <a:srgbClr val="000000"/>
                </a:solidFill>
                <a:latin typeface="Arial" panose="020B0604020202020204" pitchFamily="34" charset="0"/>
                <a:cs typeface="Arial" panose="020B0604020202020204" pitchFamily="34" charset="0"/>
              </a:rPr>
              <a:t>これが、完成したプロトタイプだ。</a:t>
            </a:r>
            <a:endParaRPr lang="en-US" altLang="ja-JP" sz="1400" dirty="0">
              <a:solidFill>
                <a:srgbClr val="000000"/>
              </a:solidFill>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E3FD3A2A-88C4-BB7A-BCA8-E1C9C796A176}"/>
              </a:ext>
            </a:extLst>
          </p:cNvPr>
          <p:cNvSpPr>
            <a:spLocks noGrp="1"/>
          </p:cNvSpPr>
          <p:nvPr>
            <p:ph type="sldNum" sz="quarter" idx="10"/>
          </p:nvPr>
        </p:nvSpPr>
        <p:spPr/>
        <p:txBody>
          <a:bodyPr/>
          <a:lstStyle/>
          <a:p>
            <a:fld id="{BDB5EE90-1F74-4E87-ABE9-8498119A6066}" type="slidenum">
              <a:rPr kumimoji="1" lang="ja-JP" altLang="en-US" smtClean="0"/>
              <a:t>10</a:t>
            </a:fld>
            <a:endParaRPr kumimoji="1" lang="ja-JP" altLang="en-US" dirty="0"/>
          </a:p>
        </p:txBody>
      </p:sp>
    </p:spTree>
    <p:extLst>
      <p:ext uri="{BB962C8B-B14F-4D97-AF65-F5344CB8AC3E}">
        <p14:creationId xmlns:p14="http://schemas.microsoft.com/office/powerpoint/2010/main" val="1434689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rPr>
              <a:t>二軸マップ。下が、</a:t>
            </a:r>
            <a:r>
              <a:rPr lang="en-US" altLang="ja-JP" sz="1400" dirty="0">
                <a:solidFill>
                  <a:srgbClr val="000000"/>
                </a:solidFill>
                <a:latin typeface="+mn-ea"/>
              </a:rPr>
              <a:t>GPGPU</a:t>
            </a:r>
            <a:r>
              <a:rPr lang="ja-JP" altLang="en-US" sz="1400" dirty="0">
                <a:solidFill>
                  <a:srgbClr val="000000"/>
                </a:solidFill>
                <a:latin typeface="+mn-ea"/>
              </a:rPr>
              <a:t>の状況、上のきいろの左が現在位置、右がステージゲートの目標だ。括弧内の数値は、実効性能ではなく、ピーク性能だ。アナログ容量素子の参考値が、</a:t>
            </a:r>
            <a:r>
              <a:rPr lang="en-US" altLang="ja-JP" sz="1400" dirty="0">
                <a:solidFill>
                  <a:srgbClr val="000000"/>
                </a:solidFill>
                <a:latin typeface="+mn-ea"/>
              </a:rPr>
              <a:t>320</a:t>
            </a:r>
            <a:r>
              <a:rPr lang="ja-JP" altLang="en-US" sz="1400" dirty="0">
                <a:solidFill>
                  <a:srgbClr val="000000"/>
                </a:solidFill>
                <a:latin typeface="+mn-ea"/>
              </a:rPr>
              <a:t>トップスパーワット、まる１が</a:t>
            </a:r>
            <a:r>
              <a:rPr lang="en-US" altLang="ja-JP" sz="1400" dirty="0">
                <a:solidFill>
                  <a:srgbClr val="000000"/>
                </a:solidFill>
                <a:latin typeface="+mn-ea"/>
              </a:rPr>
              <a:t>27.7</a:t>
            </a:r>
            <a:r>
              <a:rPr lang="ja-JP" altLang="en-US" sz="1400" dirty="0">
                <a:solidFill>
                  <a:srgbClr val="000000"/>
                </a:solidFill>
                <a:latin typeface="+mn-ea"/>
              </a:rPr>
              <a:t>、まる２が</a:t>
            </a:r>
            <a:r>
              <a:rPr lang="en-US" altLang="ja-JP" sz="1400" dirty="0">
                <a:solidFill>
                  <a:srgbClr val="000000"/>
                </a:solidFill>
                <a:latin typeface="+mn-ea"/>
              </a:rPr>
              <a:t>0.12</a:t>
            </a:r>
            <a:r>
              <a:rPr lang="ja-JP" altLang="en-US" sz="1400" dirty="0">
                <a:solidFill>
                  <a:srgbClr val="000000"/>
                </a:solidFill>
                <a:latin typeface="+mn-ea"/>
              </a:rPr>
              <a:t>、まる３の</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0.19</a:t>
            </a:r>
            <a:r>
              <a:rPr lang="ja-JP" altLang="en-US" sz="1400" dirty="0">
                <a:solidFill>
                  <a:srgbClr val="000000"/>
                </a:solidFill>
                <a:latin typeface="+mn-ea"/>
              </a:rPr>
              <a:t>だ。対する</a:t>
            </a:r>
            <a:r>
              <a:rPr lang="en-US" altLang="ja-JP" sz="1400" dirty="0">
                <a:solidFill>
                  <a:srgbClr val="000000"/>
                </a:solidFill>
                <a:latin typeface="+mn-ea"/>
              </a:rPr>
              <a:t>GPGPU</a:t>
            </a:r>
            <a:r>
              <a:rPr lang="ja-JP" altLang="en-US" sz="1400" dirty="0">
                <a:solidFill>
                  <a:srgbClr val="000000"/>
                </a:solidFill>
                <a:latin typeface="+mn-ea"/>
              </a:rPr>
              <a:t>は、</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0.52</a:t>
            </a:r>
            <a:r>
              <a:rPr lang="ja-JP" altLang="en-US" sz="1400" dirty="0">
                <a:solidFill>
                  <a:srgbClr val="000000"/>
                </a:solidFill>
                <a:latin typeface="+mn-ea"/>
              </a:rPr>
              <a:t>、</a:t>
            </a:r>
            <a:r>
              <a:rPr lang="en-US" altLang="ja-JP" sz="1400" dirty="0">
                <a:solidFill>
                  <a:srgbClr val="000000"/>
                </a:solidFill>
                <a:latin typeface="+mn-ea"/>
              </a:rPr>
              <a:t>FP32</a:t>
            </a:r>
            <a:r>
              <a:rPr lang="ja-JP" altLang="en-US" sz="1400" dirty="0">
                <a:solidFill>
                  <a:srgbClr val="000000"/>
                </a:solidFill>
                <a:latin typeface="+mn-ea"/>
              </a:rPr>
              <a:t>が</a:t>
            </a:r>
            <a:r>
              <a:rPr lang="en-US" altLang="ja-JP" sz="1400" dirty="0">
                <a:solidFill>
                  <a:srgbClr val="000000"/>
                </a:solidFill>
                <a:latin typeface="+mn-ea"/>
              </a:rPr>
              <a:t>0.07</a:t>
            </a:r>
            <a:r>
              <a:rPr lang="ja-JP" altLang="en-US" sz="1400" dirty="0">
                <a:solidFill>
                  <a:srgbClr val="000000"/>
                </a:solidFill>
                <a:latin typeface="+mn-ea"/>
              </a:rPr>
              <a:t>だ。汎用性を考慮すると、</a:t>
            </a:r>
            <a:r>
              <a:rPr lang="en-US" altLang="ja-JP" sz="1400" dirty="0">
                <a:solidFill>
                  <a:srgbClr val="000000"/>
                </a:solidFill>
                <a:latin typeface="+mn-ea"/>
              </a:rPr>
              <a:t>0.07</a:t>
            </a:r>
            <a:r>
              <a:rPr lang="ja-JP" altLang="en-US" sz="1400" dirty="0">
                <a:solidFill>
                  <a:srgbClr val="000000"/>
                </a:solidFill>
                <a:latin typeface="+mn-ea"/>
              </a:rPr>
              <a:t>が対戦相手になる。アイマックスの実効性能では、</a:t>
            </a:r>
            <a:r>
              <a:rPr lang="en-US" altLang="ja-JP" sz="1400" dirty="0">
                <a:solidFill>
                  <a:srgbClr val="000000"/>
                </a:solidFill>
                <a:latin typeface="+mn-ea"/>
              </a:rPr>
              <a:t>PDP</a:t>
            </a:r>
            <a:r>
              <a:rPr lang="ja-JP" altLang="en-US" sz="1400" dirty="0">
                <a:solidFill>
                  <a:srgbClr val="000000"/>
                </a:solidFill>
                <a:latin typeface="+mn-ea"/>
              </a:rPr>
              <a:t>指標で、</a:t>
            </a:r>
            <a:r>
              <a:rPr lang="en-US" altLang="ja-JP" sz="1400" dirty="0">
                <a:solidFill>
                  <a:srgbClr val="000000"/>
                </a:solidFill>
                <a:latin typeface="+mn-ea"/>
              </a:rPr>
              <a:t>100</a:t>
            </a:r>
            <a:r>
              <a:rPr lang="ja-JP" altLang="en-US" sz="1400" dirty="0">
                <a:solidFill>
                  <a:srgbClr val="000000"/>
                </a:solidFill>
                <a:latin typeface="+mn-ea"/>
              </a:rPr>
              <a:t>倍以上の見通しだ。</a:t>
            </a:r>
            <a:endParaRPr lang="en-US" altLang="ja-JP" sz="1400" dirty="0">
              <a:solidFill>
                <a:srgbClr val="000000"/>
              </a:solidFill>
              <a:latin typeface="+mn-ea"/>
            </a:endParaRPr>
          </a:p>
        </p:txBody>
      </p:sp>
      <p:sp>
        <p:nvSpPr>
          <p:cNvPr id="4" name="スライド番号プレースホルダー 3"/>
          <p:cNvSpPr>
            <a:spLocks noGrp="1"/>
          </p:cNvSpPr>
          <p:nvPr>
            <p:ph type="sldNum" sz="quarter" idx="10"/>
          </p:nvPr>
        </p:nvSpPr>
        <p:spPr/>
        <p:txBody>
          <a:bodyPr/>
          <a:lstStyle/>
          <a:p>
            <a:pPr defTabSz="1388974">
              <a:defRPr/>
            </a:pPr>
            <a:fld id="{BDB5EE90-1F74-4E87-ABE9-8498119A6066}" type="slidenum">
              <a:rPr lang="ja-JP" altLang="en-US">
                <a:solidFill>
                  <a:prstClr val="black"/>
                </a:solidFill>
                <a:latin typeface="游ゴシック" panose="020F0502020204030204"/>
                <a:ea typeface="游ゴシック" panose="020B0400000000000000" pitchFamily="50" charset="-128"/>
              </a:rPr>
              <a:pPr defTabSz="1388974">
                <a:defRPr/>
              </a:pPr>
              <a:t>11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46082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C1ACBC-4724-654A-D00A-7D9F932EFB9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DD0BA367-860E-2B8B-5723-6BFB315D9B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EC2847-E1AA-F85F-E07A-50506C6C55A2}"/>
              </a:ext>
            </a:extLst>
          </p:cNvPr>
          <p:cNvSpPr>
            <a:spLocks noGrp="1"/>
          </p:cNvSpPr>
          <p:nvPr>
            <p:ph type="body" idx="1"/>
          </p:nvPr>
        </p:nvSpPr>
        <p:spPr/>
        <p:txBody>
          <a:bodyPr/>
          <a:lstStyle/>
          <a:p>
            <a:pPr defTabSz="1388974">
              <a:defRPr/>
            </a:pPr>
            <a:r>
              <a:rPr lang="en-US" altLang="ja-JP" sz="1400" dirty="0">
                <a:solidFill>
                  <a:srgbClr val="000000"/>
                </a:solidFill>
                <a:latin typeface="Roboto" panose="02000000000000000000" pitchFamily="2" charset="0"/>
              </a:rPr>
              <a:t>2023</a:t>
            </a:r>
            <a:r>
              <a:rPr lang="ja-JP" altLang="en-US" sz="1400" dirty="0">
                <a:solidFill>
                  <a:srgbClr val="000000"/>
                </a:solidFill>
                <a:latin typeface="Roboto" panose="02000000000000000000" pitchFamily="2" charset="0"/>
              </a:rPr>
              <a:t>年</a:t>
            </a:r>
            <a:r>
              <a:rPr lang="en-US" altLang="ja-JP" sz="1400" dirty="0">
                <a:solidFill>
                  <a:srgbClr val="000000"/>
                </a:solidFill>
                <a:latin typeface="Roboto" panose="02000000000000000000" pitchFamily="2" charset="0"/>
              </a:rPr>
              <a:t>10</a:t>
            </a:r>
            <a:r>
              <a:rPr lang="ja-JP" altLang="en-US" sz="1400" dirty="0">
                <a:solidFill>
                  <a:srgbClr val="000000"/>
                </a:solidFill>
                <a:latin typeface="Roboto" panose="02000000000000000000" pitchFamily="2" charset="0"/>
              </a:rPr>
              <a:t>月以降の、グループごとの、対外発表だ。</a:t>
            </a:r>
            <a:endParaRPr lang="en-US" altLang="ja-JP" sz="1400" dirty="0">
              <a:solidFill>
                <a:srgbClr val="000000"/>
              </a:solidFill>
              <a:latin typeface="Roboto" panose="02000000000000000000" pitchFamily="2" charset="0"/>
            </a:endParaRPr>
          </a:p>
        </p:txBody>
      </p:sp>
      <p:sp>
        <p:nvSpPr>
          <p:cNvPr id="4" name="スライド番号プレースホルダー 3">
            <a:extLst>
              <a:ext uri="{FF2B5EF4-FFF2-40B4-BE49-F238E27FC236}">
                <a16:creationId xmlns:a16="http://schemas.microsoft.com/office/drawing/2014/main" id="{182F0902-6284-6768-3058-CE6747AEF52C}"/>
              </a:ext>
            </a:extLst>
          </p:cNvPr>
          <p:cNvSpPr>
            <a:spLocks noGrp="1"/>
          </p:cNvSpPr>
          <p:nvPr>
            <p:ph type="sldNum" sz="quarter" idx="10"/>
          </p:nvPr>
        </p:nvSpPr>
        <p:spPr/>
        <p:txBody>
          <a:bodyPr/>
          <a:lstStyle/>
          <a:p>
            <a:pPr defTabSz="1388974">
              <a:defRPr/>
            </a:pPr>
            <a:fld id="{BDB5EE90-1F74-4E87-ABE9-8498119A6066}" type="slidenum">
              <a:rPr lang="ja-JP" altLang="en-US">
                <a:solidFill>
                  <a:prstClr val="black"/>
                </a:solidFill>
                <a:latin typeface="游ゴシック" panose="020F0502020204030204"/>
                <a:ea typeface="游ゴシック" panose="020B0400000000000000" pitchFamily="50" charset="-128"/>
              </a:rPr>
              <a:pPr defTabSz="1388974">
                <a:defRPr/>
              </a:pPr>
              <a:t>12</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10502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800" dirty="0"/>
              <a:t>まとめ。おしまい。</a:t>
            </a:r>
            <a:endParaRPr lang="en-US" altLang="ja-JP" sz="1800" dirty="0">
              <a:solidFill>
                <a:srgbClr val="000000"/>
              </a:solidFill>
              <a:latin typeface="Roboto" panose="02000000000000000000" pitchFamily="2" charset="0"/>
            </a:endParaRPr>
          </a:p>
        </p:txBody>
      </p:sp>
      <p:sp>
        <p:nvSpPr>
          <p:cNvPr id="4" name="スライド番号プレースホルダー 3"/>
          <p:cNvSpPr>
            <a:spLocks noGrp="1"/>
          </p:cNvSpPr>
          <p:nvPr>
            <p:ph type="sldNum" sz="quarter" idx="10"/>
          </p:nvPr>
        </p:nvSpPr>
        <p:spPr/>
        <p:txBody>
          <a:bodyPr/>
          <a:lstStyle/>
          <a:p>
            <a:fld id="{6AB5FBD5-019D-474F-BAEB-B2C190C0A4B0}" type="slidenum">
              <a:rPr kumimoji="1" lang="ja-JP" altLang="en-US" smtClean="0"/>
              <a:t>13</a:t>
            </a:fld>
            <a:endParaRPr kumimoji="1" lang="ja-JP" altLang="en-US"/>
          </a:p>
        </p:txBody>
      </p:sp>
    </p:spTree>
    <p:extLst>
      <p:ext uri="{BB962C8B-B14F-4D97-AF65-F5344CB8AC3E}">
        <p14:creationId xmlns:p14="http://schemas.microsoft.com/office/powerpoint/2010/main" val="1277244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800" dirty="0"/>
              <a:t>まとめ。おしまい。</a:t>
            </a:r>
            <a:endParaRPr lang="en-US" altLang="ja-JP" sz="1800" dirty="0">
              <a:solidFill>
                <a:srgbClr val="000000"/>
              </a:solidFill>
              <a:latin typeface="Roboto" panose="02000000000000000000" pitchFamily="2" charset="0"/>
            </a:endParaRPr>
          </a:p>
        </p:txBody>
      </p:sp>
      <p:sp>
        <p:nvSpPr>
          <p:cNvPr id="4" name="スライド番号プレースホルダー 3"/>
          <p:cNvSpPr>
            <a:spLocks noGrp="1"/>
          </p:cNvSpPr>
          <p:nvPr>
            <p:ph type="sldNum" sz="quarter" idx="10"/>
          </p:nvPr>
        </p:nvSpPr>
        <p:spPr/>
        <p:txBody>
          <a:bodyPr/>
          <a:lstStyle/>
          <a:p>
            <a:fld id="{6AB5FBD5-019D-474F-BAEB-B2C190C0A4B0}" type="slidenum">
              <a:rPr kumimoji="1" lang="ja-JP" altLang="en-US" smtClean="0"/>
              <a:t>14</a:t>
            </a:fld>
            <a:endParaRPr kumimoji="1" lang="ja-JP" altLang="en-US"/>
          </a:p>
        </p:txBody>
      </p:sp>
    </p:spTree>
    <p:extLst>
      <p:ext uri="{BB962C8B-B14F-4D97-AF65-F5344CB8AC3E}">
        <p14:creationId xmlns:p14="http://schemas.microsoft.com/office/powerpoint/2010/main" val="1277244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449D8-502E-C1BE-EDC0-4C25F1E1682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94EB50-86A8-F8C8-5E54-0F66D5CE856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0429C3-E155-768D-1407-A80CB179ED6F}"/>
              </a:ext>
            </a:extLst>
          </p:cNvPr>
          <p:cNvSpPr>
            <a:spLocks noGrp="1"/>
          </p:cNvSpPr>
          <p:nvPr>
            <p:ph type="body" idx="1"/>
          </p:nvPr>
        </p:nvSpPr>
        <p:spPr/>
        <p:txBody>
          <a:bodyPr/>
          <a:lstStyle/>
          <a:p>
            <a:pPr defTabSz="1388974">
              <a:defRPr/>
            </a:pPr>
            <a:r>
              <a:rPr lang="ja-JP" altLang="en-US" sz="1800" dirty="0"/>
              <a:t>まとめ。おしまい。</a:t>
            </a:r>
            <a:endParaRPr lang="en-US" altLang="ja-JP" sz="1800" dirty="0">
              <a:solidFill>
                <a:srgbClr val="000000"/>
              </a:solidFill>
              <a:latin typeface="Roboto" panose="02000000000000000000" pitchFamily="2" charset="0"/>
            </a:endParaRPr>
          </a:p>
        </p:txBody>
      </p:sp>
      <p:sp>
        <p:nvSpPr>
          <p:cNvPr id="4" name="スライド番号プレースホルダー 3">
            <a:extLst>
              <a:ext uri="{FF2B5EF4-FFF2-40B4-BE49-F238E27FC236}">
                <a16:creationId xmlns:a16="http://schemas.microsoft.com/office/drawing/2014/main" id="{26EB9460-B447-8501-8647-A20E47CFC2E4}"/>
              </a:ext>
            </a:extLst>
          </p:cNvPr>
          <p:cNvSpPr>
            <a:spLocks noGrp="1"/>
          </p:cNvSpPr>
          <p:nvPr>
            <p:ph type="sldNum" sz="quarter" idx="10"/>
          </p:nvPr>
        </p:nvSpPr>
        <p:spPr/>
        <p:txBody>
          <a:bodyPr/>
          <a:lstStyle/>
          <a:p>
            <a:fld id="{6AB5FBD5-019D-474F-BAEB-B2C190C0A4B0}" type="slidenum">
              <a:rPr kumimoji="1" lang="ja-JP" altLang="en-US" smtClean="0"/>
              <a:t>15</a:t>
            </a:fld>
            <a:endParaRPr kumimoji="1" lang="ja-JP" altLang="en-US"/>
          </a:p>
        </p:txBody>
      </p:sp>
    </p:spTree>
    <p:extLst>
      <p:ext uri="{BB962C8B-B14F-4D97-AF65-F5344CB8AC3E}">
        <p14:creationId xmlns:p14="http://schemas.microsoft.com/office/powerpoint/2010/main" val="1405272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rPr>
              <a:t>二軸マップ。下が、</a:t>
            </a:r>
            <a:r>
              <a:rPr lang="en-US" altLang="ja-JP" sz="1400" dirty="0">
                <a:solidFill>
                  <a:srgbClr val="000000"/>
                </a:solidFill>
                <a:latin typeface="+mn-ea"/>
              </a:rPr>
              <a:t>GPGPU</a:t>
            </a:r>
            <a:r>
              <a:rPr lang="ja-JP" altLang="en-US" sz="1400" dirty="0">
                <a:solidFill>
                  <a:srgbClr val="000000"/>
                </a:solidFill>
                <a:latin typeface="+mn-ea"/>
              </a:rPr>
              <a:t>の状況、上のきいろの左が現在位置、右がステージゲートの目標だ。括弧内の数値は、実効性能ではなく、ピーク性能だ。アナログ容量素子の参考値が、</a:t>
            </a:r>
            <a:r>
              <a:rPr lang="en-US" altLang="ja-JP" sz="1400" dirty="0">
                <a:solidFill>
                  <a:srgbClr val="000000"/>
                </a:solidFill>
                <a:latin typeface="+mn-ea"/>
              </a:rPr>
              <a:t>320</a:t>
            </a:r>
            <a:r>
              <a:rPr lang="ja-JP" altLang="en-US" sz="1400" dirty="0">
                <a:solidFill>
                  <a:srgbClr val="000000"/>
                </a:solidFill>
                <a:latin typeface="+mn-ea"/>
              </a:rPr>
              <a:t>トップスパーワット、まる１が</a:t>
            </a:r>
            <a:r>
              <a:rPr lang="en-US" altLang="ja-JP" sz="1400" dirty="0">
                <a:solidFill>
                  <a:srgbClr val="000000"/>
                </a:solidFill>
                <a:latin typeface="+mn-ea"/>
              </a:rPr>
              <a:t>27.7</a:t>
            </a:r>
            <a:r>
              <a:rPr lang="ja-JP" altLang="en-US" sz="1400" dirty="0">
                <a:solidFill>
                  <a:srgbClr val="000000"/>
                </a:solidFill>
                <a:latin typeface="+mn-ea"/>
              </a:rPr>
              <a:t>、まる２が</a:t>
            </a:r>
            <a:r>
              <a:rPr lang="en-US" altLang="ja-JP" sz="1400" dirty="0">
                <a:solidFill>
                  <a:srgbClr val="000000"/>
                </a:solidFill>
                <a:latin typeface="+mn-ea"/>
              </a:rPr>
              <a:t>0.12</a:t>
            </a:r>
            <a:r>
              <a:rPr lang="ja-JP" altLang="en-US" sz="1400" dirty="0">
                <a:solidFill>
                  <a:srgbClr val="000000"/>
                </a:solidFill>
                <a:latin typeface="+mn-ea"/>
              </a:rPr>
              <a:t>、まる３の</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0.19</a:t>
            </a:r>
            <a:r>
              <a:rPr lang="ja-JP" altLang="en-US" sz="1400" dirty="0">
                <a:solidFill>
                  <a:srgbClr val="000000"/>
                </a:solidFill>
                <a:latin typeface="+mn-ea"/>
              </a:rPr>
              <a:t>だ。対する</a:t>
            </a:r>
            <a:r>
              <a:rPr lang="en-US" altLang="ja-JP" sz="1400" dirty="0">
                <a:solidFill>
                  <a:srgbClr val="000000"/>
                </a:solidFill>
                <a:latin typeface="+mn-ea"/>
              </a:rPr>
              <a:t>GPGPU</a:t>
            </a:r>
            <a:r>
              <a:rPr lang="ja-JP" altLang="en-US" sz="1400" dirty="0">
                <a:solidFill>
                  <a:srgbClr val="000000"/>
                </a:solidFill>
                <a:latin typeface="+mn-ea"/>
              </a:rPr>
              <a:t>は、</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0.52</a:t>
            </a:r>
            <a:r>
              <a:rPr lang="ja-JP" altLang="en-US" sz="1400" dirty="0">
                <a:solidFill>
                  <a:srgbClr val="000000"/>
                </a:solidFill>
                <a:latin typeface="+mn-ea"/>
              </a:rPr>
              <a:t>、</a:t>
            </a:r>
            <a:r>
              <a:rPr lang="en-US" altLang="ja-JP" sz="1400" dirty="0">
                <a:solidFill>
                  <a:srgbClr val="000000"/>
                </a:solidFill>
                <a:latin typeface="+mn-ea"/>
              </a:rPr>
              <a:t>FP32</a:t>
            </a:r>
            <a:r>
              <a:rPr lang="ja-JP" altLang="en-US" sz="1400" dirty="0">
                <a:solidFill>
                  <a:srgbClr val="000000"/>
                </a:solidFill>
                <a:latin typeface="+mn-ea"/>
              </a:rPr>
              <a:t>が</a:t>
            </a:r>
            <a:r>
              <a:rPr lang="en-US" altLang="ja-JP" sz="1400" dirty="0">
                <a:solidFill>
                  <a:srgbClr val="000000"/>
                </a:solidFill>
                <a:latin typeface="+mn-ea"/>
              </a:rPr>
              <a:t>0.07</a:t>
            </a:r>
            <a:r>
              <a:rPr lang="ja-JP" altLang="en-US" sz="1400" dirty="0">
                <a:solidFill>
                  <a:srgbClr val="000000"/>
                </a:solidFill>
                <a:latin typeface="+mn-ea"/>
              </a:rPr>
              <a:t>だ。汎用性を考慮すると、</a:t>
            </a:r>
            <a:r>
              <a:rPr lang="en-US" altLang="ja-JP" sz="1400" dirty="0">
                <a:solidFill>
                  <a:srgbClr val="000000"/>
                </a:solidFill>
                <a:latin typeface="+mn-ea"/>
              </a:rPr>
              <a:t>0.07</a:t>
            </a:r>
            <a:r>
              <a:rPr lang="ja-JP" altLang="en-US" sz="1400" dirty="0">
                <a:solidFill>
                  <a:srgbClr val="000000"/>
                </a:solidFill>
                <a:latin typeface="+mn-ea"/>
              </a:rPr>
              <a:t>が対戦相手になる。アイマックスの実効性能では、</a:t>
            </a:r>
            <a:r>
              <a:rPr lang="en-US" altLang="ja-JP" sz="1400" dirty="0">
                <a:solidFill>
                  <a:srgbClr val="000000"/>
                </a:solidFill>
                <a:latin typeface="+mn-ea"/>
              </a:rPr>
              <a:t>PDP</a:t>
            </a:r>
            <a:r>
              <a:rPr lang="ja-JP" altLang="en-US" sz="1400" dirty="0">
                <a:solidFill>
                  <a:srgbClr val="000000"/>
                </a:solidFill>
                <a:latin typeface="+mn-ea"/>
              </a:rPr>
              <a:t>指標で、</a:t>
            </a:r>
            <a:r>
              <a:rPr lang="en-US" altLang="ja-JP" sz="1400" dirty="0">
                <a:solidFill>
                  <a:srgbClr val="000000"/>
                </a:solidFill>
                <a:latin typeface="+mn-ea"/>
              </a:rPr>
              <a:t>100</a:t>
            </a:r>
            <a:r>
              <a:rPr lang="ja-JP" altLang="en-US" sz="1400" dirty="0">
                <a:solidFill>
                  <a:srgbClr val="000000"/>
                </a:solidFill>
                <a:latin typeface="+mn-ea"/>
              </a:rPr>
              <a:t>倍以上の見通しだ。</a:t>
            </a:r>
            <a:endParaRPr lang="en-US" altLang="ja-JP" sz="1400" dirty="0">
              <a:solidFill>
                <a:srgbClr val="000000"/>
              </a:solidFill>
              <a:latin typeface="+mn-ea"/>
            </a:endParaRPr>
          </a:p>
        </p:txBody>
      </p:sp>
      <p:sp>
        <p:nvSpPr>
          <p:cNvPr id="4" name="スライド番号プレースホルダー 3"/>
          <p:cNvSpPr>
            <a:spLocks noGrp="1"/>
          </p:cNvSpPr>
          <p:nvPr>
            <p:ph type="sldNum" sz="quarter" idx="10"/>
          </p:nvPr>
        </p:nvSpPr>
        <p:spPr/>
        <p:txBody>
          <a:bodyPr/>
          <a:lstStyle/>
          <a:p>
            <a:pPr defTabSz="1388974">
              <a:defRPr/>
            </a:pPr>
            <a:fld id="{BDB5EE90-1F74-4E87-ABE9-8498119A6066}" type="slidenum">
              <a:rPr lang="ja-JP" altLang="en-US">
                <a:solidFill>
                  <a:prstClr val="black"/>
                </a:solidFill>
                <a:latin typeface="游ゴシック" panose="020F0502020204030204"/>
                <a:ea typeface="游ゴシック" panose="020B0400000000000000" pitchFamily="50" charset="-128"/>
              </a:rPr>
              <a:pPr defTabSz="1388974">
                <a:defRPr/>
              </a:pPr>
              <a:t>16</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077619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rPr>
              <a:t>二軸マップ。下が、</a:t>
            </a:r>
            <a:r>
              <a:rPr lang="en-US" altLang="ja-JP" sz="1400" dirty="0">
                <a:solidFill>
                  <a:srgbClr val="000000"/>
                </a:solidFill>
                <a:latin typeface="+mn-ea"/>
              </a:rPr>
              <a:t>GPGPU</a:t>
            </a:r>
            <a:r>
              <a:rPr lang="ja-JP" altLang="en-US" sz="1400" dirty="0">
                <a:solidFill>
                  <a:srgbClr val="000000"/>
                </a:solidFill>
                <a:latin typeface="+mn-ea"/>
              </a:rPr>
              <a:t>の状況、上のきいろの左が現在位置、右がステージゲートの目標だ。括弧内の数値は、実効性能ではなく、ピーク性能だ。アナログ容量素子の参考値が、</a:t>
            </a:r>
            <a:r>
              <a:rPr lang="en-US" altLang="ja-JP" sz="1400" dirty="0">
                <a:solidFill>
                  <a:srgbClr val="000000"/>
                </a:solidFill>
                <a:latin typeface="+mn-ea"/>
              </a:rPr>
              <a:t>320</a:t>
            </a:r>
            <a:r>
              <a:rPr lang="ja-JP" altLang="en-US" sz="1400" dirty="0">
                <a:solidFill>
                  <a:srgbClr val="000000"/>
                </a:solidFill>
                <a:latin typeface="+mn-ea"/>
              </a:rPr>
              <a:t>トップスパーワット、まる１が</a:t>
            </a:r>
            <a:r>
              <a:rPr lang="en-US" altLang="ja-JP" sz="1400" dirty="0">
                <a:solidFill>
                  <a:srgbClr val="000000"/>
                </a:solidFill>
                <a:latin typeface="+mn-ea"/>
              </a:rPr>
              <a:t>27.7</a:t>
            </a:r>
            <a:r>
              <a:rPr lang="ja-JP" altLang="en-US" sz="1400" dirty="0">
                <a:solidFill>
                  <a:srgbClr val="000000"/>
                </a:solidFill>
                <a:latin typeface="+mn-ea"/>
              </a:rPr>
              <a:t>、まる２が</a:t>
            </a:r>
            <a:r>
              <a:rPr lang="en-US" altLang="ja-JP" sz="1400" dirty="0">
                <a:solidFill>
                  <a:srgbClr val="000000"/>
                </a:solidFill>
                <a:latin typeface="+mn-ea"/>
              </a:rPr>
              <a:t>0.12</a:t>
            </a:r>
            <a:r>
              <a:rPr lang="ja-JP" altLang="en-US" sz="1400" dirty="0">
                <a:solidFill>
                  <a:srgbClr val="000000"/>
                </a:solidFill>
                <a:latin typeface="+mn-ea"/>
              </a:rPr>
              <a:t>、まる３の</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0.19</a:t>
            </a:r>
            <a:r>
              <a:rPr lang="ja-JP" altLang="en-US" sz="1400" dirty="0">
                <a:solidFill>
                  <a:srgbClr val="000000"/>
                </a:solidFill>
                <a:latin typeface="+mn-ea"/>
              </a:rPr>
              <a:t>だ。対する</a:t>
            </a:r>
            <a:r>
              <a:rPr lang="en-US" altLang="ja-JP" sz="1400" dirty="0">
                <a:solidFill>
                  <a:srgbClr val="000000"/>
                </a:solidFill>
                <a:latin typeface="+mn-ea"/>
              </a:rPr>
              <a:t>GPGPU</a:t>
            </a:r>
            <a:r>
              <a:rPr lang="ja-JP" altLang="en-US" sz="1400" dirty="0">
                <a:solidFill>
                  <a:srgbClr val="000000"/>
                </a:solidFill>
                <a:latin typeface="+mn-ea"/>
              </a:rPr>
              <a:t>は、</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0.52</a:t>
            </a:r>
            <a:r>
              <a:rPr lang="ja-JP" altLang="en-US" sz="1400" dirty="0">
                <a:solidFill>
                  <a:srgbClr val="000000"/>
                </a:solidFill>
                <a:latin typeface="+mn-ea"/>
              </a:rPr>
              <a:t>、</a:t>
            </a:r>
            <a:r>
              <a:rPr lang="en-US" altLang="ja-JP" sz="1400" dirty="0">
                <a:solidFill>
                  <a:srgbClr val="000000"/>
                </a:solidFill>
                <a:latin typeface="+mn-ea"/>
              </a:rPr>
              <a:t>FP32</a:t>
            </a:r>
            <a:r>
              <a:rPr lang="ja-JP" altLang="en-US" sz="1400" dirty="0">
                <a:solidFill>
                  <a:srgbClr val="000000"/>
                </a:solidFill>
                <a:latin typeface="+mn-ea"/>
              </a:rPr>
              <a:t>が</a:t>
            </a:r>
            <a:r>
              <a:rPr lang="en-US" altLang="ja-JP" sz="1400" dirty="0">
                <a:solidFill>
                  <a:srgbClr val="000000"/>
                </a:solidFill>
                <a:latin typeface="+mn-ea"/>
              </a:rPr>
              <a:t>0.07</a:t>
            </a:r>
            <a:r>
              <a:rPr lang="ja-JP" altLang="en-US" sz="1400" dirty="0">
                <a:solidFill>
                  <a:srgbClr val="000000"/>
                </a:solidFill>
                <a:latin typeface="+mn-ea"/>
              </a:rPr>
              <a:t>だ。汎用性を考慮すると、</a:t>
            </a:r>
            <a:r>
              <a:rPr lang="en-US" altLang="ja-JP" sz="1400" dirty="0">
                <a:solidFill>
                  <a:srgbClr val="000000"/>
                </a:solidFill>
                <a:latin typeface="+mn-ea"/>
              </a:rPr>
              <a:t>0.07</a:t>
            </a:r>
            <a:r>
              <a:rPr lang="ja-JP" altLang="en-US" sz="1400" dirty="0">
                <a:solidFill>
                  <a:srgbClr val="000000"/>
                </a:solidFill>
                <a:latin typeface="+mn-ea"/>
              </a:rPr>
              <a:t>が対戦相手になる。アイマックスの実効性能では、</a:t>
            </a:r>
            <a:r>
              <a:rPr lang="en-US" altLang="ja-JP" sz="1400" dirty="0">
                <a:solidFill>
                  <a:srgbClr val="000000"/>
                </a:solidFill>
                <a:latin typeface="+mn-ea"/>
              </a:rPr>
              <a:t>PDP</a:t>
            </a:r>
            <a:r>
              <a:rPr lang="ja-JP" altLang="en-US" sz="1400" dirty="0">
                <a:solidFill>
                  <a:srgbClr val="000000"/>
                </a:solidFill>
                <a:latin typeface="+mn-ea"/>
              </a:rPr>
              <a:t>指標で、</a:t>
            </a:r>
            <a:r>
              <a:rPr lang="en-US" altLang="ja-JP" sz="1400" dirty="0">
                <a:solidFill>
                  <a:srgbClr val="000000"/>
                </a:solidFill>
                <a:latin typeface="+mn-ea"/>
              </a:rPr>
              <a:t>100</a:t>
            </a:r>
            <a:r>
              <a:rPr lang="ja-JP" altLang="en-US" sz="1400" dirty="0">
                <a:solidFill>
                  <a:srgbClr val="000000"/>
                </a:solidFill>
                <a:latin typeface="+mn-ea"/>
              </a:rPr>
              <a:t>倍以上の見通しだ。</a:t>
            </a:r>
            <a:endParaRPr lang="en-US" altLang="ja-JP" sz="1400" dirty="0">
              <a:solidFill>
                <a:srgbClr val="000000"/>
              </a:solidFill>
              <a:latin typeface="+mn-ea"/>
            </a:endParaRPr>
          </a:p>
        </p:txBody>
      </p:sp>
      <p:sp>
        <p:nvSpPr>
          <p:cNvPr id="4" name="スライド番号プレースホルダー 3"/>
          <p:cNvSpPr>
            <a:spLocks noGrp="1"/>
          </p:cNvSpPr>
          <p:nvPr>
            <p:ph type="sldNum" sz="quarter" idx="10"/>
          </p:nvPr>
        </p:nvSpPr>
        <p:spPr/>
        <p:txBody>
          <a:bodyPr/>
          <a:lstStyle/>
          <a:p>
            <a:pPr defTabSz="1388974">
              <a:defRPr/>
            </a:pPr>
            <a:fld id="{BDB5EE90-1F74-4E87-ABE9-8498119A6066}" type="slidenum">
              <a:rPr lang="ja-JP" altLang="en-US">
                <a:solidFill>
                  <a:prstClr val="black"/>
                </a:solidFill>
                <a:latin typeface="游ゴシック" panose="020F0502020204030204"/>
                <a:ea typeface="游ゴシック" panose="020B0400000000000000" pitchFamily="50" charset="-128"/>
              </a:rPr>
              <a:pPr defTabSz="1388974">
                <a:defRPr/>
              </a:pPr>
              <a:t>17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8605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rPr>
              <a:t>二軸マップ。下が、</a:t>
            </a:r>
            <a:r>
              <a:rPr lang="en-US" altLang="ja-JP" sz="1400" dirty="0">
                <a:solidFill>
                  <a:srgbClr val="000000"/>
                </a:solidFill>
                <a:latin typeface="+mn-ea"/>
              </a:rPr>
              <a:t>GPGPU</a:t>
            </a:r>
            <a:r>
              <a:rPr lang="ja-JP" altLang="en-US" sz="1400" dirty="0">
                <a:solidFill>
                  <a:srgbClr val="000000"/>
                </a:solidFill>
                <a:latin typeface="+mn-ea"/>
              </a:rPr>
              <a:t>の状況、上のきいろの左が現在位置、右がステージゲートの目標だ。括弧内の数値は、実効性能ではなく、ピーク性能だ。アナログ容量素子の参考値が、</a:t>
            </a:r>
            <a:r>
              <a:rPr lang="en-US" altLang="ja-JP" sz="1400" dirty="0">
                <a:solidFill>
                  <a:srgbClr val="000000"/>
                </a:solidFill>
                <a:latin typeface="+mn-ea"/>
              </a:rPr>
              <a:t>320</a:t>
            </a:r>
            <a:r>
              <a:rPr lang="ja-JP" altLang="en-US" sz="1400" dirty="0">
                <a:solidFill>
                  <a:srgbClr val="000000"/>
                </a:solidFill>
                <a:latin typeface="+mn-ea"/>
              </a:rPr>
              <a:t>トップスパーワット、まる１が</a:t>
            </a:r>
            <a:r>
              <a:rPr lang="en-US" altLang="ja-JP" sz="1400" dirty="0">
                <a:solidFill>
                  <a:srgbClr val="000000"/>
                </a:solidFill>
                <a:latin typeface="+mn-ea"/>
              </a:rPr>
              <a:t>27.7</a:t>
            </a:r>
            <a:r>
              <a:rPr lang="ja-JP" altLang="en-US" sz="1400" dirty="0">
                <a:solidFill>
                  <a:srgbClr val="000000"/>
                </a:solidFill>
                <a:latin typeface="+mn-ea"/>
              </a:rPr>
              <a:t>、まる２が</a:t>
            </a:r>
            <a:r>
              <a:rPr lang="en-US" altLang="ja-JP" sz="1400" dirty="0">
                <a:solidFill>
                  <a:srgbClr val="000000"/>
                </a:solidFill>
                <a:latin typeface="+mn-ea"/>
              </a:rPr>
              <a:t>0.12</a:t>
            </a:r>
            <a:r>
              <a:rPr lang="ja-JP" altLang="en-US" sz="1400" dirty="0">
                <a:solidFill>
                  <a:srgbClr val="000000"/>
                </a:solidFill>
                <a:latin typeface="+mn-ea"/>
              </a:rPr>
              <a:t>、まる３の</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0.19</a:t>
            </a:r>
            <a:r>
              <a:rPr lang="ja-JP" altLang="en-US" sz="1400" dirty="0">
                <a:solidFill>
                  <a:srgbClr val="000000"/>
                </a:solidFill>
                <a:latin typeface="+mn-ea"/>
              </a:rPr>
              <a:t>だ。対する</a:t>
            </a:r>
            <a:r>
              <a:rPr lang="en-US" altLang="ja-JP" sz="1400" dirty="0">
                <a:solidFill>
                  <a:srgbClr val="000000"/>
                </a:solidFill>
                <a:latin typeface="+mn-ea"/>
              </a:rPr>
              <a:t>GPGPU</a:t>
            </a:r>
            <a:r>
              <a:rPr lang="ja-JP" altLang="en-US" sz="1400" dirty="0">
                <a:solidFill>
                  <a:srgbClr val="000000"/>
                </a:solidFill>
                <a:latin typeface="+mn-ea"/>
              </a:rPr>
              <a:t>は、</a:t>
            </a:r>
            <a:r>
              <a:rPr lang="en-US" altLang="ja-JP" sz="1400" dirty="0">
                <a:solidFill>
                  <a:srgbClr val="000000"/>
                </a:solidFill>
                <a:latin typeface="+mn-ea"/>
              </a:rPr>
              <a:t>TFP32</a:t>
            </a:r>
            <a:r>
              <a:rPr lang="ja-JP" altLang="en-US" sz="1400" dirty="0">
                <a:solidFill>
                  <a:srgbClr val="000000"/>
                </a:solidFill>
                <a:latin typeface="+mn-ea"/>
              </a:rPr>
              <a:t>が</a:t>
            </a:r>
            <a:r>
              <a:rPr lang="en-US" altLang="ja-JP" sz="1400" dirty="0">
                <a:solidFill>
                  <a:srgbClr val="000000"/>
                </a:solidFill>
                <a:latin typeface="+mn-ea"/>
              </a:rPr>
              <a:t>0.52</a:t>
            </a:r>
            <a:r>
              <a:rPr lang="ja-JP" altLang="en-US" sz="1400" dirty="0">
                <a:solidFill>
                  <a:srgbClr val="000000"/>
                </a:solidFill>
                <a:latin typeface="+mn-ea"/>
              </a:rPr>
              <a:t>、</a:t>
            </a:r>
            <a:r>
              <a:rPr lang="en-US" altLang="ja-JP" sz="1400" dirty="0">
                <a:solidFill>
                  <a:srgbClr val="000000"/>
                </a:solidFill>
                <a:latin typeface="+mn-ea"/>
              </a:rPr>
              <a:t>FP32</a:t>
            </a:r>
            <a:r>
              <a:rPr lang="ja-JP" altLang="en-US" sz="1400" dirty="0">
                <a:solidFill>
                  <a:srgbClr val="000000"/>
                </a:solidFill>
                <a:latin typeface="+mn-ea"/>
              </a:rPr>
              <a:t>が</a:t>
            </a:r>
            <a:r>
              <a:rPr lang="en-US" altLang="ja-JP" sz="1400" dirty="0">
                <a:solidFill>
                  <a:srgbClr val="000000"/>
                </a:solidFill>
                <a:latin typeface="+mn-ea"/>
              </a:rPr>
              <a:t>0.07</a:t>
            </a:r>
            <a:r>
              <a:rPr lang="ja-JP" altLang="en-US" sz="1400" dirty="0">
                <a:solidFill>
                  <a:srgbClr val="000000"/>
                </a:solidFill>
                <a:latin typeface="+mn-ea"/>
              </a:rPr>
              <a:t>だ。汎用性を考慮すると、</a:t>
            </a:r>
            <a:r>
              <a:rPr lang="en-US" altLang="ja-JP" sz="1400" dirty="0">
                <a:solidFill>
                  <a:srgbClr val="000000"/>
                </a:solidFill>
                <a:latin typeface="+mn-ea"/>
              </a:rPr>
              <a:t>0.07</a:t>
            </a:r>
            <a:r>
              <a:rPr lang="ja-JP" altLang="en-US" sz="1400" dirty="0">
                <a:solidFill>
                  <a:srgbClr val="000000"/>
                </a:solidFill>
                <a:latin typeface="+mn-ea"/>
              </a:rPr>
              <a:t>が対戦相手になる。アイマックスの実効性能では、</a:t>
            </a:r>
            <a:r>
              <a:rPr lang="en-US" altLang="ja-JP" sz="1400" dirty="0">
                <a:solidFill>
                  <a:srgbClr val="000000"/>
                </a:solidFill>
                <a:latin typeface="+mn-ea"/>
              </a:rPr>
              <a:t>PDP</a:t>
            </a:r>
            <a:r>
              <a:rPr lang="ja-JP" altLang="en-US" sz="1400" dirty="0">
                <a:solidFill>
                  <a:srgbClr val="000000"/>
                </a:solidFill>
                <a:latin typeface="+mn-ea"/>
              </a:rPr>
              <a:t>指標で、</a:t>
            </a:r>
            <a:r>
              <a:rPr lang="en-US" altLang="ja-JP" sz="1400" dirty="0">
                <a:solidFill>
                  <a:srgbClr val="000000"/>
                </a:solidFill>
                <a:latin typeface="+mn-ea"/>
              </a:rPr>
              <a:t>100</a:t>
            </a:r>
            <a:r>
              <a:rPr lang="ja-JP" altLang="en-US" sz="1400" dirty="0">
                <a:solidFill>
                  <a:srgbClr val="000000"/>
                </a:solidFill>
                <a:latin typeface="+mn-ea"/>
              </a:rPr>
              <a:t>倍以上の見通しだ。</a:t>
            </a:r>
            <a:endParaRPr lang="en-US" altLang="ja-JP" sz="1400" dirty="0">
              <a:solidFill>
                <a:srgbClr val="000000"/>
              </a:solidFill>
              <a:latin typeface="+mn-ea"/>
            </a:endParaRPr>
          </a:p>
        </p:txBody>
      </p:sp>
      <p:sp>
        <p:nvSpPr>
          <p:cNvPr id="4" name="スライド番号プレースホルダー 3"/>
          <p:cNvSpPr>
            <a:spLocks noGrp="1"/>
          </p:cNvSpPr>
          <p:nvPr>
            <p:ph type="sldNum" sz="quarter" idx="10"/>
          </p:nvPr>
        </p:nvSpPr>
        <p:spPr/>
        <p:txBody>
          <a:bodyPr/>
          <a:lstStyle/>
          <a:p>
            <a:pPr defTabSz="1388974">
              <a:defRPr/>
            </a:pPr>
            <a:fld id="{BDB5EE90-1F74-4E87-ABE9-8498119A6066}" type="slidenum">
              <a:rPr lang="ja-JP" altLang="en-US">
                <a:solidFill>
                  <a:prstClr val="black"/>
                </a:solidFill>
                <a:latin typeface="游ゴシック" panose="020F0502020204030204"/>
                <a:ea typeface="游ゴシック" panose="020B0400000000000000" pitchFamily="50" charset="-128"/>
              </a:rPr>
              <a:pPr defTabSz="1388974">
                <a:defRPr/>
              </a:pPr>
              <a:t>18</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209022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b="0" i="0" dirty="0">
                <a:solidFill>
                  <a:srgbClr val="000000"/>
                </a:solidFill>
                <a:effectLst/>
                <a:latin typeface="Roboto" panose="02000000000000000000" pitchFamily="2" charset="0"/>
              </a:rPr>
              <a:t>EX</a:t>
            </a:r>
            <a:r>
              <a:rPr lang="ja-JP" altLang="en-US" sz="900" b="0" i="0" dirty="0">
                <a:solidFill>
                  <a:srgbClr val="000000"/>
                </a:solidFill>
                <a:effectLst/>
                <a:latin typeface="Roboto" panose="02000000000000000000" pitchFamily="2" charset="0"/>
              </a:rPr>
              <a:t>リングに繋がっている、</a:t>
            </a:r>
            <a:r>
              <a:rPr lang="en-US" altLang="ja-JP" sz="900" b="0" i="0" dirty="0">
                <a:solidFill>
                  <a:srgbClr val="000000"/>
                </a:solidFill>
                <a:effectLst/>
                <a:latin typeface="Roboto" panose="02000000000000000000" pitchFamily="2" charset="0"/>
              </a:rPr>
              <a:t>64</a:t>
            </a:r>
            <a:r>
              <a:rPr lang="ja-JP" altLang="en-US" sz="900" b="0" i="0" dirty="0">
                <a:solidFill>
                  <a:srgbClr val="000000"/>
                </a:solidFill>
                <a:effectLst/>
                <a:latin typeface="Roboto" panose="02000000000000000000" pitchFamily="2" charset="0"/>
              </a:rPr>
              <a:t>個のユニットから、２つを取り出した図だ。左は、プログラミングモデルだ。１つのユニットでは、論理的に、４つの</a:t>
            </a:r>
            <a:r>
              <a:rPr lang="en-US" altLang="ja-JP" sz="900" b="0" i="0" dirty="0">
                <a:solidFill>
                  <a:srgbClr val="000000"/>
                </a:solidFill>
                <a:effectLst/>
                <a:latin typeface="Roboto" panose="02000000000000000000" pitchFamily="2" charset="0"/>
              </a:rPr>
              <a:t>SIMD</a:t>
            </a:r>
            <a:r>
              <a:rPr lang="ja-JP" altLang="en-US" sz="900" b="0" i="0" dirty="0">
                <a:solidFill>
                  <a:srgbClr val="000000"/>
                </a:solidFill>
                <a:effectLst/>
                <a:latin typeface="Roboto" panose="02000000000000000000" pitchFamily="2" charset="0"/>
              </a:rPr>
              <a:t>演算と、</a:t>
            </a:r>
            <a:r>
              <a:rPr lang="en-US" altLang="ja-JP" sz="900" b="0" i="0" dirty="0">
                <a:solidFill>
                  <a:srgbClr val="000000"/>
                </a:solidFill>
                <a:effectLst/>
                <a:latin typeface="Roboto" panose="02000000000000000000" pitchFamily="2" charset="0"/>
              </a:rPr>
              <a:t>8</a:t>
            </a:r>
            <a:r>
              <a:rPr lang="ja-JP" altLang="en-US" sz="900" b="0" i="0" dirty="0">
                <a:solidFill>
                  <a:srgbClr val="000000"/>
                </a:solidFill>
                <a:effectLst/>
                <a:latin typeface="Roboto" panose="02000000000000000000" pitchFamily="2" charset="0"/>
              </a:rPr>
              <a:t>ポートのキャッシュメモリが使える。ユニットの境界に、</a:t>
            </a:r>
            <a:r>
              <a:rPr lang="en-US" altLang="ja-JP" sz="900" b="0" i="0" dirty="0">
                <a:solidFill>
                  <a:srgbClr val="000000"/>
                </a:solidFill>
                <a:effectLst/>
                <a:latin typeface="Roboto" panose="02000000000000000000" pitchFamily="2" charset="0"/>
              </a:rPr>
              <a:t>16</a:t>
            </a:r>
            <a:r>
              <a:rPr lang="ja-JP" altLang="en-US" sz="900" b="0" i="0" dirty="0">
                <a:solidFill>
                  <a:srgbClr val="000000"/>
                </a:solidFill>
                <a:effectLst/>
                <a:latin typeface="Roboto" panose="02000000000000000000" pitchFamily="2" charset="0"/>
              </a:rPr>
              <a:t>個の箱が見える。</a:t>
            </a:r>
            <a:r>
              <a:rPr lang="en-US" altLang="ja-JP" sz="900" b="0" i="0" dirty="0">
                <a:solidFill>
                  <a:srgbClr val="000000"/>
                </a:solidFill>
                <a:effectLst/>
                <a:latin typeface="Roboto" panose="02000000000000000000" pitchFamily="2" charset="0"/>
              </a:rPr>
              <a:t>1</a:t>
            </a:r>
            <a:r>
              <a:rPr lang="ja-JP" altLang="en-US" sz="900" b="0" i="0" dirty="0">
                <a:solidFill>
                  <a:srgbClr val="000000"/>
                </a:solidFill>
                <a:effectLst/>
                <a:latin typeface="Roboto" panose="02000000000000000000" pitchFamily="2" charset="0"/>
              </a:rPr>
              <a:t>つの箱が</a:t>
            </a:r>
            <a:r>
              <a:rPr lang="en-US" altLang="ja-JP" sz="900" b="0" i="0" dirty="0">
                <a:solidFill>
                  <a:srgbClr val="000000"/>
                </a:solidFill>
                <a:effectLst/>
                <a:latin typeface="Roboto" panose="02000000000000000000" pitchFamily="2" charset="0"/>
              </a:rPr>
              <a:t>64</a:t>
            </a:r>
            <a:r>
              <a:rPr lang="ja-JP" altLang="en-US" sz="900" b="0" i="0" dirty="0">
                <a:solidFill>
                  <a:srgbClr val="000000"/>
                </a:solidFill>
                <a:effectLst/>
                <a:latin typeface="Roboto" panose="02000000000000000000" pitchFamily="2" charset="0"/>
              </a:rPr>
              <a:t>ビットの伝搬レジスタで、ユニット間でデータを送り届ける時に使う。伝搬レジスタが足りなくなると、プログラムが写像できないので、データフローをよく考えないといけない。右が、物理構造で、１つのユニットに、パイプライン演算器とキャッシュメモリが１つずつ入っている。</a:t>
            </a:r>
            <a:r>
              <a:rPr lang="en-US" altLang="ja-JP" sz="900" b="0" i="0" dirty="0">
                <a:solidFill>
                  <a:srgbClr val="000000"/>
                </a:solidFill>
                <a:effectLst/>
                <a:latin typeface="Roboto" panose="02000000000000000000" pitchFamily="2" charset="0"/>
              </a:rPr>
              <a:t>4</a:t>
            </a:r>
            <a:r>
              <a:rPr lang="ja-JP" altLang="en-US" sz="900" b="0" i="0" dirty="0">
                <a:solidFill>
                  <a:srgbClr val="000000"/>
                </a:solidFill>
                <a:effectLst/>
                <a:latin typeface="Roboto" panose="02000000000000000000" pitchFamily="2" charset="0"/>
              </a:rPr>
              <a:t>列分の演算を多重実行することで、浮動小数点マック演算でも、パイプラインが止まらない。</a:t>
            </a:r>
            <a:endParaRPr lang="en-US" altLang="ja-JP" sz="900" b="0" i="0" dirty="0">
              <a:solidFill>
                <a:srgbClr val="000000"/>
              </a:solidFill>
              <a:effectLst/>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19</a:t>
            </a:fld>
            <a:endParaRPr kumimoji="1" lang="ja-JP" altLang="en-US" dirty="0"/>
          </a:p>
        </p:txBody>
      </p:sp>
    </p:spTree>
    <p:extLst>
      <p:ext uri="{BB962C8B-B14F-4D97-AF65-F5344CB8AC3E}">
        <p14:creationId xmlns:p14="http://schemas.microsoft.com/office/powerpoint/2010/main" val="637146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cs typeface="Arial" panose="020B0604020202020204" pitchFamily="34" charset="0"/>
              </a:rPr>
              <a:t>想定するシナリオです。最初の引用は、試行錯誤でルービックキューブを解く学習に、原発</a:t>
            </a:r>
            <a:r>
              <a:rPr lang="en-US" altLang="ja-JP" sz="1400" dirty="0">
                <a:solidFill>
                  <a:srgbClr val="000000"/>
                </a:solidFill>
                <a:latin typeface="+mn-ea"/>
                <a:cs typeface="Arial" panose="020B0604020202020204" pitchFamily="34" charset="0"/>
              </a:rPr>
              <a:t>3</a:t>
            </a:r>
            <a:r>
              <a:rPr lang="ja-JP" altLang="en-US" sz="1400" dirty="0">
                <a:solidFill>
                  <a:srgbClr val="000000"/>
                </a:solidFill>
                <a:latin typeface="+mn-ea"/>
                <a:cs typeface="Arial" panose="020B0604020202020204" pitchFamily="34" charset="0"/>
              </a:rPr>
              <a:t>基を</a:t>
            </a:r>
            <a:r>
              <a:rPr lang="en-US" altLang="ja-JP" sz="1400" dirty="0">
                <a:solidFill>
                  <a:srgbClr val="000000"/>
                </a:solidFill>
                <a:latin typeface="+mn-ea"/>
                <a:cs typeface="Arial" panose="020B0604020202020204" pitchFamily="34" charset="0"/>
              </a:rPr>
              <a:t>1</a:t>
            </a:r>
            <a:r>
              <a:rPr lang="ja-JP" altLang="en-US" sz="1400" dirty="0">
                <a:solidFill>
                  <a:srgbClr val="000000"/>
                </a:solidFill>
                <a:latin typeface="+mn-ea"/>
                <a:cs typeface="Arial" panose="020B0604020202020204" pitchFamily="34" charset="0"/>
              </a:rPr>
              <a:t>時間占有する電力が必要なこと、次の引用は、</a:t>
            </a:r>
            <a:r>
              <a:rPr lang="en-US" altLang="ja-JP" sz="1400" dirty="0">
                <a:solidFill>
                  <a:srgbClr val="000000"/>
                </a:solidFill>
                <a:latin typeface="+mn-ea"/>
                <a:cs typeface="Arial" panose="020B0604020202020204" pitchFamily="34" charset="0"/>
              </a:rPr>
              <a:t>ChatGPT</a:t>
            </a:r>
            <a:r>
              <a:rPr lang="ja-JP" altLang="en-US" sz="1400" dirty="0">
                <a:solidFill>
                  <a:srgbClr val="000000"/>
                </a:solidFill>
                <a:latin typeface="+mn-ea"/>
                <a:cs typeface="Arial" panose="020B0604020202020204" pitchFamily="34" charset="0"/>
              </a:rPr>
              <a:t>が注目される直前の</a:t>
            </a:r>
            <a:r>
              <a:rPr lang="en-US" altLang="ja-JP" sz="1400" dirty="0">
                <a:solidFill>
                  <a:srgbClr val="000000"/>
                </a:solidFill>
                <a:latin typeface="+mn-ea"/>
                <a:cs typeface="Arial" panose="020B0604020202020204" pitchFamily="34" charset="0"/>
              </a:rPr>
              <a:t>LCS</a:t>
            </a:r>
            <a:r>
              <a:rPr lang="ja-JP" altLang="en-US" sz="1400" dirty="0">
                <a:solidFill>
                  <a:srgbClr val="000000"/>
                </a:solidFill>
                <a:latin typeface="+mn-ea"/>
                <a:cs typeface="Arial" panose="020B0604020202020204" pitchFamily="34" charset="0"/>
              </a:rPr>
              <a:t>の予測です。</a:t>
            </a:r>
            <a:r>
              <a:rPr lang="en-US" altLang="ja-JP" sz="1400" dirty="0">
                <a:solidFill>
                  <a:srgbClr val="000000"/>
                </a:solidFill>
                <a:latin typeface="+mn-ea"/>
                <a:cs typeface="Arial" panose="020B0604020202020204" pitchFamily="34" charset="0"/>
              </a:rPr>
              <a:t>2030</a:t>
            </a:r>
            <a:r>
              <a:rPr lang="ja-JP" altLang="en-US" sz="1400" dirty="0">
                <a:solidFill>
                  <a:srgbClr val="000000"/>
                </a:solidFill>
                <a:latin typeface="+mn-ea"/>
                <a:cs typeface="Arial" panose="020B0604020202020204" pitchFamily="34" charset="0"/>
              </a:rPr>
              <a:t>年に、サーバの電力消費が世界の全電力消費の</a:t>
            </a:r>
            <a:r>
              <a:rPr lang="en-US" altLang="ja-JP" sz="1400" dirty="0">
                <a:solidFill>
                  <a:srgbClr val="000000"/>
                </a:solidFill>
                <a:latin typeface="+mn-ea"/>
                <a:cs typeface="Arial" panose="020B0604020202020204" pitchFamily="34" charset="0"/>
              </a:rPr>
              <a:t>10</a:t>
            </a:r>
            <a:r>
              <a:rPr lang="ja-JP" altLang="en-US" sz="1400" dirty="0">
                <a:solidFill>
                  <a:srgbClr val="000000"/>
                </a:solidFill>
                <a:latin typeface="+mn-ea"/>
                <a:cs typeface="Arial" panose="020B0604020202020204" pitchFamily="34" charset="0"/>
              </a:rPr>
              <a:t>分の</a:t>
            </a:r>
            <a:r>
              <a:rPr lang="en-US" altLang="ja-JP" sz="1400" dirty="0">
                <a:solidFill>
                  <a:srgbClr val="000000"/>
                </a:solidFill>
                <a:latin typeface="+mn-ea"/>
                <a:cs typeface="Arial" panose="020B0604020202020204" pitchFamily="34" charset="0"/>
              </a:rPr>
              <a:t>1</a:t>
            </a:r>
            <a:r>
              <a:rPr lang="ja-JP" altLang="en-US" sz="1400" dirty="0">
                <a:solidFill>
                  <a:srgbClr val="000000"/>
                </a:solidFill>
                <a:latin typeface="+mn-ea"/>
                <a:cs typeface="Arial" panose="020B0604020202020204" pitchFamily="34" charset="0"/>
              </a:rPr>
              <a:t>に達し、</a:t>
            </a:r>
            <a:r>
              <a:rPr lang="en-US" altLang="ja-JP" sz="1400" dirty="0">
                <a:solidFill>
                  <a:srgbClr val="000000"/>
                </a:solidFill>
                <a:latin typeface="+mn-ea"/>
                <a:cs typeface="Arial" panose="020B0604020202020204" pitchFamily="34" charset="0"/>
              </a:rPr>
              <a:t>2050</a:t>
            </a:r>
            <a:r>
              <a:rPr lang="ja-JP" altLang="en-US" sz="1400" dirty="0">
                <a:solidFill>
                  <a:srgbClr val="000000"/>
                </a:solidFill>
                <a:latin typeface="+mn-ea"/>
                <a:cs typeface="Arial" panose="020B0604020202020204" pitchFamily="34" charset="0"/>
              </a:rPr>
              <a:t>年には、全電力消費の</a:t>
            </a:r>
            <a:r>
              <a:rPr lang="en-US" altLang="ja-JP" sz="1400" dirty="0">
                <a:solidFill>
                  <a:srgbClr val="000000"/>
                </a:solidFill>
                <a:latin typeface="+mn-ea"/>
                <a:cs typeface="Arial" panose="020B0604020202020204" pitchFamily="34" charset="0"/>
              </a:rPr>
              <a:t>10</a:t>
            </a:r>
            <a:r>
              <a:rPr lang="ja-JP" altLang="en-US" sz="1400" dirty="0">
                <a:solidFill>
                  <a:srgbClr val="000000"/>
                </a:solidFill>
                <a:latin typeface="+mn-ea"/>
                <a:cs typeface="Arial" panose="020B0604020202020204" pitchFamily="34" charset="0"/>
              </a:rPr>
              <a:t>倍を超えるとされます。必然的に、目標は、</a:t>
            </a:r>
            <a:r>
              <a:rPr lang="en-US" altLang="ja-JP" sz="1400" dirty="0">
                <a:solidFill>
                  <a:srgbClr val="000000"/>
                </a:solidFill>
                <a:latin typeface="+mn-ea"/>
                <a:cs typeface="Arial" panose="020B0604020202020204" pitchFamily="34" charset="0"/>
              </a:rPr>
              <a:t>AI</a:t>
            </a:r>
            <a:r>
              <a:rPr lang="ja-JP" altLang="en-US" sz="1400" dirty="0">
                <a:solidFill>
                  <a:srgbClr val="000000"/>
                </a:solidFill>
                <a:latin typeface="+mn-ea"/>
                <a:cs typeface="Arial" panose="020B0604020202020204" pitchFamily="34" charset="0"/>
              </a:rPr>
              <a:t>を諦めない前提で</a:t>
            </a:r>
            <a:r>
              <a:rPr lang="en-US" altLang="ja-JP" sz="1400" dirty="0">
                <a:solidFill>
                  <a:srgbClr val="000000"/>
                </a:solidFill>
                <a:latin typeface="+mn-ea"/>
                <a:cs typeface="Arial" panose="020B0604020202020204" pitchFamily="34" charset="0"/>
              </a:rPr>
              <a:t>TOPS/W</a:t>
            </a:r>
            <a:r>
              <a:rPr lang="ja-JP" altLang="en-US" sz="1400" dirty="0">
                <a:solidFill>
                  <a:srgbClr val="000000"/>
                </a:solidFill>
                <a:latin typeface="+mn-ea"/>
                <a:cs typeface="Arial" panose="020B0604020202020204" pitchFamily="34" charset="0"/>
              </a:rPr>
              <a:t>を</a:t>
            </a:r>
            <a:r>
              <a:rPr lang="en-US" altLang="ja-JP" sz="1400" dirty="0">
                <a:solidFill>
                  <a:srgbClr val="000000"/>
                </a:solidFill>
                <a:latin typeface="+mn-ea"/>
                <a:cs typeface="Arial" panose="020B0604020202020204" pitchFamily="34" charset="0"/>
              </a:rPr>
              <a:t>100</a:t>
            </a:r>
            <a:r>
              <a:rPr lang="ja-JP" altLang="en-US" sz="1400" dirty="0">
                <a:solidFill>
                  <a:srgbClr val="000000"/>
                </a:solidFill>
                <a:latin typeface="+mn-ea"/>
                <a:cs typeface="Arial" panose="020B0604020202020204" pitchFamily="34" charset="0"/>
              </a:rPr>
              <a:t>倍改善し、</a:t>
            </a:r>
            <a:r>
              <a:rPr lang="en-US" altLang="ja-JP" sz="1400" dirty="0">
                <a:solidFill>
                  <a:srgbClr val="000000"/>
                </a:solidFill>
                <a:latin typeface="+mn-ea"/>
                <a:cs typeface="Arial" panose="020B0604020202020204" pitchFamily="34" charset="0"/>
              </a:rPr>
              <a:t>2030</a:t>
            </a:r>
            <a:r>
              <a:rPr lang="ja-JP" altLang="en-US" sz="1400" dirty="0">
                <a:solidFill>
                  <a:srgbClr val="000000"/>
                </a:solidFill>
                <a:latin typeface="+mn-ea"/>
                <a:cs typeface="Arial" panose="020B0604020202020204" pitchFamily="34" charset="0"/>
              </a:rPr>
              <a:t>年レベルに抑えることとなります。ご存じの通り、特定のアルゴリズムに特化すれば、簡単に到達できます。難しいのは、汎用性を捨てずに効率を</a:t>
            </a:r>
            <a:r>
              <a:rPr lang="en-US" altLang="ja-JP" sz="1400" dirty="0">
                <a:solidFill>
                  <a:srgbClr val="000000"/>
                </a:solidFill>
                <a:latin typeface="+mn-ea"/>
                <a:cs typeface="Arial" panose="020B0604020202020204" pitchFamily="34" charset="0"/>
              </a:rPr>
              <a:t>100</a:t>
            </a:r>
            <a:r>
              <a:rPr lang="ja-JP" altLang="en-US" sz="1400" dirty="0">
                <a:solidFill>
                  <a:srgbClr val="000000"/>
                </a:solidFill>
                <a:latin typeface="+mn-ea"/>
                <a:cs typeface="Arial" panose="020B0604020202020204" pitchFamily="34" charset="0"/>
              </a:rPr>
              <a:t>倍改善すること。この</a:t>
            </a:r>
            <a:r>
              <a:rPr lang="en-US" altLang="ja-JP" sz="1400" dirty="0">
                <a:solidFill>
                  <a:srgbClr val="000000"/>
                </a:solidFill>
                <a:latin typeface="+mn-ea"/>
                <a:cs typeface="Arial" panose="020B0604020202020204" pitchFamily="34" charset="0"/>
              </a:rPr>
              <a:t>1</a:t>
            </a:r>
            <a:r>
              <a:rPr lang="ja-JP" altLang="en-US" sz="1400" dirty="0">
                <a:solidFill>
                  <a:srgbClr val="000000"/>
                </a:solidFill>
                <a:latin typeface="+mn-ea"/>
                <a:cs typeface="Arial" panose="020B0604020202020204" pitchFamily="34" charset="0"/>
              </a:rPr>
              <a:t>点に尽きます。</a:t>
            </a:r>
            <a:endParaRPr lang="en-US" altLang="ja-JP" sz="1400" dirty="0">
              <a:solidFill>
                <a:srgbClr val="000000"/>
              </a:solidFill>
              <a:latin typeface="+mn-ea"/>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2</a:t>
            </a:fld>
            <a:endParaRPr kumimoji="1" lang="ja-JP" altLang="en-US" dirty="0"/>
          </a:p>
        </p:txBody>
      </p:sp>
    </p:spTree>
    <p:extLst>
      <p:ext uri="{BB962C8B-B14F-4D97-AF65-F5344CB8AC3E}">
        <p14:creationId xmlns:p14="http://schemas.microsoft.com/office/powerpoint/2010/main" val="962325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200" b="0" i="0" dirty="0">
                <a:solidFill>
                  <a:srgbClr val="000000"/>
                </a:solidFill>
                <a:effectLst/>
                <a:latin typeface="+mn-lt"/>
              </a:rPr>
              <a:t>これは、演算器とキャッシュメモリが１つずつ入った、アイマックスのユニット、１つ分の構造だ。これが、</a:t>
            </a:r>
            <a:r>
              <a:rPr lang="en-US" altLang="ja-JP" sz="1200" b="0" i="0" dirty="0">
                <a:solidFill>
                  <a:srgbClr val="000000"/>
                </a:solidFill>
                <a:effectLst/>
                <a:latin typeface="+mn-lt"/>
              </a:rPr>
              <a:t>64</a:t>
            </a:r>
            <a:r>
              <a:rPr lang="ja-JP" altLang="en-US" sz="1200" b="0" i="0" dirty="0">
                <a:solidFill>
                  <a:srgbClr val="000000"/>
                </a:solidFill>
                <a:effectLst/>
                <a:latin typeface="+mn-lt"/>
              </a:rPr>
              <a:t>個、リング状に繋がったものが、１つの</a:t>
            </a:r>
            <a:r>
              <a:rPr lang="en-US" altLang="ja-JP" sz="1200" b="0" i="0" dirty="0">
                <a:solidFill>
                  <a:srgbClr val="000000"/>
                </a:solidFill>
                <a:effectLst/>
                <a:latin typeface="+mn-lt"/>
              </a:rPr>
              <a:t>LSI</a:t>
            </a:r>
            <a:r>
              <a:rPr lang="ja-JP" altLang="en-US" sz="1200" b="0" i="0" dirty="0">
                <a:solidFill>
                  <a:srgbClr val="000000"/>
                </a:solidFill>
                <a:effectLst/>
                <a:latin typeface="+mn-lt"/>
              </a:rPr>
              <a:t>に入っている。演算器と言っても、</a:t>
            </a:r>
            <a:r>
              <a:rPr lang="en-US" altLang="ja-JP" sz="1200" b="0" i="0" dirty="0">
                <a:solidFill>
                  <a:srgbClr val="000000"/>
                </a:solidFill>
                <a:effectLst/>
                <a:latin typeface="+mn-lt"/>
              </a:rPr>
              <a:t>RISC</a:t>
            </a:r>
            <a:r>
              <a:rPr lang="ja-JP" altLang="en-US" sz="1200" b="0" i="0" dirty="0">
                <a:solidFill>
                  <a:srgbClr val="000000"/>
                </a:solidFill>
                <a:effectLst/>
                <a:latin typeface="+mn-lt"/>
              </a:rPr>
              <a:t>のような単純なものではなく、キャッシュメモリの、毎サイクル、リードモディファイライトや、</a:t>
            </a:r>
            <a:r>
              <a:rPr lang="en-US" altLang="ja-JP" sz="1200" b="0" i="0" dirty="0">
                <a:solidFill>
                  <a:srgbClr val="000000"/>
                </a:solidFill>
                <a:effectLst/>
                <a:latin typeface="+mn-lt"/>
              </a:rPr>
              <a:t>SIMD</a:t>
            </a:r>
            <a:r>
              <a:rPr lang="ja-JP" altLang="en-US" sz="1200" b="0" i="0" dirty="0" err="1">
                <a:solidFill>
                  <a:srgbClr val="000000"/>
                </a:solidFill>
                <a:effectLst/>
                <a:latin typeface="+mn-lt"/>
              </a:rPr>
              <a:t>、</a:t>
            </a:r>
            <a:r>
              <a:rPr lang="ja-JP" altLang="en-US" sz="1200" b="0" i="0" dirty="0">
                <a:solidFill>
                  <a:srgbClr val="000000"/>
                </a:solidFill>
                <a:effectLst/>
                <a:latin typeface="+mn-lt"/>
              </a:rPr>
              <a:t>浮動小数点乗算アキュムレート、疎行列向け、デュアルアドレスシンクロナイズといった、</a:t>
            </a:r>
            <a:r>
              <a:rPr lang="en-US" altLang="ja-JP" sz="1200" b="0" i="0" dirty="0">
                <a:solidFill>
                  <a:srgbClr val="000000"/>
                </a:solidFill>
                <a:effectLst/>
                <a:latin typeface="+mn-lt"/>
              </a:rPr>
              <a:t>CISC</a:t>
            </a:r>
            <a:r>
              <a:rPr lang="ja-JP" altLang="en-US" sz="1200" b="0" i="0" dirty="0">
                <a:solidFill>
                  <a:srgbClr val="000000"/>
                </a:solidFill>
                <a:effectLst/>
                <a:latin typeface="+mn-lt"/>
              </a:rPr>
              <a:t>よりも複雑な機能がある。しかも、列マルチスレッディングがあるから、何をやってもパイプラインストールが起こらない。パイプラインが止まらないことは、これからの、省エネコンピュータの必須条件だ。</a:t>
            </a:r>
            <a:endParaRPr lang="en-US" sz="1200" b="0" i="0" dirty="0">
              <a:solidFill>
                <a:srgbClr val="000000"/>
              </a:solidFill>
              <a:effectLst/>
              <a:latin typeface="+mn-lt"/>
            </a:endParaRP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20</a:t>
            </a:fld>
            <a:endParaRPr kumimoji="1" lang="ja-JP" altLang="en-US" dirty="0"/>
          </a:p>
        </p:txBody>
      </p:sp>
    </p:spTree>
    <p:extLst>
      <p:ext uri="{BB962C8B-B14F-4D97-AF65-F5344CB8AC3E}">
        <p14:creationId xmlns:p14="http://schemas.microsoft.com/office/powerpoint/2010/main" val="29323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同じ説明の繰り返しです。ユニットの各部分がどういう役割を果たすかをまとめた図です。</a:t>
            </a:r>
            <a:r>
              <a:rPr kumimoji="1" lang="en-US" altLang="ja-JP" dirty="0"/>
              <a:t>CPU</a:t>
            </a:r>
            <a:r>
              <a:rPr kumimoji="1" lang="ja-JP" altLang="en-US" dirty="0"/>
              <a:t>より遥かに複雑に見えるかもしれませんが，</a:t>
            </a:r>
            <a:r>
              <a:rPr kumimoji="1" lang="en-US" altLang="ja-JP" dirty="0"/>
              <a:t>CPU</a:t>
            </a:r>
            <a:r>
              <a:rPr kumimoji="1" lang="ja-JP" altLang="en-US" dirty="0"/>
              <a:t>と違って，機械語命令を取り出したりスケジューリングする機能が不要なので，小さく作ることができます。コンパクトな構造なのに複雑なデータフローが写像できるというのは，まさに，「神は細部に宿る」ということでしょう。</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BDB5EE90-1F74-4E87-ABE9-8498119A6066}" type="slidenum">
              <a:rPr kumimoji="1" lang="ja-JP" altLang="en-US" smtClean="0"/>
              <a:t>21</a:t>
            </a:fld>
            <a:endParaRPr kumimoji="1" lang="ja-JP" altLang="en-US"/>
          </a:p>
        </p:txBody>
      </p:sp>
    </p:spTree>
    <p:extLst>
      <p:ext uri="{BB962C8B-B14F-4D97-AF65-F5344CB8AC3E}">
        <p14:creationId xmlns:p14="http://schemas.microsoft.com/office/powerpoint/2010/main" val="30981215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lang="ja-JP" altLang="en-US" sz="900" dirty="0">
                <a:latin typeface="Consolas" panose="020B0609020204030204" pitchFamily="49" charset="0"/>
              </a:rPr>
              <a:t>では、</a:t>
            </a:r>
            <a:r>
              <a:rPr lang="en-US" altLang="ja-JP" sz="900" dirty="0">
                <a:latin typeface="Consolas" panose="020B0609020204030204" pitchFamily="49" charset="0"/>
              </a:rPr>
              <a:t>2</a:t>
            </a:r>
            <a:r>
              <a:rPr lang="ja-JP" altLang="en-US" sz="900" dirty="0">
                <a:latin typeface="Consolas" panose="020B0609020204030204" pitchFamily="49" charset="0"/>
              </a:rPr>
              <a:t>重ループを実行する様子をみていきます。うえは、畳み込み演算、</a:t>
            </a:r>
            <a:r>
              <a:rPr lang="en-US" sz="900" dirty="0" err="1">
                <a:latin typeface="Consolas" panose="020B0609020204030204" pitchFamily="49" charset="0"/>
              </a:rPr>
              <a:t>冒頭部分のCコード</a:t>
            </a:r>
            <a:r>
              <a:rPr lang="ja-JP" altLang="en-US" sz="900" dirty="0">
                <a:latin typeface="Consolas" panose="020B0609020204030204" pitchFamily="49" charset="0"/>
              </a:rPr>
              <a:t>です。左下は、プログラミングモデルである、</a:t>
            </a:r>
            <a:r>
              <a:rPr lang="en-US" sz="900" dirty="0">
                <a:latin typeface="Consolas" panose="020B0609020204030204" pitchFamily="49" charset="0"/>
              </a:rPr>
              <a:t>4列構成</a:t>
            </a:r>
            <a:r>
              <a:rPr lang="ja-JP" altLang="en-US" sz="900" dirty="0">
                <a:latin typeface="Consolas" panose="020B0609020204030204" pitchFamily="49" charset="0"/>
              </a:rPr>
              <a:t>への写像の様子です。プログラム</a:t>
            </a:r>
            <a:r>
              <a:rPr lang="en-US" sz="900" dirty="0">
                <a:latin typeface="Consolas" panose="020B0609020204030204" pitchFamily="49" charset="0"/>
              </a:rPr>
              <a:t>の第2行から第5行が</a:t>
            </a:r>
            <a:r>
              <a:rPr lang="ja-JP" altLang="en-US" sz="900" dirty="0">
                <a:latin typeface="Consolas" panose="020B0609020204030204" pitchFamily="49" charset="0"/>
              </a:rPr>
              <a:t>、</a:t>
            </a:r>
            <a:r>
              <a:rPr lang="en-US" altLang="ja-JP" sz="900" dirty="0">
                <a:latin typeface="Consolas" panose="020B0609020204030204" pitchFamily="49" charset="0"/>
              </a:rPr>
              <a:t>4</a:t>
            </a:r>
            <a:r>
              <a:rPr lang="en-US" sz="900" dirty="0">
                <a:latin typeface="Consolas" panose="020B0609020204030204" pitchFamily="49" charset="0"/>
              </a:rPr>
              <a:t>列に写像されてい</a:t>
            </a:r>
            <a:r>
              <a:rPr lang="ja-JP" altLang="en-US" sz="900" dirty="0">
                <a:latin typeface="Consolas" panose="020B0609020204030204" pitchFamily="49" charset="0"/>
              </a:rPr>
              <a:t>ます。</a:t>
            </a:r>
            <a:r>
              <a:rPr lang="en-US" sz="900" dirty="0">
                <a:latin typeface="Consolas" panose="020B0609020204030204" pitchFamily="49" charset="0"/>
              </a:rPr>
              <a:t>第4行の</a:t>
            </a:r>
            <a:r>
              <a:rPr lang="ja-JP" altLang="en-US" sz="900" dirty="0">
                <a:latin typeface="Consolas" panose="020B0609020204030204" pitchFamily="49" charset="0"/>
              </a:rPr>
              <a:t>、イニット</a:t>
            </a:r>
            <a:r>
              <a:rPr lang="en-US" sz="900" dirty="0">
                <a:latin typeface="Consolas" panose="020B0609020204030204" pitchFamily="49" charset="0"/>
              </a:rPr>
              <a:t>0</a:t>
            </a:r>
            <a:r>
              <a:rPr lang="ja-JP" altLang="en-US" sz="900" dirty="0">
                <a:latin typeface="Consolas" panose="020B0609020204030204" pitchFamily="49" charset="0"/>
              </a:rPr>
              <a:t>ハテナの部分は、イニット</a:t>
            </a:r>
            <a:r>
              <a:rPr lang="en-US" altLang="ja-JP" sz="900" dirty="0">
                <a:latin typeface="Consolas" panose="020B0609020204030204" pitchFamily="49" charset="0"/>
              </a:rPr>
              <a:t>0</a:t>
            </a:r>
            <a:r>
              <a:rPr lang="ja-JP" altLang="en-US" sz="900" dirty="0">
                <a:latin typeface="Consolas" panose="020B0609020204030204" pitchFamily="49" charset="0"/>
              </a:rPr>
              <a:t>が</a:t>
            </a:r>
            <a:r>
              <a:rPr lang="en-US" altLang="ja-JP" sz="900" dirty="0">
                <a:latin typeface="Consolas" panose="020B0609020204030204" pitchFamily="49" charset="0"/>
              </a:rPr>
              <a:t>1</a:t>
            </a:r>
            <a:r>
              <a:rPr lang="ja-JP" altLang="en-US" sz="900" dirty="0">
                <a:latin typeface="Consolas" panose="020B0609020204030204" pitchFamily="49" charset="0"/>
              </a:rPr>
              <a:t>の場合、つまり、さいうちループが始まる時に、</a:t>
            </a:r>
            <a:r>
              <a:rPr lang="en-US" altLang="ja-JP" sz="900" dirty="0">
                <a:latin typeface="Consolas" panose="020B0609020204030204" pitchFamily="49" charset="0"/>
              </a:rPr>
              <a:t>col</a:t>
            </a:r>
            <a:r>
              <a:rPr lang="ja-JP" altLang="en-US" sz="900" dirty="0">
                <a:latin typeface="Consolas" panose="020B0609020204030204" pitchFamily="49" charset="0"/>
              </a:rPr>
              <a:t>を初期値であるマイナス４に戻す記述です。</a:t>
            </a:r>
            <a:r>
              <a:rPr lang="en-US" sz="900" dirty="0" err="1">
                <a:latin typeface="Consolas" panose="020B0609020204030204" pitchFamily="49" charset="0"/>
              </a:rPr>
              <a:t>C言語としては</a:t>
            </a:r>
            <a:r>
              <a:rPr lang="ja-JP" altLang="en-US" sz="900" dirty="0">
                <a:latin typeface="Consolas" panose="020B0609020204030204" pitchFamily="49" charset="0"/>
              </a:rPr>
              <a:t>無意味に見えますが、ユニットに、変数初期化のタイミングを伝えます。この記述により、アイマックスの動作と、</a:t>
            </a:r>
            <a:r>
              <a:rPr lang="en-US" altLang="ja-JP" sz="900" dirty="0">
                <a:latin typeface="Consolas" panose="020B0609020204030204" pitchFamily="49" charset="0"/>
              </a:rPr>
              <a:t>C</a:t>
            </a:r>
            <a:r>
              <a:rPr lang="ja-JP" altLang="en-US" sz="900" dirty="0">
                <a:latin typeface="Consolas" panose="020B0609020204030204" pitchFamily="49" charset="0"/>
              </a:rPr>
              <a:t>言語としての動作を完全に一致させることができます。ループ</a:t>
            </a:r>
            <a:r>
              <a:rPr lang="en-US" sz="900" dirty="0">
                <a:latin typeface="Consolas" panose="020B0609020204030204" pitchFamily="49" charset="0"/>
              </a:rPr>
              <a:t>0が</a:t>
            </a:r>
            <a:r>
              <a:rPr lang="ja-JP" altLang="en-US" sz="900" dirty="0">
                <a:latin typeface="Consolas" panose="020B0609020204030204" pitchFamily="49" charset="0"/>
              </a:rPr>
              <a:t>、</a:t>
            </a:r>
            <a:r>
              <a:rPr lang="en-US" sz="900" dirty="0" err="1">
                <a:latin typeface="Consolas" panose="020B0609020204030204" pitchFamily="49" charset="0"/>
              </a:rPr>
              <a:t>バースト演算に関与する最内ループカウンタで</a:t>
            </a:r>
            <a:r>
              <a:rPr lang="ja-JP" altLang="en-US" sz="900" dirty="0">
                <a:latin typeface="Consolas" panose="020B0609020204030204" pitchFamily="49" charset="0"/>
              </a:rPr>
              <a:t>す。</a:t>
            </a:r>
            <a:r>
              <a:rPr lang="en-US" sz="900" dirty="0" err="1">
                <a:latin typeface="Consolas" panose="020B0609020204030204" pitchFamily="49" charset="0"/>
              </a:rPr>
              <a:t>レジスタに初期値</a:t>
            </a:r>
            <a:r>
              <a:rPr lang="ja-JP" altLang="en-US" sz="900" dirty="0" err="1">
                <a:latin typeface="Consolas" panose="020B0609020204030204" pitchFamily="49" charset="0"/>
              </a:rPr>
              <a:t>、</a:t>
            </a:r>
            <a:r>
              <a:rPr lang="en-US" sz="900" dirty="0">
                <a:latin typeface="Consolas" panose="020B0609020204030204" pitchFamily="49" charset="0"/>
              </a:rPr>
              <a:t>M</a:t>
            </a:r>
            <a:r>
              <a:rPr lang="ja-JP" altLang="en-US" sz="900" dirty="0">
                <a:latin typeface="Consolas" panose="020B0609020204030204" pitchFamily="49" charset="0"/>
              </a:rPr>
              <a:t>マイナス</a:t>
            </a:r>
            <a:r>
              <a:rPr lang="en-US" sz="900" dirty="0">
                <a:latin typeface="Consolas" panose="020B0609020204030204" pitchFamily="49" charset="0"/>
              </a:rPr>
              <a:t>2が設定された後は</a:t>
            </a:r>
            <a:r>
              <a:rPr lang="ja-JP" altLang="en-US" sz="900" dirty="0" err="1">
                <a:latin typeface="Consolas" panose="020B0609020204030204" pitchFamily="49" charset="0"/>
              </a:rPr>
              <a:t>、</a:t>
            </a:r>
            <a:r>
              <a:rPr lang="en-US" sz="900" dirty="0" err="1">
                <a:latin typeface="Consolas" panose="020B0609020204030204" pitchFamily="49" charset="0"/>
              </a:rPr>
              <a:t>毎サイクル</a:t>
            </a:r>
            <a:r>
              <a:rPr lang="ja-JP" altLang="en-US" sz="900" dirty="0" err="1">
                <a:latin typeface="Consolas" panose="020B0609020204030204" pitchFamily="49" charset="0"/>
              </a:rPr>
              <a:t>、</a:t>
            </a:r>
            <a:r>
              <a:rPr lang="en-US" sz="900" dirty="0" err="1">
                <a:latin typeface="Consolas" panose="020B0609020204030204" pitchFamily="49" charset="0"/>
              </a:rPr>
              <a:t>自己ループによりデクリメントされ</a:t>
            </a:r>
            <a:r>
              <a:rPr lang="ja-JP" altLang="en-US" sz="900" dirty="0">
                <a:latin typeface="Consolas" panose="020B0609020204030204" pitchFamily="49" charset="0"/>
              </a:rPr>
              <a:t>、</a:t>
            </a:r>
            <a:r>
              <a:rPr lang="en-US" sz="900" dirty="0">
                <a:latin typeface="Consolas" panose="020B0609020204030204" pitchFamily="49" charset="0"/>
              </a:rPr>
              <a:t>結果が非0の場合は</a:t>
            </a:r>
            <a:r>
              <a:rPr lang="ja-JP" altLang="en-US" sz="900" dirty="0">
                <a:latin typeface="Consolas" panose="020B0609020204030204" pitchFamily="49" charset="0"/>
              </a:rPr>
              <a:t>、隣に</a:t>
            </a:r>
            <a:r>
              <a:rPr lang="en-US" sz="900" dirty="0" err="1">
                <a:latin typeface="Consolas" panose="020B0609020204030204" pitchFamily="49" charset="0"/>
              </a:rPr>
              <a:t>写像された</a:t>
            </a:r>
            <a:r>
              <a:rPr lang="ja-JP" altLang="en-US" sz="900" dirty="0" err="1">
                <a:latin typeface="Consolas" panose="020B0609020204030204" pitchFamily="49" charset="0"/>
              </a:rPr>
              <a:t>、</a:t>
            </a:r>
            <a:r>
              <a:rPr lang="ja-JP" altLang="en-US" sz="900" dirty="0">
                <a:latin typeface="Consolas" panose="020B0609020204030204" pitchFamily="49" charset="0"/>
              </a:rPr>
              <a:t>ループ</a:t>
            </a:r>
            <a:r>
              <a:rPr lang="en-US" sz="900" dirty="0">
                <a:latin typeface="Consolas" panose="020B0609020204030204" pitchFamily="49" charset="0"/>
              </a:rPr>
              <a:t>1のデクリメント</a:t>
            </a:r>
            <a:r>
              <a:rPr lang="ja-JP" altLang="en-US" sz="900" dirty="0">
                <a:latin typeface="Consolas" panose="020B0609020204030204" pitchFamily="49" charset="0"/>
              </a:rPr>
              <a:t>ち</a:t>
            </a:r>
            <a:r>
              <a:rPr lang="en-US" sz="900" dirty="0">
                <a:latin typeface="Consolas" panose="020B0609020204030204" pitchFamily="49" charset="0"/>
              </a:rPr>
              <a:t>を0に維持</a:t>
            </a:r>
            <a:r>
              <a:rPr lang="ja-JP" altLang="en-US" sz="900" dirty="0">
                <a:latin typeface="Consolas" panose="020B0609020204030204" pitchFamily="49" charset="0"/>
              </a:rPr>
              <a:t>します。ループ</a:t>
            </a:r>
            <a:r>
              <a:rPr lang="en-US" sz="900" dirty="0">
                <a:latin typeface="Consolas" panose="020B0609020204030204" pitchFamily="49" charset="0"/>
              </a:rPr>
              <a:t>0が0に到達すると</a:t>
            </a:r>
            <a:r>
              <a:rPr lang="ja-JP" altLang="en-US" sz="900" dirty="0" err="1">
                <a:latin typeface="Consolas" panose="020B0609020204030204" pitchFamily="49" charset="0"/>
              </a:rPr>
              <a:t>、</a:t>
            </a:r>
            <a:r>
              <a:rPr lang="ja-JP" altLang="en-US" sz="900" dirty="0">
                <a:latin typeface="Consolas" panose="020B0609020204030204" pitchFamily="49" charset="0"/>
              </a:rPr>
              <a:t>ループ</a:t>
            </a:r>
            <a:r>
              <a:rPr lang="en-US" altLang="ja-JP" sz="900" dirty="0">
                <a:latin typeface="Consolas" panose="020B0609020204030204" pitchFamily="49" charset="0"/>
              </a:rPr>
              <a:t>0</a:t>
            </a:r>
            <a:r>
              <a:rPr lang="ja-JP" altLang="en-US" sz="900" dirty="0">
                <a:latin typeface="Consolas" panose="020B0609020204030204" pitchFamily="49" charset="0"/>
              </a:rPr>
              <a:t>の</a:t>
            </a:r>
            <a:r>
              <a:rPr lang="en-US" sz="900" dirty="0" err="1">
                <a:latin typeface="Consolas" panose="020B0609020204030204" pitchFamily="49" charset="0"/>
              </a:rPr>
              <a:t>左側ソースに</a:t>
            </a:r>
            <a:r>
              <a:rPr lang="ja-JP" altLang="en-US" sz="900" dirty="0" err="1">
                <a:latin typeface="Consolas" panose="020B0609020204030204" pitchFamily="49" charset="0"/>
              </a:rPr>
              <a:t>、</a:t>
            </a:r>
            <a:r>
              <a:rPr lang="en-US" sz="900" dirty="0" err="1">
                <a:latin typeface="Consolas" panose="020B0609020204030204" pitchFamily="49" charset="0"/>
              </a:rPr>
              <a:t>再度</a:t>
            </a:r>
            <a:r>
              <a:rPr lang="ja-JP" altLang="en-US" sz="900" dirty="0" err="1">
                <a:latin typeface="Consolas" panose="020B0609020204030204" pitchFamily="49" charset="0"/>
              </a:rPr>
              <a:t>、</a:t>
            </a:r>
            <a:r>
              <a:rPr lang="en-US" sz="900" dirty="0">
                <a:latin typeface="Consolas" panose="020B0609020204030204" pitchFamily="49" charset="0"/>
              </a:rPr>
              <a:t>M</a:t>
            </a:r>
            <a:r>
              <a:rPr lang="ja-JP" altLang="en-US" sz="900" dirty="0">
                <a:latin typeface="Consolas" panose="020B0609020204030204" pitchFamily="49" charset="0"/>
              </a:rPr>
              <a:t>マイナス</a:t>
            </a:r>
            <a:r>
              <a:rPr lang="en-US" sz="900" dirty="0">
                <a:latin typeface="Consolas" panose="020B0609020204030204" pitchFamily="49" charset="0"/>
              </a:rPr>
              <a:t>2を設定</a:t>
            </a:r>
            <a:r>
              <a:rPr lang="ja-JP" altLang="en-US" sz="900" dirty="0">
                <a:latin typeface="Consolas" panose="020B0609020204030204" pitchFamily="49" charset="0"/>
              </a:rPr>
              <a:t>し、ループ</a:t>
            </a:r>
            <a:r>
              <a:rPr lang="en-US" altLang="ja-JP" sz="900" dirty="0">
                <a:latin typeface="Consolas" panose="020B0609020204030204" pitchFamily="49" charset="0"/>
              </a:rPr>
              <a:t>1</a:t>
            </a:r>
            <a:r>
              <a:rPr lang="en-US" sz="900" dirty="0">
                <a:latin typeface="Consolas" panose="020B0609020204030204" pitchFamily="49" charset="0"/>
              </a:rPr>
              <a:t>の右側ソースを</a:t>
            </a:r>
            <a:r>
              <a:rPr lang="ja-JP" altLang="en-US" sz="900" dirty="0" err="1">
                <a:latin typeface="Consolas" panose="020B0609020204030204" pitchFamily="49" charset="0"/>
              </a:rPr>
              <a:t>、</a:t>
            </a:r>
            <a:r>
              <a:rPr lang="ja-JP" altLang="en-US" sz="900" dirty="0">
                <a:latin typeface="Consolas" panose="020B0609020204030204" pitchFamily="49" charset="0"/>
              </a:rPr>
              <a:t>マイナス</a:t>
            </a:r>
            <a:r>
              <a:rPr lang="en-US" sz="900" dirty="0">
                <a:latin typeface="Consolas" panose="020B0609020204030204" pitchFamily="49" charset="0"/>
              </a:rPr>
              <a:t>1に切り替えて</a:t>
            </a:r>
            <a:r>
              <a:rPr lang="ja-JP" altLang="en-US" sz="900" dirty="0">
                <a:latin typeface="Consolas" panose="020B0609020204030204" pitchFamily="49" charset="0"/>
              </a:rPr>
              <a:t>、ループ</a:t>
            </a:r>
            <a:r>
              <a:rPr lang="en-US" sz="900" dirty="0">
                <a:latin typeface="Consolas" panose="020B0609020204030204" pitchFamily="49" charset="0"/>
              </a:rPr>
              <a:t>1をデクリメント</a:t>
            </a:r>
            <a:r>
              <a:rPr lang="ja-JP" altLang="en-US" sz="900" dirty="0">
                <a:latin typeface="Consolas" panose="020B0609020204030204" pitchFamily="49" charset="0"/>
              </a:rPr>
              <a:t>します。さらに、</a:t>
            </a:r>
            <a:r>
              <a:rPr lang="en-US" altLang="ja-JP" sz="900" dirty="0" err="1">
                <a:latin typeface="Consolas" panose="020B0609020204030204" pitchFamily="49" charset="0"/>
              </a:rPr>
              <a:t>col</a:t>
            </a:r>
            <a:r>
              <a:rPr lang="en-US" sz="900" dirty="0" err="1">
                <a:latin typeface="Consolas" panose="020B0609020204030204" pitchFamily="49" charset="0"/>
              </a:rPr>
              <a:t>の左側ソースに再度</a:t>
            </a:r>
            <a:r>
              <a:rPr lang="ja-JP" altLang="en-US" sz="900" dirty="0">
                <a:latin typeface="Consolas" panose="020B0609020204030204" pitchFamily="49" charset="0"/>
              </a:rPr>
              <a:t>マイナス</a:t>
            </a:r>
            <a:r>
              <a:rPr lang="en-US" sz="900" dirty="0">
                <a:latin typeface="Consolas" panose="020B0609020204030204" pitchFamily="49" charset="0"/>
              </a:rPr>
              <a:t>4</a:t>
            </a:r>
            <a:r>
              <a:rPr lang="ja-JP" altLang="en-US" sz="900" dirty="0">
                <a:latin typeface="Consolas" panose="020B0609020204030204" pitchFamily="49" charset="0"/>
              </a:rPr>
              <a:t>を</a:t>
            </a:r>
            <a:r>
              <a:rPr lang="en-US" sz="900" dirty="0" err="1">
                <a:latin typeface="Consolas" panose="020B0609020204030204" pitchFamily="49" charset="0"/>
              </a:rPr>
              <a:t>設定</a:t>
            </a:r>
            <a:r>
              <a:rPr lang="ja-JP" altLang="en-US" sz="900" dirty="0">
                <a:latin typeface="Consolas" panose="020B0609020204030204" pitchFamily="49" charset="0"/>
              </a:rPr>
              <a:t>し、</a:t>
            </a:r>
            <a:r>
              <a:rPr lang="en-US" altLang="ja-JP" sz="900" dirty="0" err="1">
                <a:latin typeface="Consolas" panose="020B0609020204030204" pitchFamily="49" charset="0"/>
              </a:rPr>
              <a:t>row</a:t>
            </a:r>
            <a:r>
              <a:rPr lang="en-US" sz="900" dirty="0" err="1">
                <a:latin typeface="Consolas" panose="020B0609020204030204" pitchFamily="49" charset="0"/>
              </a:rPr>
              <a:t>の右側ソースをM</a:t>
            </a:r>
            <a:r>
              <a:rPr lang="ja-JP" altLang="en-US" sz="900" dirty="0">
                <a:latin typeface="Consolas" panose="020B0609020204030204" pitchFamily="49" charset="0"/>
              </a:rPr>
              <a:t>かける</a:t>
            </a:r>
            <a:r>
              <a:rPr lang="en-US" sz="900" dirty="0">
                <a:latin typeface="Consolas" panose="020B0609020204030204" pitchFamily="49" charset="0"/>
              </a:rPr>
              <a:t>4に切り替えて</a:t>
            </a:r>
            <a:r>
              <a:rPr lang="ja-JP" altLang="en-US" sz="900" dirty="0" err="1">
                <a:latin typeface="Consolas" panose="020B0609020204030204" pitchFamily="49" charset="0"/>
              </a:rPr>
              <a:t>、</a:t>
            </a:r>
            <a:r>
              <a:rPr lang="en-US" sz="900" dirty="0" err="1">
                <a:latin typeface="Consolas" panose="020B0609020204030204" pitchFamily="49" charset="0"/>
              </a:rPr>
              <a:t>rowを加算し</a:t>
            </a:r>
            <a:r>
              <a:rPr lang="ja-JP" altLang="en-US" sz="900" dirty="0" err="1">
                <a:latin typeface="Consolas" panose="020B0609020204030204" pitchFamily="49" charset="0"/>
              </a:rPr>
              <a:t>、</a:t>
            </a:r>
            <a:r>
              <a:rPr lang="ja-JP" altLang="en-US" sz="900" dirty="0">
                <a:latin typeface="Consolas" panose="020B0609020204030204" pitchFamily="49" charset="0"/>
              </a:rPr>
              <a:t>ループ</a:t>
            </a:r>
            <a:r>
              <a:rPr lang="en-US" sz="900" dirty="0">
                <a:latin typeface="Consolas" panose="020B0609020204030204" pitchFamily="49" charset="0"/>
              </a:rPr>
              <a:t>1のイタレーションが1つ進</a:t>
            </a:r>
            <a:r>
              <a:rPr lang="ja-JP" altLang="en-US" sz="900" dirty="0">
                <a:latin typeface="Consolas" panose="020B0609020204030204" pitchFamily="49" charset="0"/>
              </a:rPr>
              <a:t>みます。ループ</a:t>
            </a:r>
            <a:r>
              <a:rPr lang="en-US" sz="900" dirty="0">
                <a:latin typeface="Consolas" panose="020B0609020204030204" pitchFamily="49" charset="0"/>
              </a:rPr>
              <a:t>0と</a:t>
            </a:r>
            <a:r>
              <a:rPr lang="ja-JP" altLang="en-US" sz="900" dirty="0">
                <a:latin typeface="Consolas" panose="020B0609020204030204" pitchFamily="49" charset="0"/>
              </a:rPr>
              <a:t>ループ</a:t>
            </a:r>
            <a:r>
              <a:rPr lang="en-US" sz="900" dirty="0">
                <a:latin typeface="Consolas" panose="020B0609020204030204" pitchFamily="49" charset="0"/>
              </a:rPr>
              <a:t>1が共に0になると</a:t>
            </a:r>
            <a:r>
              <a:rPr lang="ja-JP" altLang="en-US" sz="900" dirty="0">
                <a:latin typeface="Consolas" panose="020B0609020204030204" pitchFamily="49" charset="0"/>
              </a:rPr>
              <a:t>、</a:t>
            </a:r>
            <a:r>
              <a:rPr lang="en-US" sz="900" dirty="0" err="1">
                <a:latin typeface="Consolas" panose="020B0609020204030204" pitchFamily="49" charset="0"/>
              </a:rPr>
              <a:t>バースト演算が停止</a:t>
            </a:r>
            <a:r>
              <a:rPr lang="ja-JP" altLang="en-US" sz="900" dirty="0">
                <a:latin typeface="Consolas" panose="020B0609020204030204" pitchFamily="49" charset="0"/>
              </a:rPr>
              <a:t>します。右下の図</a:t>
            </a:r>
            <a:r>
              <a:rPr lang="en-US" sz="900" dirty="0">
                <a:latin typeface="Consolas" panose="020B0609020204030204" pitchFamily="49" charset="0"/>
              </a:rPr>
              <a:t>は</a:t>
            </a:r>
            <a:r>
              <a:rPr lang="ja-JP" altLang="en-US" sz="900" dirty="0" err="1">
                <a:latin typeface="Consolas" panose="020B0609020204030204" pitchFamily="49" charset="0"/>
              </a:rPr>
              <a:t>、</a:t>
            </a:r>
            <a:r>
              <a:rPr lang="en-US" sz="900" dirty="0" err="1">
                <a:latin typeface="Consolas" panose="020B0609020204030204" pitchFamily="49" charset="0"/>
              </a:rPr>
              <a:t>列方向マルチスレッディング</a:t>
            </a:r>
            <a:r>
              <a:rPr lang="ja-JP" altLang="en-US" sz="900" dirty="0" err="1">
                <a:latin typeface="Consolas" panose="020B0609020204030204" pitchFamily="49" charset="0"/>
              </a:rPr>
              <a:t>、</a:t>
            </a:r>
            <a:r>
              <a:rPr lang="en-US" sz="900" dirty="0" err="1">
                <a:latin typeface="Consolas" panose="020B0609020204030204" pitchFamily="49" charset="0"/>
              </a:rPr>
              <a:t>適用後の</a:t>
            </a:r>
            <a:r>
              <a:rPr lang="ja-JP" altLang="en-US" sz="900" dirty="0">
                <a:latin typeface="Consolas" panose="020B0609020204030204" pitchFamily="49" charset="0"/>
              </a:rPr>
              <a:t>、物理ユニットの動作です。全ての</a:t>
            </a:r>
            <a:r>
              <a:rPr lang="en-US" sz="900" dirty="0">
                <a:latin typeface="Consolas" panose="020B0609020204030204" pitchFamily="49" charset="0"/>
              </a:rPr>
              <a:t>制御を</a:t>
            </a:r>
            <a:r>
              <a:rPr lang="en-US" altLang="ja-JP" sz="900" dirty="0">
                <a:latin typeface="Consolas" panose="020B0609020204030204" pitchFamily="49" charset="0"/>
              </a:rPr>
              <a:t>1</a:t>
            </a:r>
            <a:r>
              <a:rPr lang="ja-JP" altLang="en-US" sz="900" dirty="0">
                <a:latin typeface="Consolas" panose="020B0609020204030204" pitchFamily="49" charset="0"/>
              </a:rPr>
              <a:t>つのユニット</a:t>
            </a:r>
            <a:r>
              <a:rPr lang="en-US" sz="900" dirty="0" err="1">
                <a:latin typeface="Consolas" panose="020B0609020204030204" pitchFamily="49" charset="0"/>
              </a:rPr>
              <a:t>が行</a:t>
            </a:r>
            <a:r>
              <a:rPr lang="ja-JP" altLang="en-US" sz="900" dirty="0">
                <a:latin typeface="Consolas" panose="020B0609020204030204" pitchFamily="49" charset="0"/>
              </a:rPr>
              <a:t>います。</a:t>
            </a:r>
            <a:endParaRPr kumimoji="1" lang="en-US" altLang="ja-JP" sz="900" dirty="0"/>
          </a:p>
        </p:txBody>
      </p:sp>
      <p:sp>
        <p:nvSpPr>
          <p:cNvPr id="4" name="スライド番号プレースホルダー 3"/>
          <p:cNvSpPr>
            <a:spLocks noGrp="1"/>
          </p:cNvSpPr>
          <p:nvPr>
            <p:ph type="sldNum" sz="quarter" idx="10"/>
          </p:nvPr>
        </p:nvSpPr>
        <p:spPr/>
        <p:txBody>
          <a:bodyPr/>
          <a:lstStyle/>
          <a:p>
            <a:fld id="{2074D63F-AED6-4D8F-9432-AE198C8BA956}" type="slidenum">
              <a:rPr kumimoji="1" lang="ja-JP" altLang="en-US" smtClean="0"/>
              <a:t>22</a:t>
            </a:fld>
            <a:endParaRPr kumimoji="1" lang="ja-JP" altLang="en-US" dirty="0"/>
          </a:p>
        </p:txBody>
      </p:sp>
    </p:spTree>
    <p:extLst>
      <p:ext uri="{BB962C8B-B14F-4D97-AF65-F5344CB8AC3E}">
        <p14:creationId xmlns:p14="http://schemas.microsoft.com/office/powerpoint/2010/main" val="2900264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中の演算器を見ていく。赤い部分は、</a:t>
            </a:r>
            <a:r>
              <a:rPr kumimoji="1" lang="en-US" altLang="ja-JP" sz="1100" dirty="0"/>
              <a:t>SIMD</a:t>
            </a:r>
            <a:r>
              <a:rPr kumimoji="1" lang="ja-JP" altLang="en-US" sz="1100" dirty="0"/>
              <a:t>型パイプライン演算器で、浮動小数点演算、メディア演算、</a:t>
            </a:r>
            <a:r>
              <a:rPr kumimoji="1" lang="en-US" altLang="ja-JP" sz="1100" dirty="0"/>
              <a:t>LLM</a:t>
            </a:r>
            <a:r>
              <a:rPr kumimoji="1" lang="ja-JP" altLang="en-US" sz="1100" dirty="0"/>
              <a:t>向け演算などができる。</a:t>
            </a: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23</a:t>
            </a:fld>
            <a:endParaRPr kumimoji="1" lang="ja-JP" altLang="en-US" dirty="0"/>
          </a:p>
        </p:txBody>
      </p:sp>
    </p:spTree>
    <p:extLst>
      <p:ext uri="{BB962C8B-B14F-4D97-AF65-F5344CB8AC3E}">
        <p14:creationId xmlns:p14="http://schemas.microsoft.com/office/powerpoint/2010/main" val="15735918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浮動小数点演算じゃない場合、パイプライン演算器の後段では、論理演算、</a:t>
            </a:r>
            <a:r>
              <a:rPr kumimoji="1" lang="en-US" altLang="ja-JP" sz="1100" dirty="0"/>
              <a:t>LLM</a:t>
            </a:r>
            <a:r>
              <a:rPr kumimoji="1" lang="ja-JP" altLang="en-US" sz="1100" dirty="0"/>
              <a:t>向け演算、ブロックチェイン演算、シフト演算ができる。</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0" i="0" dirty="0">
                <a:solidFill>
                  <a:srgbClr val="000000"/>
                </a:solidFill>
                <a:effectLst/>
                <a:latin typeface="Roboto" panose="02000000000000000000" pitchFamily="2" charset="0"/>
              </a:rPr>
              <a:t>4</a:t>
            </a:r>
            <a:r>
              <a:rPr lang="ja-JP" altLang="en-US" sz="1100" b="0" i="0" dirty="0">
                <a:solidFill>
                  <a:srgbClr val="000000"/>
                </a:solidFill>
                <a:effectLst/>
                <a:latin typeface="Roboto" panose="02000000000000000000" pitchFamily="2" charset="0"/>
              </a:rPr>
              <a:t>列分の演算を多重実行するので、浮動小数点アキュムレートを使っても、パイプラインは止まらない。</a:t>
            </a:r>
            <a:endParaRPr kumimoji="1" lang="ja-JP" altLang="en-US" sz="1100" dirty="0"/>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24</a:t>
            </a:fld>
            <a:endParaRPr kumimoji="1" lang="ja-JP" altLang="en-US" dirty="0"/>
          </a:p>
        </p:txBody>
      </p:sp>
    </p:spTree>
    <p:extLst>
      <p:ext uri="{BB962C8B-B14F-4D97-AF65-F5344CB8AC3E}">
        <p14:creationId xmlns:p14="http://schemas.microsoft.com/office/powerpoint/2010/main" val="1976856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緑の部分は、アドレス計算器だ。キャッシュメモリはデュアルポートなので、ロード２つとか、ロードとストアとか、同時にできる。</a:t>
            </a:r>
            <a:r>
              <a:rPr kumimoji="1" lang="en-US" altLang="ja-JP" sz="1100" dirty="0"/>
              <a:t>4</a:t>
            </a:r>
            <a:r>
              <a:rPr kumimoji="1" lang="ja-JP" altLang="en-US" sz="1100" dirty="0"/>
              <a:t>列分だと、ロードを８つまでできる。この機能を使うと、圧縮形式のそぎょうれつ積にも対応できる。</a:t>
            </a: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25</a:t>
            </a:fld>
            <a:endParaRPr kumimoji="1" lang="ja-JP" altLang="en-US" dirty="0"/>
          </a:p>
        </p:txBody>
      </p:sp>
    </p:spTree>
    <p:extLst>
      <p:ext uri="{BB962C8B-B14F-4D97-AF65-F5344CB8AC3E}">
        <p14:creationId xmlns:p14="http://schemas.microsoft.com/office/powerpoint/2010/main" val="8008234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t>キャッシュメモリからは、毎サイクル、</a:t>
            </a:r>
            <a:r>
              <a:rPr kumimoji="1" lang="en-US" altLang="ja-JP" sz="1100" dirty="0"/>
              <a:t>256</a:t>
            </a:r>
            <a:r>
              <a:rPr kumimoji="1" lang="ja-JP" altLang="en-US" sz="1100" dirty="0"/>
              <a:t>ビットロードや、アンアラインドロードができる。</a:t>
            </a:r>
            <a:r>
              <a:rPr kumimoji="1" lang="en-US" altLang="ja-JP" sz="1100" dirty="0"/>
              <a:t>LLM</a:t>
            </a:r>
            <a:r>
              <a:rPr kumimoji="1" lang="ja-JP" altLang="en-US" sz="1100" dirty="0"/>
              <a:t>には、この、アンアラインドロードがとても重要だ。</a:t>
            </a:r>
            <a:endParaRPr kumimoji="1"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dirty="0">
                <a:solidFill>
                  <a:srgbClr val="000000"/>
                </a:solidFill>
                <a:effectLst/>
                <a:latin typeface="Roboto" panose="02000000000000000000" pitchFamily="2" charset="0"/>
                <a:cs typeface="Arial" panose="020B0604020202020204" pitchFamily="34" charset="0"/>
              </a:rPr>
              <a:t>ということで、今回の説明はおしまい。会社もできたし、いろいろ国産化の動きもあるから、広めていくよ。おしまい。</a:t>
            </a:r>
            <a:endParaRPr lang="en-US" altLang="ja-JP" sz="11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dirty="0"/>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26</a:t>
            </a:fld>
            <a:endParaRPr kumimoji="1" lang="ja-JP" altLang="en-US" dirty="0"/>
          </a:p>
        </p:txBody>
      </p:sp>
    </p:spTree>
    <p:extLst>
      <p:ext uri="{BB962C8B-B14F-4D97-AF65-F5344CB8AC3E}">
        <p14:creationId xmlns:p14="http://schemas.microsoft.com/office/powerpoint/2010/main" val="2648939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dirty="0">
                <a:solidFill>
                  <a:srgbClr val="000000"/>
                </a:solidFill>
                <a:effectLst/>
                <a:latin typeface="Roboto" panose="02000000000000000000" pitchFamily="2" charset="0"/>
              </a:rPr>
              <a:t>そこで、以前の動画で説明した、アンアラインドロードを実装することになります。そもそも、商用</a:t>
            </a:r>
            <a:r>
              <a:rPr lang="en-US" altLang="ja-JP" sz="1200" b="0" i="0" dirty="0">
                <a:solidFill>
                  <a:srgbClr val="000000"/>
                </a:solidFill>
                <a:effectLst/>
                <a:latin typeface="Roboto" panose="02000000000000000000" pitchFamily="2" charset="0"/>
              </a:rPr>
              <a:t>CGLA</a:t>
            </a:r>
            <a:r>
              <a:rPr lang="ja-JP" altLang="en-US" sz="1200" b="0" i="0" dirty="0">
                <a:solidFill>
                  <a:srgbClr val="000000"/>
                </a:solidFill>
                <a:effectLst/>
                <a:latin typeface="Roboto" panose="02000000000000000000" pitchFamily="2" charset="0"/>
              </a:rPr>
              <a:t>は、パイプラインストールを一切起こすことなく、様々なプログラムを高密度実行するために、</a:t>
            </a:r>
            <a:r>
              <a:rPr lang="en-US" altLang="ja-JP" sz="1200" b="0" i="0" dirty="0">
                <a:solidFill>
                  <a:srgbClr val="000000"/>
                </a:solidFill>
                <a:effectLst/>
                <a:latin typeface="Roboto" panose="02000000000000000000" pitchFamily="2" charset="0"/>
              </a:rPr>
              <a:t>1</a:t>
            </a:r>
            <a:r>
              <a:rPr lang="ja-JP" altLang="en-US" sz="1200" b="0" i="0" dirty="0">
                <a:solidFill>
                  <a:srgbClr val="000000"/>
                </a:solidFill>
                <a:effectLst/>
                <a:latin typeface="Roboto" panose="02000000000000000000" pitchFamily="2" charset="0"/>
              </a:rPr>
              <a:t>つのキャッシュメモリに対して、毎サイクル、ロードとストアを同時に行う機能が備わっています。下の図は、緑の枠が、幅</a:t>
            </a:r>
            <a:r>
              <a:rPr lang="en-US" altLang="ja-JP" sz="1200" b="0" i="0" dirty="0">
                <a:solidFill>
                  <a:srgbClr val="000000"/>
                </a:solidFill>
                <a:effectLst/>
                <a:latin typeface="Roboto" panose="02000000000000000000" pitchFamily="2" charset="0"/>
              </a:rPr>
              <a:t>256</a:t>
            </a:r>
            <a:r>
              <a:rPr lang="ja-JP" altLang="en-US" sz="1200" b="0" i="0" dirty="0">
                <a:solidFill>
                  <a:srgbClr val="000000"/>
                </a:solidFill>
                <a:effectLst/>
                <a:latin typeface="Roboto" panose="02000000000000000000" pitchFamily="2" charset="0"/>
              </a:rPr>
              <a:t>ビットのキャッシュメモリで、上の</a:t>
            </a:r>
            <a:r>
              <a:rPr lang="en-US" altLang="ja-JP" sz="1200" b="0" i="0" dirty="0">
                <a:solidFill>
                  <a:srgbClr val="000000"/>
                </a:solidFill>
                <a:effectLst/>
                <a:latin typeface="Roboto" panose="02000000000000000000" pitchFamily="2" charset="0"/>
              </a:rPr>
              <a:t>2</a:t>
            </a:r>
            <a:r>
              <a:rPr lang="ja-JP" altLang="en-US" sz="1200" b="0" i="0" dirty="0">
                <a:solidFill>
                  <a:srgbClr val="000000"/>
                </a:solidFill>
                <a:effectLst/>
                <a:latin typeface="Roboto" panose="02000000000000000000" pitchFamily="2" charset="0"/>
              </a:rPr>
              <a:t>つの茶色の箱がアドレス計算器です。デュアルポートなので</a:t>
            </a:r>
            <a:r>
              <a:rPr lang="en-US" altLang="ja-JP" sz="1200" b="0" i="0" dirty="0">
                <a:solidFill>
                  <a:srgbClr val="000000"/>
                </a:solidFill>
                <a:effectLst/>
                <a:latin typeface="Roboto" panose="02000000000000000000" pitchFamily="2" charset="0"/>
              </a:rPr>
              <a:t>2</a:t>
            </a:r>
            <a:r>
              <a:rPr lang="ja-JP" altLang="en-US" sz="1200" b="0" i="0" dirty="0">
                <a:solidFill>
                  <a:srgbClr val="000000"/>
                </a:solidFill>
                <a:effectLst/>
                <a:latin typeface="Roboto" panose="02000000000000000000" pitchFamily="2" charset="0"/>
              </a:rPr>
              <a:t>つあります。緑のキャッシュメモリの</a:t>
            </a:r>
            <a:r>
              <a:rPr lang="en-US" altLang="ja-JP" sz="1200" b="0" i="0" dirty="0">
                <a:solidFill>
                  <a:srgbClr val="000000"/>
                </a:solidFill>
                <a:effectLst/>
                <a:latin typeface="Roboto" panose="02000000000000000000" pitchFamily="2" charset="0"/>
              </a:rPr>
              <a:t>2</a:t>
            </a:r>
            <a:r>
              <a:rPr lang="ja-JP" altLang="en-US" sz="1200" b="0" i="0" dirty="0">
                <a:solidFill>
                  <a:srgbClr val="000000"/>
                </a:solidFill>
                <a:effectLst/>
                <a:latin typeface="Roboto" panose="02000000000000000000" pitchFamily="2" charset="0"/>
              </a:rPr>
              <a:t>か所に同時にアクセスできるということですね。最大、</a:t>
            </a:r>
            <a:r>
              <a:rPr lang="en-US" altLang="ja-JP" sz="1200" b="0" i="0" dirty="0">
                <a:solidFill>
                  <a:srgbClr val="000000"/>
                </a:solidFill>
                <a:effectLst/>
                <a:latin typeface="Roboto" panose="02000000000000000000" pitchFamily="2" charset="0"/>
              </a:rPr>
              <a:t>32</a:t>
            </a:r>
            <a:r>
              <a:rPr lang="ja-JP" altLang="en-US" sz="1200" b="0" i="0" dirty="0">
                <a:solidFill>
                  <a:srgbClr val="000000"/>
                </a:solidFill>
                <a:effectLst/>
                <a:latin typeface="Roboto" panose="02000000000000000000" pitchFamily="2" charset="0"/>
              </a:rPr>
              <a:t>バイトのデータを</a:t>
            </a:r>
            <a:r>
              <a:rPr lang="en-US" altLang="ja-JP" sz="1200" b="0" i="0" dirty="0">
                <a:solidFill>
                  <a:srgbClr val="000000"/>
                </a:solidFill>
                <a:effectLst/>
                <a:latin typeface="Roboto" panose="02000000000000000000" pitchFamily="2" charset="0"/>
              </a:rPr>
              <a:t>1</a:t>
            </a:r>
            <a:r>
              <a:rPr lang="ja-JP" altLang="en-US" sz="1200" b="0" i="0" dirty="0">
                <a:solidFill>
                  <a:srgbClr val="000000"/>
                </a:solidFill>
                <a:effectLst/>
                <a:latin typeface="Roboto" panose="02000000000000000000" pitchFamily="2" charset="0"/>
              </a:rPr>
              <a:t>つ、または、</a:t>
            </a:r>
            <a:r>
              <a:rPr lang="en-US" altLang="ja-JP" sz="1200" b="0" i="0" dirty="0">
                <a:solidFill>
                  <a:srgbClr val="000000"/>
                </a:solidFill>
                <a:effectLst/>
                <a:latin typeface="Roboto" panose="02000000000000000000" pitchFamily="2" charset="0"/>
              </a:rPr>
              <a:t>8</a:t>
            </a:r>
            <a:r>
              <a:rPr lang="ja-JP" altLang="en-US" sz="1200" b="0" i="0" dirty="0">
                <a:solidFill>
                  <a:srgbClr val="000000"/>
                </a:solidFill>
                <a:effectLst/>
                <a:latin typeface="Roboto" panose="02000000000000000000" pitchFamily="2" charset="0"/>
              </a:rPr>
              <a:t>バイトのデータを</a:t>
            </a:r>
            <a:r>
              <a:rPr lang="en-US" altLang="ja-JP" sz="1200" b="0" i="0" dirty="0">
                <a:solidFill>
                  <a:srgbClr val="000000"/>
                </a:solidFill>
                <a:effectLst/>
                <a:latin typeface="Roboto" panose="02000000000000000000" pitchFamily="2" charset="0"/>
              </a:rPr>
              <a:t>2</a:t>
            </a:r>
            <a:r>
              <a:rPr lang="ja-JP" altLang="en-US" sz="1200" b="0" i="0" dirty="0">
                <a:solidFill>
                  <a:srgbClr val="000000"/>
                </a:solidFill>
                <a:effectLst/>
                <a:latin typeface="Roboto" panose="02000000000000000000" pitchFamily="2" charset="0"/>
              </a:rPr>
              <a:t>つ同時に読み出せます。</a:t>
            </a:r>
            <a:endParaRPr lang="en-US" altLang="ja-JP" sz="1200" b="0" i="0" dirty="0">
              <a:solidFill>
                <a:srgbClr val="000000"/>
              </a:solidFill>
              <a:effectLst/>
              <a:latin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0" i="0" dirty="0">
                <a:solidFill>
                  <a:srgbClr val="000000"/>
                </a:solidFill>
                <a:effectLst/>
                <a:latin typeface="Roboto" panose="02000000000000000000" pitchFamily="2" charset="0"/>
              </a:rPr>
              <a:t>CPU</a:t>
            </a:r>
            <a:r>
              <a:rPr lang="ja-JP" altLang="en-US" sz="1200" b="0" i="0" dirty="0">
                <a:solidFill>
                  <a:srgbClr val="000000"/>
                </a:solidFill>
                <a:effectLst/>
                <a:latin typeface="Roboto" panose="02000000000000000000" pitchFamily="2" charset="0"/>
              </a:rPr>
              <a:t>の場合、面積が大きくなるというデメリットが大きいため、キャッシュメモリをデュアルポートにする人は、まずいませんが、</a:t>
            </a:r>
            <a:r>
              <a:rPr lang="en-US" altLang="ja-JP" sz="1200" b="0" i="0" dirty="0">
                <a:solidFill>
                  <a:srgbClr val="000000"/>
                </a:solidFill>
                <a:effectLst/>
                <a:latin typeface="Roboto" panose="02000000000000000000" pitchFamily="2" charset="0"/>
              </a:rPr>
              <a:t>CGLA</a:t>
            </a:r>
            <a:r>
              <a:rPr lang="ja-JP" altLang="en-US" sz="1200" b="0" i="0" dirty="0">
                <a:solidFill>
                  <a:srgbClr val="000000"/>
                </a:solidFill>
                <a:effectLst/>
                <a:latin typeface="Roboto" panose="02000000000000000000" pitchFamily="2" charset="0"/>
              </a:rPr>
              <a:t>の場合、使いやすさと制御のしやすさのメリットが大きいので、キャッシュメモリには、ツーリードワンライトのデュアルポートメモリを使います。</a:t>
            </a:r>
            <a:r>
              <a:rPr kumimoji="1" lang="ja-JP" altLang="en-US" dirty="0"/>
              <a:t>ダブルワードが、ダブルワード境界にあってもなくても、</a:t>
            </a:r>
            <a:r>
              <a:rPr kumimoji="1" lang="en-US" altLang="ja-JP" dirty="0"/>
              <a:t>1</a:t>
            </a:r>
            <a:r>
              <a:rPr kumimoji="1" lang="ja-JP" altLang="en-US" dirty="0"/>
              <a:t>回でロードできるのは、ソフトウェア開発者にとって、とても重要な点です。よくある間違いは、ハードウェアがシンプルになるからと言って、ダブルワードは、ダブルワード境界にしか置けないというハード寄りの制約を付けてしまうことです。これでは、ソフトウェア開発者にダブルワードロードを使ってもらえません。そもそも</a:t>
            </a:r>
            <a:r>
              <a:rPr kumimoji="1" lang="en-US" altLang="ja-JP" dirty="0"/>
              <a:t>AI</a:t>
            </a:r>
            <a:r>
              <a:rPr kumimoji="1" lang="ja-JP" altLang="en-US" dirty="0"/>
              <a:t>のプログラムでは、そんな制約を満たすことは不可能です。</a:t>
            </a:r>
          </a:p>
        </p:txBody>
      </p:sp>
      <p:sp>
        <p:nvSpPr>
          <p:cNvPr id="4" name="スライド番号プレースホルダー 3"/>
          <p:cNvSpPr>
            <a:spLocks noGrp="1"/>
          </p:cNvSpPr>
          <p:nvPr>
            <p:ph type="sldNum" sz="quarter" idx="5"/>
          </p:nvPr>
        </p:nvSpPr>
        <p:spPr/>
        <p:txBody>
          <a:bodyPr/>
          <a:lstStyle/>
          <a:p>
            <a:fld id="{BDB5EE90-1F74-4E87-ABE9-8498119A6066}" type="slidenum">
              <a:rPr kumimoji="1" lang="ja-JP" altLang="en-US" smtClean="0"/>
              <a:t>27</a:t>
            </a:fld>
            <a:endParaRPr kumimoji="1" lang="ja-JP" altLang="en-US"/>
          </a:p>
        </p:txBody>
      </p:sp>
    </p:spTree>
    <p:extLst>
      <p:ext uri="{BB962C8B-B14F-4D97-AF65-F5344CB8AC3E}">
        <p14:creationId xmlns:p14="http://schemas.microsoft.com/office/powerpoint/2010/main" val="11336360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CF2D2-E242-41AE-C1E1-DDDD0D70BE3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24ECC9-A4CA-6905-C552-928822ABEFA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9679228-3326-71C3-AD62-CB3A353B6E2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b="0" i="0" dirty="0">
                <a:solidFill>
                  <a:srgbClr val="000000"/>
                </a:solidFill>
                <a:effectLst/>
                <a:latin typeface="Roboto" panose="02000000000000000000" pitchFamily="2" charset="0"/>
                <a:cs typeface="Arial" panose="020B0604020202020204" pitchFamily="34" charset="0"/>
              </a:rPr>
              <a:t>改めて、ソフトキャッシュメモリのおさらいだ。基本ユニットが、それぞれ、最大</a:t>
            </a:r>
            <a:r>
              <a:rPr lang="en-US" altLang="ja-JP" sz="900" b="0" i="0" dirty="0">
                <a:solidFill>
                  <a:srgbClr val="000000"/>
                </a:solidFill>
                <a:effectLst/>
                <a:latin typeface="Roboto" panose="02000000000000000000" pitchFamily="2" charset="0"/>
                <a:cs typeface="Arial" panose="020B0604020202020204" pitchFamily="34" charset="0"/>
              </a:rPr>
              <a:t>4</a:t>
            </a:r>
            <a:r>
              <a:rPr lang="ja-JP" altLang="en-US" sz="900" b="0" i="0" dirty="0">
                <a:solidFill>
                  <a:srgbClr val="000000"/>
                </a:solidFill>
                <a:effectLst/>
                <a:latin typeface="Roboto" panose="02000000000000000000" pitchFamily="2" charset="0"/>
                <a:cs typeface="Arial" panose="020B0604020202020204" pitchFamily="34" charset="0"/>
              </a:rPr>
              <a:t>区画分のソフトキャッシュメモリの担当範囲を持っているので、ホスト仮想アドレスとデータの組を</a:t>
            </a:r>
            <a:r>
              <a:rPr lang="en-US" altLang="ja-JP" sz="900" b="0" i="0" dirty="0">
                <a:solidFill>
                  <a:srgbClr val="000000"/>
                </a:solidFill>
                <a:effectLst/>
                <a:latin typeface="Roboto" panose="02000000000000000000" pitchFamily="2" charset="0"/>
                <a:cs typeface="Arial" panose="020B0604020202020204" pitchFamily="34" charset="0"/>
              </a:rPr>
              <a:t>LM</a:t>
            </a:r>
            <a:r>
              <a:rPr lang="ja-JP" altLang="en-US" sz="900" b="0" i="0" dirty="0">
                <a:solidFill>
                  <a:srgbClr val="000000"/>
                </a:solidFill>
                <a:effectLst/>
                <a:latin typeface="Roboto" panose="02000000000000000000" pitchFamily="2" charset="0"/>
                <a:cs typeface="Arial" panose="020B0604020202020204" pitchFamily="34" charset="0"/>
              </a:rPr>
              <a:t>リングに流せば、担当するキャッシュメモリが勝手に取り込んだり、キャッシュメモリの中身を</a:t>
            </a:r>
            <a:r>
              <a:rPr lang="en-US" altLang="ja-JP" sz="900" b="0" i="0" dirty="0">
                <a:solidFill>
                  <a:srgbClr val="000000"/>
                </a:solidFill>
                <a:effectLst/>
                <a:latin typeface="Roboto" panose="02000000000000000000" pitchFamily="2" charset="0"/>
                <a:cs typeface="Arial" panose="020B0604020202020204" pitchFamily="34" charset="0"/>
              </a:rPr>
              <a:t>LM</a:t>
            </a:r>
            <a:r>
              <a:rPr lang="ja-JP" altLang="en-US" sz="900" b="0" i="0" dirty="0">
                <a:solidFill>
                  <a:srgbClr val="000000"/>
                </a:solidFill>
                <a:effectLst/>
                <a:latin typeface="Roboto" panose="02000000000000000000" pitchFamily="2" charset="0"/>
                <a:cs typeface="Arial" panose="020B0604020202020204" pitchFamily="34" charset="0"/>
              </a:rPr>
              <a:t>リングに送り出したりする。複数の基本ユニットが同じ担当範囲を持っていれば、ブロードキャストもできる。つまり、</a:t>
            </a:r>
            <a:r>
              <a:rPr lang="en-US" altLang="ja-JP" sz="900" b="0" i="0" dirty="0">
                <a:solidFill>
                  <a:srgbClr val="000000"/>
                </a:solidFill>
                <a:effectLst/>
                <a:latin typeface="Roboto" panose="02000000000000000000" pitchFamily="2" charset="0"/>
                <a:cs typeface="Arial" panose="020B0604020202020204" pitchFamily="34" charset="0"/>
              </a:rPr>
              <a:t>LM</a:t>
            </a:r>
            <a:r>
              <a:rPr lang="ja-JP" altLang="en-US" sz="900" b="0" i="0" dirty="0">
                <a:solidFill>
                  <a:srgbClr val="000000"/>
                </a:solidFill>
                <a:effectLst/>
                <a:latin typeface="Roboto" panose="02000000000000000000" pitchFamily="2" charset="0"/>
                <a:cs typeface="Arial" panose="020B0604020202020204" pitchFamily="34" charset="0"/>
              </a:rPr>
              <a:t>リングの形は関係ないことがわかる。また、演算結果の格納先は、ユニット間で連続することが多く、アイマックスの</a:t>
            </a:r>
            <a:r>
              <a:rPr lang="en-US" altLang="ja-JP" sz="900" b="0" i="0" dirty="0">
                <a:solidFill>
                  <a:srgbClr val="000000"/>
                </a:solidFill>
                <a:effectLst/>
                <a:latin typeface="Roboto" panose="02000000000000000000" pitchFamily="2" charset="0"/>
                <a:cs typeface="Arial" panose="020B0604020202020204" pitchFamily="34" charset="0"/>
              </a:rPr>
              <a:t>DMA</a:t>
            </a:r>
            <a:r>
              <a:rPr lang="ja-JP" altLang="en-US" sz="900" b="0" i="0" dirty="0">
                <a:solidFill>
                  <a:srgbClr val="000000"/>
                </a:solidFill>
                <a:effectLst/>
                <a:latin typeface="Roboto" panose="02000000000000000000" pitchFamily="2" charset="0"/>
                <a:cs typeface="Arial" panose="020B0604020202020204" pitchFamily="34" charset="0"/>
              </a:rPr>
              <a:t>は、複数ユニットにまたがる</a:t>
            </a:r>
            <a:r>
              <a:rPr lang="en-US" altLang="ja-JP" sz="900" b="0" i="0" dirty="0">
                <a:solidFill>
                  <a:srgbClr val="000000"/>
                </a:solidFill>
                <a:effectLst/>
                <a:latin typeface="Roboto" panose="02000000000000000000" pitchFamily="2" charset="0"/>
                <a:cs typeface="Arial" panose="020B0604020202020204" pitchFamily="34" charset="0"/>
              </a:rPr>
              <a:t>1</a:t>
            </a:r>
            <a:r>
              <a:rPr lang="ja-JP" altLang="en-US" sz="900" b="0" i="0" dirty="0">
                <a:solidFill>
                  <a:srgbClr val="000000"/>
                </a:solidFill>
                <a:effectLst/>
                <a:latin typeface="Roboto" panose="02000000000000000000" pitchFamily="2" charset="0"/>
                <a:cs typeface="Arial" panose="020B0604020202020204" pitchFamily="34" charset="0"/>
              </a:rPr>
              <a:t>つの</a:t>
            </a:r>
            <a:r>
              <a:rPr lang="en-US" altLang="ja-JP" sz="900" b="0" i="0" dirty="0">
                <a:solidFill>
                  <a:srgbClr val="000000"/>
                </a:solidFill>
                <a:effectLst/>
                <a:latin typeface="Roboto" panose="02000000000000000000" pitchFamily="2" charset="0"/>
                <a:cs typeface="Arial" panose="020B0604020202020204" pitchFamily="34" charset="0"/>
              </a:rPr>
              <a:t>DMA</a:t>
            </a:r>
            <a:r>
              <a:rPr lang="ja-JP" altLang="en-US" sz="900" b="0" i="0" dirty="0">
                <a:solidFill>
                  <a:srgbClr val="000000"/>
                </a:solidFill>
                <a:effectLst/>
                <a:latin typeface="Roboto" panose="02000000000000000000" pitchFamily="2" charset="0"/>
                <a:cs typeface="Arial" panose="020B0604020202020204" pitchFamily="34" charset="0"/>
              </a:rPr>
              <a:t>にまとめて、一度に読み出したりできる。もちろん、読み出しの時に、複数箇所に同じアドレスがあると、読み出しデータがどれになるかは、</a:t>
            </a:r>
            <a:r>
              <a:rPr lang="en-US" altLang="ja-JP" sz="900" b="0" i="0" dirty="0">
                <a:solidFill>
                  <a:srgbClr val="000000"/>
                </a:solidFill>
                <a:effectLst/>
                <a:latin typeface="Roboto" panose="02000000000000000000" pitchFamily="2" charset="0"/>
                <a:cs typeface="Arial" panose="020B0604020202020204" pitchFamily="34" charset="0"/>
              </a:rPr>
              <a:t>LM</a:t>
            </a:r>
            <a:r>
              <a:rPr lang="ja-JP" altLang="en-US" sz="900" b="0" i="0" dirty="0">
                <a:solidFill>
                  <a:srgbClr val="000000"/>
                </a:solidFill>
                <a:effectLst/>
                <a:latin typeface="Roboto" panose="02000000000000000000" pitchFamily="2" charset="0"/>
                <a:cs typeface="Arial" panose="020B0604020202020204" pitchFamily="34" charset="0"/>
              </a:rPr>
              <a:t>リングの構造次第になるけれど、普通の並列処理でも、違うスレッドが同じアドレスに結果を書くことは異常だ。アドレス範囲が重複する場合の対応が厳密でなくても、実用上、問題は起こらない。</a:t>
            </a:r>
            <a:endParaRPr lang="en-US" altLang="ja-JP" sz="900" b="0" i="0" dirty="0">
              <a:solidFill>
                <a:srgbClr val="000000"/>
              </a:solidFill>
              <a:effectLst/>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99E2524E-737F-DA37-3656-4B3EE4D295D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B5EE90-1F74-4E87-ABE9-8498119A6066}"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dirty="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32552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900" dirty="0">
                <a:latin typeface="Roboto"/>
              </a:rPr>
              <a:t>これらは、アイマックスをプログラミングするためのテンプレートだ。</a:t>
            </a:r>
            <a:r>
              <a:rPr kumimoji="1" lang="en-US" altLang="ja-JP" sz="900" dirty="0">
                <a:latin typeface="Roboto"/>
              </a:rPr>
              <a:t>EXE</a:t>
            </a:r>
            <a:r>
              <a:rPr kumimoji="1" lang="ja-JP" altLang="en-US" sz="900" dirty="0">
                <a:latin typeface="Roboto"/>
              </a:rPr>
              <a:t>は、</a:t>
            </a:r>
            <a:r>
              <a:rPr kumimoji="1" lang="en-US" altLang="ja-JP" sz="900" dirty="0">
                <a:latin typeface="Roboto"/>
              </a:rPr>
              <a:t>5</a:t>
            </a:r>
            <a:r>
              <a:rPr kumimoji="1" lang="ja-JP" altLang="en-US" sz="900" dirty="0">
                <a:latin typeface="Roboto"/>
              </a:rPr>
              <a:t>入力</a:t>
            </a:r>
            <a:r>
              <a:rPr kumimoji="1" lang="en-US" altLang="ja-JP" sz="900" dirty="0">
                <a:latin typeface="Roboto"/>
              </a:rPr>
              <a:t>ALU</a:t>
            </a:r>
            <a:r>
              <a:rPr kumimoji="1" lang="ja-JP" altLang="en-US" sz="900" dirty="0">
                <a:latin typeface="Roboto"/>
              </a:rPr>
              <a:t>演算、</a:t>
            </a:r>
            <a:r>
              <a:rPr kumimoji="1" lang="en-US" altLang="ja-JP" sz="900" dirty="0">
                <a:latin typeface="Roboto"/>
              </a:rPr>
              <a:t>EX4</a:t>
            </a:r>
            <a:r>
              <a:rPr kumimoji="1" lang="ja-JP" altLang="en-US" sz="900" dirty="0">
                <a:latin typeface="Roboto"/>
              </a:rPr>
              <a:t>は、</a:t>
            </a:r>
            <a:r>
              <a:rPr kumimoji="1" lang="en-US" altLang="ja-JP" sz="900" dirty="0">
                <a:latin typeface="Roboto"/>
              </a:rPr>
              <a:t>SIMD</a:t>
            </a:r>
            <a:r>
              <a:rPr kumimoji="1" lang="ja-JP" altLang="en-US" sz="900" dirty="0">
                <a:latin typeface="Roboto"/>
              </a:rPr>
              <a:t>バージョン、</a:t>
            </a:r>
            <a:r>
              <a:rPr kumimoji="1" lang="en-US" altLang="ja-JP" sz="900" dirty="0">
                <a:latin typeface="Roboto"/>
              </a:rPr>
              <a:t>MEX</a:t>
            </a:r>
            <a:r>
              <a:rPr kumimoji="1" lang="ja-JP" altLang="en-US" sz="900" dirty="0">
                <a:latin typeface="Roboto"/>
              </a:rPr>
              <a:t>は、アドレス同調、</a:t>
            </a:r>
            <a:r>
              <a:rPr kumimoji="1" lang="en-US" altLang="ja-JP" sz="900" dirty="0">
                <a:latin typeface="Roboto"/>
              </a:rPr>
              <a:t>CEX</a:t>
            </a:r>
            <a:r>
              <a:rPr kumimoji="1" lang="ja-JP" altLang="en-US" sz="900" dirty="0">
                <a:latin typeface="Roboto"/>
              </a:rPr>
              <a:t>は、条件付きストア、</a:t>
            </a:r>
            <a:r>
              <a:rPr kumimoji="1" lang="en-US" altLang="ja-JP" sz="900" dirty="0">
                <a:latin typeface="Roboto"/>
              </a:rPr>
              <a:t>MOP</a:t>
            </a:r>
            <a:r>
              <a:rPr kumimoji="1" lang="ja-JP" altLang="en-US" sz="900" dirty="0">
                <a:latin typeface="Roboto"/>
              </a:rPr>
              <a:t>は、</a:t>
            </a:r>
            <a:r>
              <a:rPr kumimoji="1" lang="en-US" altLang="ja-JP" sz="900" dirty="0">
                <a:latin typeface="Roboto"/>
              </a:rPr>
              <a:t>DMA</a:t>
            </a:r>
            <a:r>
              <a:rPr kumimoji="1" lang="ja-JP" altLang="en-US" sz="900" dirty="0">
                <a:latin typeface="Roboto"/>
              </a:rPr>
              <a:t>情報を含む、ロードストア操作だ。</a:t>
            </a:r>
            <a:r>
              <a:rPr kumimoji="1" lang="en-US" altLang="ja-JP" sz="900" dirty="0">
                <a:latin typeface="Roboto"/>
              </a:rPr>
              <a:t>MO4</a:t>
            </a:r>
            <a:r>
              <a:rPr kumimoji="1" lang="ja-JP" altLang="en-US" sz="900" dirty="0">
                <a:latin typeface="Roboto"/>
              </a:rPr>
              <a:t>は、</a:t>
            </a:r>
            <a:r>
              <a:rPr kumimoji="1" lang="en-US" altLang="ja-JP" sz="900" dirty="0">
                <a:latin typeface="Roboto"/>
              </a:rPr>
              <a:t>SIMD</a:t>
            </a:r>
            <a:r>
              <a:rPr kumimoji="1" lang="ja-JP" altLang="en-US" sz="900" dirty="0">
                <a:latin typeface="Roboto"/>
              </a:rPr>
              <a:t>バージョンだ。</a:t>
            </a:r>
          </a:p>
        </p:txBody>
      </p:sp>
      <p:sp>
        <p:nvSpPr>
          <p:cNvPr id="4" name="スライド番号プレースホルダー 3"/>
          <p:cNvSpPr>
            <a:spLocks noGrp="1"/>
          </p:cNvSpPr>
          <p:nvPr>
            <p:ph type="sldNum" sz="quarter" idx="5"/>
          </p:nvPr>
        </p:nvSpPr>
        <p:spPr/>
        <p:txBody>
          <a:bodyPr/>
          <a:lstStyle/>
          <a:p>
            <a:fld id="{BDB5EE90-1F74-4E87-ABE9-8498119A6066}" type="slidenum">
              <a:rPr kumimoji="1" lang="ja-JP" altLang="en-US" smtClean="0"/>
              <a:t>29</a:t>
            </a:fld>
            <a:endParaRPr kumimoji="1" lang="ja-JP" altLang="en-US"/>
          </a:p>
        </p:txBody>
      </p:sp>
    </p:spTree>
    <p:extLst>
      <p:ext uri="{BB962C8B-B14F-4D97-AF65-F5344CB8AC3E}">
        <p14:creationId xmlns:p14="http://schemas.microsoft.com/office/powerpoint/2010/main" val="1757275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1388974">
              <a:defRPr/>
            </a:pPr>
            <a:r>
              <a:rPr lang="ja-JP" altLang="en-US" sz="1400" dirty="0">
                <a:solidFill>
                  <a:srgbClr val="000000"/>
                </a:solidFill>
                <a:latin typeface="+mn-ea"/>
              </a:rPr>
              <a:t>まる３、セキュリティ向けデジタル</a:t>
            </a:r>
            <a:r>
              <a:rPr lang="en-US" altLang="ja-JP" sz="1400" dirty="0">
                <a:solidFill>
                  <a:srgbClr val="000000"/>
                </a:solidFill>
                <a:latin typeface="+mn-ea"/>
              </a:rPr>
              <a:t>CGLA</a:t>
            </a:r>
            <a:r>
              <a:rPr lang="ja-JP" altLang="en-US" sz="1400" dirty="0">
                <a:solidFill>
                  <a:srgbClr val="000000"/>
                </a:solidFill>
                <a:latin typeface="+mn-ea"/>
              </a:rPr>
              <a:t>の進捗。</a:t>
            </a:r>
            <a:endParaRPr lang="en-US" altLang="ja-JP" sz="1400" dirty="0">
              <a:solidFill>
                <a:srgbClr val="000000"/>
              </a:solidFill>
              <a:latin typeface="+mn-ea"/>
            </a:endParaRP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3</a:t>
            </a:fld>
            <a:endParaRPr kumimoji="1" lang="ja-JP" altLang="en-US"/>
          </a:p>
        </p:txBody>
      </p:sp>
    </p:spTree>
    <p:extLst>
      <p:ext uri="{BB962C8B-B14F-4D97-AF65-F5344CB8AC3E}">
        <p14:creationId xmlns:p14="http://schemas.microsoft.com/office/powerpoint/2010/main" val="37844350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上は、普通の</a:t>
            </a:r>
            <a:r>
              <a:rPr kumimoji="1" lang="en-US" altLang="ja-JP" dirty="0"/>
              <a:t>CGRA</a:t>
            </a:r>
            <a:r>
              <a:rPr kumimoji="1" lang="ja-JP" altLang="en-US" dirty="0"/>
              <a:t>の動作、下は、アイマックスの理想的なパイプライン処理です。計算開始と同時に、空いているローカルメモリに、次の計算に必要なデータを供給し、さらに、前回の計算結果をローカルメモリから取り出します。この状態を維持するために、ユニット間のリング構造が必須ということです。</a:t>
            </a:r>
          </a:p>
        </p:txBody>
      </p:sp>
      <p:sp>
        <p:nvSpPr>
          <p:cNvPr id="4" name="スライド番号プレースホルダー 3"/>
          <p:cNvSpPr>
            <a:spLocks noGrp="1"/>
          </p:cNvSpPr>
          <p:nvPr>
            <p:ph type="sldNum" sz="quarter" idx="5"/>
          </p:nvPr>
        </p:nvSpPr>
        <p:spPr/>
        <p:txBody>
          <a:bodyPr/>
          <a:lstStyle/>
          <a:p>
            <a:fld id="{BDB5EE90-1F74-4E87-ABE9-8498119A6066}" type="slidenum">
              <a:rPr kumimoji="1" lang="ja-JP" altLang="en-US" smtClean="0"/>
              <a:t>30</a:t>
            </a:fld>
            <a:endParaRPr kumimoji="1" lang="ja-JP" altLang="en-US"/>
          </a:p>
        </p:txBody>
      </p:sp>
    </p:spTree>
    <p:extLst>
      <p:ext uri="{BB962C8B-B14F-4D97-AF65-F5344CB8AC3E}">
        <p14:creationId xmlns:p14="http://schemas.microsoft.com/office/powerpoint/2010/main" val="253364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1EE42-5784-DDAE-812D-78129F3A8B4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E88F714-7962-44CF-8B54-7A8F1C60897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5E942FE-9E35-C6B3-2E42-868204421545}"/>
              </a:ext>
            </a:extLst>
          </p:cNvPr>
          <p:cNvSpPr>
            <a:spLocks noGrp="1"/>
          </p:cNvSpPr>
          <p:nvPr>
            <p:ph type="body" idx="1"/>
          </p:nvPr>
        </p:nvSpPr>
        <p:spPr/>
        <p:txBody>
          <a:bodyPr/>
          <a:lstStyle/>
          <a:p>
            <a:pPr defTabSz="1388974">
              <a:defRPr/>
            </a:pPr>
            <a:r>
              <a:rPr lang="ja-JP" altLang="en-US" sz="1400" dirty="0">
                <a:solidFill>
                  <a:srgbClr val="000000"/>
                </a:solidFill>
                <a:latin typeface="+mn-ea"/>
              </a:rPr>
              <a:t>まる３、セキュリティ向けデジタル</a:t>
            </a:r>
            <a:r>
              <a:rPr lang="en-US" altLang="ja-JP" sz="1400" dirty="0">
                <a:solidFill>
                  <a:srgbClr val="000000"/>
                </a:solidFill>
                <a:latin typeface="+mn-ea"/>
              </a:rPr>
              <a:t>CGLA</a:t>
            </a:r>
            <a:r>
              <a:rPr lang="ja-JP" altLang="en-US" sz="1400" dirty="0">
                <a:solidFill>
                  <a:srgbClr val="000000"/>
                </a:solidFill>
                <a:latin typeface="+mn-ea"/>
              </a:rPr>
              <a:t>の進捗。</a:t>
            </a:r>
            <a:endParaRPr lang="en-US" altLang="ja-JP" sz="1400" dirty="0">
              <a:solidFill>
                <a:srgbClr val="000000"/>
              </a:solidFill>
              <a:latin typeface="+mn-ea"/>
            </a:endParaRPr>
          </a:p>
        </p:txBody>
      </p:sp>
      <p:sp>
        <p:nvSpPr>
          <p:cNvPr id="4" name="スライド番号プレースホルダー 3">
            <a:extLst>
              <a:ext uri="{FF2B5EF4-FFF2-40B4-BE49-F238E27FC236}">
                <a16:creationId xmlns:a16="http://schemas.microsoft.com/office/drawing/2014/main" id="{53213314-57BA-276A-9385-A6C331812CB9}"/>
              </a:ext>
            </a:extLst>
          </p:cNvPr>
          <p:cNvSpPr>
            <a:spLocks noGrp="1"/>
          </p:cNvSpPr>
          <p:nvPr>
            <p:ph type="sldNum" sz="quarter" idx="10"/>
          </p:nvPr>
        </p:nvSpPr>
        <p:spPr/>
        <p:txBody>
          <a:bodyPr/>
          <a:lstStyle/>
          <a:p>
            <a:fld id="{BDB5EE90-1F74-4E87-ABE9-8498119A6066}" type="slidenum">
              <a:rPr kumimoji="1" lang="ja-JP" altLang="en-US" smtClean="0"/>
              <a:t>4</a:t>
            </a:fld>
            <a:endParaRPr kumimoji="1" lang="ja-JP" altLang="en-US"/>
          </a:p>
        </p:txBody>
      </p:sp>
    </p:spTree>
    <p:extLst>
      <p:ext uri="{BB962C8B-B14F-4D97-AF65-F5344CB8AC3E}">
        <p14:creationId xmlns:p14="http://schemas.microsoft.com/office/powerpoint/2010/main" val="524219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では、あらためて、まる１、大規模デジタル</a:t>
            </a:r>
            <a:r>
              <a:rPr kumimoji="1" lang="en-US" altLang="ja-JP" dirty="0"/>
              <a:t>CGLA</a:t>
            </a:r>
            <a:r>
              <a:rPr kumimoji="1" lang="ja-JP" altLang="en-US" dirty="0"/>
              <a:t>は何なのかという話だ。左が</a:t>
            </a:r>
            <a:r>
              <a:rPr kumimoji="1" lang="en-US" altLang="ja-JP" dirty="0"/>
              <a:t>GPGPU</a:t>
            </a:r>
            <a:r>
              <a:rPr kumimoji="1" lang="ja-JP" altLang="en-US" dirty="0"/>
              <a:t>や</a:t>
            </a:r>
            <a:r>
              <a:rPr kumimoji="1" lang="en-US" altLang="ja-JP" dirty="0"/>
              <a:t>SIMD</a:t>
            </a:r>
            <a:r>
              <a:rPr kumimoji="1" lang="ja-JP" altLang="en-US" dirty="0"/>
              <a:t>，右が</a:t>
            </a:r>
            <a:r>
              <a:rPr kumimoji="1" lang="en-US" altLang="ja-JP" dirty="0"/>
              <a:t>CGLA</a:t>
            </a:r>
            <a:r>
              <a:rPr kumimoji="1" lang="ja-JP" altLang="en-US" dirty="0"/>
              <a:t>だ。丸が</a:t>
            </a:r>
            <a:r>
              <a:rPr kumimoji="1" lang="en-US" altLang="ja-JP" dirty="0"/>
              <a:t>ALU</a:t>
            </a:r>
            <a:r>
              <a:rPr kumimoji="1" lang="ja-JP" altLang="en-US" dirty="0"/>
              <a:t>，しかくがメモリ。一番の違いは、演算器とキャッシュメモリをセットにして、数千カ所にばらまくことだ。計算に必要なデータを近くのメモリから供給することで消費電力を下げようとしている。</a:t>
            </a:r>
            <a:endParaRPr kumimoji="1" lang="en-US" altLang="ja-JP" baseline="0" dirty="0"/>
          </a:p>
        </p:txBody>
      </p:sp>
      <p:sp>
        <p:nvSpPr>
          <p:cNvPr id="4" name="スライド番号プレースホルダー 3"/>
          <p:cNvSpPr>
            <a:spLocks noGrp="1"/>
          </p:cNvSpPr>
          <p:nvPr>
            <p:ph type="sldNum" sz="quarter" idx="10"/>
          </p:nvPr>
        </p:nvSpPr>
        <p:spPr/>
        <p:txBody>
          <a:bodyPr/>
          <a:lstStyle/>
          <a:p>
            <a:fld id="{2074D63F-AED6-4D8F-9432-AE198C8BA956}" type="slidenum">
              <a:rPr kumimoji="1" lang="ja-JP" altLang="en-US" smtClean="0"/>
              <a:t>5</a:t>
            </a:fld>
            <a:endParaRPr kumimoji="1" lang="ja-JP" altLang="en-US" dirty="0"/>
          </a:p>
        </p:txBody>
      </p:sp>
    </p:spTree>
    <p:extLst>
      <p:ext uri="{BB962C8B-B14F-4D97-AF65-F5344CB8AC3E}">
        <p14:creationId xmlns:p14="http://schemas.microsoft.com/office/powerpoint/2010/main" val="239146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58813" y="1795463"/>
            <a:ext cx="8621712" cy="4849812"/>
          </a:xfrm>
        </p:spPr>
      </p:sp>
      <p:sp>
        <p:nvSpPr>
          <p:cNvPr id="3" name="ノート プレースホルダー 2"/>
          <p:cNvSpPr>
            <a:spLocks noGrp="1"/>
          </p:cNvSpPr>
          <p:nvPr>
            <p:ph type="body" idx="1"/>
          </p:nvPr>
        </p:nvSpPr>
        <p:spPr/>
        <p:txBody>
          <a:bodyPr/>
          <a:lstStyle/>
          <a:p>
            <a:pPr defTabSz="1388974">
              <a:defRPr/>
            </a:pPr>
            <a:r>
              <a:rPr lang="ja-JP" altLang="en-US" sz="1700" dirty="0">
                <a:solidFill>
                  <a:srgbClr val="000000"/>
                </a:solidFill>
                <a:latin typeface="Arial" panose="020B0604020202020204" pitchFamily="34" charset="0"/>
                <a:cs typeface="Arial" panose="020B0604020202020204" pitchFamily="34" charset="0"/>
              </a:rPr>
              <a:t>さらに、</a:t>
            </a:r>
            <a:r>
              <a:rPr lang="en-US" altLang="ja-JP" sz="1700" dirty="0">
                <a:solidFill>
                  <a:srgbClr val="000000"/>
                </a:solidFill>
                <a:latin typeface="Arial" panose="020B0604020202020204" pitchFamily="34" charset="0"/>
                <a:cs typeface="Arial" panose="020B0604020202020204" pitchFamily="34" charset="0"/>
              </a:rPr>
              <a:t>64</a:t>
            </a:r>
            <a:r>
              <a:rPr lang="ja-JP" altLang="en-US" sz="1700" dirty="0">
                <a:solidFill>
                  <a:srgbClr val="000000"/>
                </a:solidFill>
                <a:latin typeface="Arial" panose="020B0604020202020204" pitchFamily="34" charset="0"/>
                <a:cs typeface="Arial" panose="020B0604020202020204" pitchFamily="34" charset="0"/>
              </a:rPr>
              <a:t>個のユニットがリング状に接続されていて、</a:t>
            </a:r>
            <a:r>
              <a:rPr lang="en-US" altLang="ja-JP" sz="1700" dirty="0">
                <a:solidFill>
                  <a:srgbClr val="000000"/>
                </a:solidFill>
                <a:latin typeface="Arial" panose="020B0604020202020204" pitchFamily="34" charset="0"/>
                <a:cs typeface="Arial" panose="020B0604020202020204" pitchFamily="34" charset="0"/>
              </a:rPr>
              <a:t>1</a:t>
            </a:r>
            <a:r>
              <a:rPr lang="ja-JP" altLang="en-US" sz="1700" dirty="0">
                <a:solidFill>
                  <a:srgbClr val="000000"/>
                </a:solidFill>
                <a:latin typeface="Arial" panose="020B0604020202020204" pitchFamily="34" charset="0"/>
                <a:cs typeface="Arial" panose="020B0604020202020204" pitchFamily="34" charset="0"/>
              </a:rPr>
              <a:t>本のメモリバスを</a:t>
            </a:r>
            <a:r>
              <a:rPr lang="en-US" altLang="ja-JP" sz="1700" dirty="0">
                <a:solidFill>
                  <a:srgbClr val="000000"/>
                </a:solidFill>
                <a:latin typeface="Arial" panose="020B0604020202020204" pitchFamily="34" charset="0"/>
                <a:cs typeface="Arial" panose="020B0604020202020204" pitchFamily="34" charset="0"/>
              </a:rPr>
              <a:t>1</a:t>
            </a:r>
            <a:r>
              <a:rPr lang="ja-JP" altLang="en-US" sz="1700" dirty="0">
                <a:solidFill>
                  <a:srgbClr val="000000"/>
                </a:solidFill>
                <a:latin typeface="Arial" panose="020B0604020202020204" pitchFamily="34" charset="0"/>
                <a:cs typeface="Arial" panose="020B0604020202020204" pitchFamily="34" charset="0"/>
              </a:rPr>
              <a:t>レーンとして、複数セットをカスケード接続できる。リングの中では、複数ユニットによるマイクロパイプライニング、キャッシュメモリをバッファとして使うミディアムパイプライニングができる。</a:t>
            </a:r>
            <a:r>
              <a:rPr lang="ja-JP" altLang="en-US" sz="1700" dirty="0">
                <a:solidFill>
                  <a:srgbClr val="000000"/>
                </a:solidFill>
                <a:latin typeface="Roboto" panose="02000000000000000000" pitchFamily="2" charset="0"/>
              </a:rPr>
              <a:t>ミディアムパイプライニングは、</a:t>
            </a:r>
            <a:r>
              <a:rPr lang="en-US" altLang="ja-JP" sz="1700" dirty="0">
                <a:solidFill>
                  <a:srgbClr val="000000"/>
                </a:solidFill>
                <a:latin typeface="Roboto" panose="02000000000000000000" pitchFamily="2" charset="0"/>
              </a:rPr>
              <a:t>FFT</a:t>
            </a:r>
            <a:r>
              <a:rPr lang="ja-JP" altLang="en-US" sz="1700" dirty="0">
                <a:solidFill>
                  <a:srgbClr val="000000"/>
                </a:solidFill>
                <a:latin typeface="Roboto" panose="02000000000000000000" pitchFamily="2" charset="0"/>
              </a:rPr>
              <a:t>とか、マージソートに使える。</a:t>
            </a:r>
            <a:r>
              <a:rPr lang="ja-JP" altLang="en-US" sz="1700" dirty="0">
                <a:solidFill>
                  <a:srgbClr val="000000"/>
                </a:solidFill>
                <a:latin typeface="Arial" panose="020B0604020202020204" pitchFamily="34" charset="0"/>
                <a:cs typeface="Arial" panose="020B0604020202020204" pitchFamily="34" charset="0"/>
              </a:rPr>
              <a:t>さらに、複数のメモリバスを使って、複数レーンを用意すれば、主記憶をバッファとして使うマクロパイプライニングが使える。</a:t>
            </a:r>
            <a:r>
              <a:rPr lang="ja-JP" altLang="en-US" sz="1700" dirty="0">
                <a:solidFill>
                  <a:srgbClr val="000000"/>
                </a:solidFill>
                <a:latin typeface="Roboto" panose="02000000000000000000" pitchFamily="2" charset="0"/>
              </a:rPr>
              <a:t>種類の違う、ひ</a:t>
            </a:r>
            <a:r>
              <a:rPr lang="en-US" altLang="ja-JP" sz="1700" dirty="0">
                <a:solidFill>
                  <a:srgbClr val="000000"/>
                </a:solidFill>
                <a:latin typeface="Roboto" panose="02000000000000000000" pitchFamily="2" charset="0"/>
              </a:rPr>
              <a:t>AI</a:t>
            </a:r>
            <a:r>
              <a:rPr lang="ja-JP" altLang="en-US" sz="1700" dirty="0">
                <a:solidFill>
                  <a:srgbClr val="000000"/>
                </a:solidFill>
                <a:latin typeface="Roboto" panose="02000000000000000000" pitchFamily="2" charset="0"/>
              </a:rPr>
              <a:t>カーネルや、</a:t>
            </a:r>
            <a:r>
              <a:rPr lang="en-US" altLang="ja-JP" sz="1700" dirty="0">
                <a:solidFill>
                  <a:srgbClr val="000000"/>
                </a:solidFill>
                <a:latin typeface="Roboto" panose="02000000000000000000" pitchFamily="2" charset="0"/>
              </a:rPr>
              <a:t>AI</a:t>
            </a:r>
            <a:r>
              <a:rPr lang="ja-JP" altLang="en-US" sz="1700" dirty="0">
                <a:solidFill>
                  <a:srgbClr val="000000"/>
                </a:solidFill>
                <a:latin typeface="Roboto" panose="02000000000000000000" pitchFamily="2" charset="0"/>
              </a:rPr>
              <a:t>カーネルを組み合わせがパイプライン処理ができる。</a:t>
            </a:r>
            <a:endParaRPr lang="en-US" altLang="ja-JP" sz="1700" dirty="0">
              <a:solidFill>
                <a:srgbClr val="000000"/>
              </a:solidFill>
              <a:latin typeface="Arial" panose="020B0604020202020204" pitchFamily="34" charset="0"/>
              <a:cs typeface="Arial" panose="020B0604020202020204" pitchFamily="34" charset="0"/>
            </a:endParaRPr>
          </a:p>
        </p:txBody>
      </p:sp>
      <p:sp>
        <p:nvSpPr>
          <p:cNvPr id="4" name="スライド番号プレースホルダー 3"/>
          <p:cNvSpPr>
            <a:spLocks noGrp="1"/>
          </p:cNvSpPr>
          <p:nvPr>
            <p:ph type="sldNum" sz="quarter" idx="10"/>
          </p:nvPr>
        </p:nvSpPr>
        <p:spPr/>
        <p:txBody>
          <a:bodyPr/>
          <a:lstStyle/>
          <a:p>
            <a:fld id="{BDB5EE90-1F74-4E87-ABE9-8498119A6066}" type="slidenum">
              <a:rPr kumimoji="1" lang="ja-JP" altLang="en-US" smtClean="0"/>
              <a:t>6</a:t>
            </a:fld>
            <a:endParaRPr kumimoji="1" lang="ja-JP" altLang="en-US" dirty="0"/>
          </a:p>
        </p:txBody>
      </p:sp>
    </p:spTree>
    <p:extLst>
      <p:ext uri="{BB962C8B-B14F-4D97-AF65-F5344CB8AC3E}">
        <p14:creationId xmlns:p14="http://schemas.microsoft.com/office/powerpoint/2010/main" val="1093366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3AD34-60C0-7EC2-05AF-CE3085EA927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74B2B65-A221-FB05-1159-F92CD584C3F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D3923E-CD9A-2445-1F9B-F8A60FD18100}"/>
              </a:ext>
            </a:extLst>
          </p:cNvPr>
          <p:cNvSpPr>
            <a:spLocks noGrp="1"/>
          </p:cNvSpPr>
          <p:nvPr>
            <p:ph type="body" idx="1"/>
          </p:nvPr>
        </p:nvSpPr>
        <p:spPr/>
        <p:txBody>
          <a:bodyPr/>
          <a:lstStyle/>
          <a:p>
            <a:pPr defTabSz="1388974">
              <a:defRPr/>
            </a:pPr>
            <a:r>
              <a:rPr lang="ja-JP" altLang="en-US" sz="1400" dirty="0">
                <a:solidFill>
                  <a:srgbClr val="000000"/>
                </a:solidFill>
                <a:latin typeface="Roboto" panose="02000000000000000000" pitchFamily="2" charset="0"/>
                <a:cs typeface="Arial" panose="020B0604020202020204" pitchFamily="34" charset="0"/>
              </a:rPr>
              <a:t>アイマックスは、非ノイマン型実行モデルだけど、あくまで汎用を目指している。汎用を維持したまま、既存のアクセラレータに勝つことに意味があるし、挑戦的だ。いま、</a:t>
            </a:r>
            <a:r>
              <a:rPr lang="en-US" altLang="ja-JP" sz="1400" dirty="0">
                <a:solidFill>
                  <a:srgbClr val="000000"/>
                </a:solidFill>
                <a:latin typeface="Roboto" panose="02000000000000000000" pitchFamily="2" charset="0"/>
                <a:cs typeface="Arial" panose="020B0604020202020204" pitchFamily="34" charset="0"/>
              </a:rPr>
              <a:t>AI</a:t>
            </a:r>
            <a:r>
              <a:rPr lang="ja-JP" altLang="en-US" sz="1400" dirty="0">
                <a:solidFill>
                  <a:srgbClr val="000000"/>
                </a:solidFill>
                <a:latin typeface="Roboto" panose="02000000000000000000" pitchFamily="2" charset="0"/>
                <a:cs typeface="Arial" panose="020B0604020202020204" pitchFamily="34" charset="0"/>
              </a:rPr>
              <a:t>専用アクセラレータがはやっているけれど、専用ハードウェアが汎用ハードウェアよりも効率がいいのは当たり前のことで、何の新しさも、未来性もない。</a:t>
            </a:r>
            <a:r>
              <a:rPr lang="en-US" altLang="ja-JP" sz="1400" dirty="0">
                <a:solidFill>
                  <a:srgbClr val="000000"/>
                </a:solidFill>
                <a:latin typeface="Roboto" panose="02000000000000000000" pitchFamily="2" charset="0"/>
                <a:cs typeface="Arial" panose="020B0604020202020204" pitchFamily="34" charset="0"/>
              </a:rPr>
              <a:t>AI</a:t>
            </a:r>
            <a:r>
              <a:rPr lang="ja-JP" altLang="en-US" sz="1400" dirty="0">
                <a:solidFill>
                  <a:srgbClr val="000000"/>
                </a:solidFill>
                <a:latin typeface="Roboto" panose="02000000000000000000" pitchFamily="2" charset="0"/>
                <a:cs typeface="Arial" panose="020B0604020202020204" pitchFamily="34" charset="0"/>
              </a:rPr>
              <a:t>を動かす場合、アイマックスでは、</a:t>
            </a:r>
            <a:r>
              <a:rPr lang="en-US" altLang="ja-JP" sz="1400" dirty="0">
                <a:solidFill>
                  <a:srgbClr val="000000"/>
                </a:solidFill>
                <a:latin typeface="Roboto" panose="02000000000000000000" pitchFamily="2" charset="0"/>
                <a:cs typeface="Arial" panose="020B0604020202020204" pitchFamily="34" charset="0"/>
              </a:rPr>
              <a:t>CGLA</a:t>
            </a:r>
            <a:r>
              <a:rPr lang="ja-JP" altLang="en-US" sz="1400" dirty="0">
                <a:solidFill>
                  <a:srgbClr val="000000"/>
                </a:solidFill>
                <a:latin typeface="Roboto" panose="02000000000000000000" pitchFamily="2" charset="0"/>
                <a:cs typeface="Arial" panose="020B0604020202020204" pitchFamily="34" charset="0"/>
              </a:rPr>
              <a:t>のプッシュ型演算に、</a:t>
            </a:r>
            <a:r>
              <a:rPr lang="en-US" altLang="ja-JP" sz="1400" dirty="0">
                <a:solidFill>
                  <a:srgbClr val="000000"/>
                </a:solidFill>
                <a:latin typeface="Roboto" panose="02000000000000000000" pitchFamily="2" charset="0"/>
                <a:cs typeface="Arial" panose="020B0604020202020204" pitchFamily="34" charset="0"/>
              </a:rPr>
              <a:t>FP32</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16</a:t>
            </a:r>
            <a:r>
              <a:rPr lang="ja-JP" altLang="en-US" sz="1400" dirty="0">
                <a:solidFill>
                  <a:srgbClr val="000000"/>
                </a:solidFill>
                <a:latin typeface="Roboto" panose="02000000000000000000" pitchFamily="2" charset="0"/>
                <a:cs typeface="Arial" panose="020B0604020202020204" pitchFamily="34" charset="0"/>
              </a:rPr>
              <a:t>、イント</a:t>
            </a:r>
            <a:r>
              <a:rPr lang="en-US" altLang="ja-JP" sz="1400" dirty="0">
                <a:solidFill>
                  <a:srgbClr val="000000"/>
                </a:solidFill>
                <a:latin typeface="Roboto" panose="02000000000000000000" pitchFamily="2" charset="0"/>
                <a:cs typeface="Arial" panose="020B0604020202020204" pitchFamily="34" charset="0"/>
              </a:rPr>
              <a:t>4</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8</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16</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32</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Q80</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Q40</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Q2K</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Q3K</a:t>
            </a:r>
            <a:r>
              <a:rPr lang="ja-JP" altLang="en-US" sz="1400" dirty="0">
                <a:solidFill>
                  <a:srgbClr val="000000"/>
                </a:solidFill>
                <a:latin typeface="Roboto" panose="02000000000000000000" pitchFamily="2" charset="0"/>
                <a:cs typeface="Arial" panose="020B0604020202020204" pitchFamily="34" charset="0"/>
              </a:rPr>
              <a:t>、</a:t>
            </a:r>
            <a:r>
              <a:rPr lang="en-US" altLang="ja-JP" sz="1400" dirty="0">
                <a:solidFill>
                  <a:srgbClr val="000000"/>
                </a:solidFill>
                <a:latin typeface="Roboto" panose="02000000000000000000" pitchFamily="2" charset="0"/>
                <a:cs typeface="Arial" panose="020B0604020202020204" pitchFamily="34" charset="0"/>
              </a:rPr>
              <a:t>Q6K</a:t>
            </a:r>
            <a:r>
              <a:rPr lang="ja-JP" altLang="en-US" sz="1400" dirty="0">
                <a:solidFill>
                  <a:srgbClr val="000000"/>
                </a:solidFill>
                <a:latin typeface="Roboto" panose="02000000000000000000" pitchFamily="2" charset="0"/>
                <a:cs typeface="Arial" panose="020B0604020202020204" pitchFamily="34" charset="0"/>
              </a:rPr>
              <a:t>を使うことができる。そして、全て、アンアラインドロードに対応している。アンアラインドロードは、手抜きのハードウェアには、入っていないけれど、アイマックスには、ちゃんと入っている。汎用と言うからには、必ず入れないといけない。プログラムを書きやすくする、とても大事な機能だ。</a:t>
            </a:r>
            <a:endParaRPr lang="en-US" altLang="ja-JP" sz="1400" dirty="0">
              <a:solidFill>
                <a:srgbClr val="000000"/>
              </a:solidFill>
              <a:latin typeface="Arial" panose="020B0604020202020204" pitchFamily="34" charset="0"/>
              <a:cs typeface="Arial" panose="020B0604020202020204" pitchFamily="34" charset="0"/>
            </a:endParaRPr>
          </a:p>
        </p:txBody>
      </p:sp>
      <p:sp>
        <p:nvSpPr>
          <p:cNvPr id="4" name="スライド番号プレースホルダー 3">
            <a:extLst>
              <a:ext uri="{FF2B5EF4-FFF2-40B4-BE49-F238E27FC236}">
                <a16:creationId xmlns:a16="http://schemas.microsoft.com/office/drawing/2014/main" id="{5B1C528B-F90F-E391-F087-DD3D80EA8667}"/>
              </a:ext>
            </a:extLst>
          </p:cNvPr>
          <p:cNvSpPr>
            <a:spLocks noGrp="1"/>
          </p:cNvSpPr>
          <p:nvPr>
            <p:ph type="sldNum" sz="quarter" idx="10"/>
          </p:nvPr>
        </p:nvSpPr>
        <p:spPr/>
        <p:txBody>
          <a:bodyPr/>
          <a:lstStyle/>
          <a:p>
            <a:pPr defTabSz="1388974">
              <a:defRPr/>
            </a:pPr>
            <a:fld id="{BDB5EE90-1F74-4E87-ABE9-8498119A6066}" type="slidenum">
              <a:rPr lang="ja-JP" altLang="en-US">
                <a:solidFill>
                  <a:prstClr val="black"/>
                </a:solidFill>
                <a:latin typeface="游ゴシック" panose="020F0502020204030204"/>
                <a:ea typeface="游ゴシック" panose="020B0400000000000000" pitchFamily="50" charset="-128"/>
              </a:rPr>
              <a:pPr defTabSz="1388974">
                <a:defRPr/>
              </a:pPr>
              <a:t>7</a:t>
            </a:fld>
            <a:endParaRPr lang="ja-JP" altLang="en-US" dirty="0">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749452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0975" y="1077913"/>
            <a:ext cx="9577388" cy="5387975"/>
          </a:xfrm>
        </p:spPr>
      </p:sp>
      <p:sp>
        <p:nvSpPr>
          <p:cNvPr id="3" name="ノート プレースホルダー 2"/>
          <p:cNvSpPr>
            <a:spLocks noGrp="1"/>
          </p:cNvSpPr>
          <p:nvPr>
            <p:ph type="body" idx="1"/>
          </p:nvPr>
        </p:nvSpPr>
        <p:spPr/>
        <p:txBody>
          <a:bodyPr/>
          <a:lstStyle/>
          <a:p>
            <a:pPr defTabSz="1388974">
              <a:defRPr/>
            </a:pPr>
            <a:r>
              <a:rPr kumimoji="1" lang="ja-JP" altLang="en-US" dirty="0"/>
              <a:t>他との比較だ。ひだりから、メニコア</a:t>
            </a:r>
            <a:r>
              <a:rPr lang="ja-JP" altLang="en-US" sz="1800" dirty="0">
                <a:solidFill>
                  <a:srgbClr val="000000"/>
                </a:solidFill>
                <a:latin typeface="Roboto" panose="02000000000000000000" pitchFamily="2" charset="0"/>
              </a:rPr>
              <a:t>、</a:t>
            </a:r>
            <a:r>
              <a:rPr lang="en-US" altLang="ja-JP" sz="1800" dirty="0">
                <a:solidFill>
                  <a:srgbClr val="000000"/>
                </a:solidFill>
                <a:latin typeface="Roboto" panose="02000000000000000000" pitchFamily="2" charset="0"/>
              </a:rPr>
              <a:t>GPGPU</a:t>
            </a:r>
            <a:r>
              <a:rPr lang="ja-JP" altLang="en-US" sz="1800" dirty="0">
                <a:solidFill>
                  <a:srgbClr val="000000"/>
                </a:solidFill>
                <a:latin typeface="Roboto" panose="02000000000000000000" pitchFamily="2" charset="0"/>
              </a:rPr>
              <a:t>、ベクトル、</a:t>
            </a:r>
            <a:r>
              <a:rPr lang="en-US" altLang="ja-JP" sz="1800" dirty="0">
                <a:solidFill>
                  <a:srgbClr val="000000"/>
                </a:solidFill>
                <a:latin typeface="Roboto" panose="02000000000000000000" pitchFamily="2" charset="0"/>
              </a:rPr>
              <a:t>CGLA</a:t>
            </a:r>
            <a:r>
              <a:rPr lang="ja-JP" altLang="en-US" sz="1800" dirty="0">
                <a:solidFill>
                  <a:srgbClr val="000000"/>
                </a:solidFill>
                <a:latin typeface="Roboto" panose="02000000000000000000" pitchFamily="2" charset="0"/>
              </a:rPr>
              <a:t>、</a:t>
            </a:r>
            <a:r>
              <a:rPr lang="en-US" altLang="ja-JP" sz="1800" dirty="0">
                <a:solidFill>
                  <a:srgbClr val="000000"/>
                </a:solidFill>
                <a:latin typeface="Roboto" panose="02000000000000000000" pitchFamily="2" charset="0"/>
              </a:rPr>
              <a:t>CGRA</a:t>
            </a:r>
            <a:r>
              <a:rPr lang="ja-JP" altLang="en-US" sz="1800" dirty="0">
                <a:solidFill>
                  <a:srgbClr val="000000"/>
                </a:solidFill>
                <a:latin typeface="Roboto" panose="02000000000000000000" pitchFamily="2" charset="0"/>
              </a:rPr>
              <a:t>だ。メニコアは、</a:t>
            </a:r>
            <a:r>
              <a:rPr lang="en-US" altLang="ja-JP" sz="1800" dirty="0">
                <a:solidFill>
                  <a:srgbClr val="000000"/>
                </a:solidFill>
                <a:latin typeface="Roboto" panose="02000000000000000000" pitchFamily="2" charset="0"/>
              </a:rPr>
              <a:t>CPU</a:t>
            </a:r>
            <a:r>
              <a:rPr lang="ja-JP" altLang="en-US" sz="1800" dirty="0">
                <a:solidFill>
                  <a:srgbClr val="000000"/>
                </a:solidFill>
                <a:latin typeface="Roboto" panose="02000000000000000000" pitchFamily="2" charset="0"/>
              </a:rPr>
              <a:t>をたくさん並べる。中のメモリに入りきらないデータは、みんな、ばらばらに主記憶に取りに行くから、混雑して全体が遅くなる。</a:t>
            </a:r>
            <a:r>
              <a:rPr lang="en-US" altLang="ja-JP" sz="1800" dirty="0">
                <a:solidFill>
                  <a:srgbClr val="000000"/>
                </a:solidFill>
                <a:latin typeface="Roboto" panose="02000000000000000000" pitchFamily="2" charset="0"/>
              </a:rPr>
              <a:t>GPGPU</a:t>
            </a:r>
            <a:r>
              <a:rPr lang="ja-JP" altLang="en-US" sz="1800" dirty="0">
                <a:solidFill>
                  <a:srgbClr val="000000"/>
                </a:solidFill>
                <a:latin typeface="Roboto" panose="02000000000000000000" pitchFamily="2" charset="0"/>
              </a:rPr>
              <a:t>も、</a:t>
            </a:r>
            <a:r>
              <a:rPr lang="en-US" altLang="ja-JP" sz="1800" dirty="0">
                <a:solidFill>
                  <a:srgbClr val="000000"/>
                </a:solidFill>
                <a:latin typeface="Roboto" panose="02000000000000000000" pitchFamily="2" charset="0"/>
              </a:rPr>
              <a:t>CPU</a:t>
            </a:r>
            <a:r>
              <a:rPr lang="ja-JP" altLang="en-US" sz="1800" dirty="0">
                <a:solidFill>
                  <a:srgbClr val="000000"/>
                </a:solidFill>
                <a:latin typeface="Roboto" panose="02000000000000000000" pitchFamily="2" charset="0"/>
              </a:rPr>
              <a:t>がたくさん並んでいるからメニコアの一種だ。メニコアと違うのは、</a:t>
            </a:r>
            <a:r>
              <a:rPr lang="en-US" altLang="ja-JP" sz="1800" dirty="0">
                <a:solidFill>
                  <a:srgbClr val="000000"/>
                </a:solidFill>
                <a:latin typeface="Roboto" panose="02000000000000000000" pitchFamily="2" charset="0"/>
              </a:rPr>
              <a:t>32</a:t>
            </a:r>
            <a:r>
              <a:rPr lang="ja-JP" altLang="en-US" sz="1800" dirty="0">
                <a:solidFill>
                  <a:srgbClr val="000000"/>
                </a:solidFill>
                <a:latin typeface="Roboto" panose="02000000000000000000" pitchFamily="2" charset="0"/>
              </a:rPr>
              <a:t>個分とか、まとめて主記憶に取りに行くところだ。これをコアレシングと呼ぶ。ベクトルは、１つのベクトル命令が、例えば</a:t>
            </a:r>
            <a:r>
              <a:rPr lang="en-US" altLang="ja-JP" sz="1800" dirty="0">
                <a:solidFill>
                  <a:srgbClr val="000000"/>
                </a:solidFill>
                <a:latin typeface="Roboto" panose="02000000000000000000" pitchFamily="2" charset="0"/>
              </a:rPr>
              <a:t>2048</a:t>
            </a:r>
            <a:r>
              <a:rPr lang="ja-JP" altLang="en-US" sz="1800" dirty="0">
                <a:solidFill>
                  <a:srgbClr val="000000"/>
                </a:solidFill>
                <a:latin typeface="Roboto" panose="02000000000000000000" pitchFamily="2" charset="0"/>
              </a:rPr>
              <a:t>個のデータを一度に扱うことができて、ただし、１サイクルにできる仕事は、</a:t>
            </a:r>
            <a:r>
              <a:rPr lang="en-US" altLang="ja-JP" sz="1800" dirty="0">
                <a:solidFill>
                  <a:srgbClr val="000000"/>
                </a:solidFill>
                <a:latin typeface="Roboto" panose="02000000000000000000" pitchFamily="2" charset="0"/>
              </a:rPr>
              <a:t>32</a:t>
            </a:r>
            <a:r>
              <a:rPr lang="ja-JP" altLang="en-US" sz="1800" dirty="0">
                <a:solidFill>
                  <a:srgbClr val="000000"/>
                </a:solidFill>
                <a:latin typeface="Roboto" panose="02000000000000000000" pitchFamily="2" charset="0"/>
              </a:rPr>
              <a:t>個程度なので、これを</a:t>
            </a:r>
            <a:r>
              <a:rPr lang="en-US" altLang="ja-JP" sz="1800" dirty="0">
                <a:solidFill>
                  <a:srgbClr val="000000"/>
                </a:solidFill>
                <a:latin typeface="Roboto" panose="02000000000000000000" pitchFamily="2" charset="0"/>
              </a:rPr>
              <a:t>64</a:t>
            </a:r>
            <a:r>
              <a:rPr lang="ja-JP" altLang="en-US" sz="1800" dirty="0">
                <a:solidFill>
                  <a:srgbClr val="000000"/>
                </a:solidFill>
                <a:latin typeface="Roboto" panose="02000000000000000000" pitchFamily="2" charset="0"/>
              </a:rPr>
              <a:t>サイクル繰り返す。</a:t>
            </a:r>
            <a:r>
              <a:rPr lang="en-US" altLang="ja-JP" sz="1800" dirty="0">
                <a:solidFill>
                  <a:srgbClr val="000000"/>
                </a:solidFill>
                <a:latin typeface="Roboto" panose="02000000000000000000" pitchFamily="2" charset="0"/>
              </a:rPr>
              <a:t>32</a:t>
            </a:r>
            <a:r>
              <a:rPr lang="ja-JP" altLang="en-US" sz="1800" dirty="0">
                <a:solidFill>
                  <a:srgbClr val="000000"/>
                </a:solidFill>
                <a:latin typeface="Roboto" panose="02000000000000000000" pitchFamily="2" charset="0"/>
              </a:rPr>
              <a:t>個をまとめるところは、さっきの</a:t>
            </a:r>
            <a:r>
              <a:rPr lang="en-US" altLang="ja-JP" sz="1800" dirty="0">
                <a:solidFill>
                  <a:srgbClr val="000000"/>
                </a:solidFill>
                <a:latin typeface="Roboto" panose="02000000000000000000" pitchFamily="2" charset="0"/>
              </a:rPr>
              <a:t>GPGPU</a:t>
            </a:r>
            <a:r>
              <a:rPr lang="ja-JP" altLang="en-US" sz="1800" dirty="0">
                <a:solidFill>
                  <a:srgbClr val="000000"/>
                </a:solidFill>
                <a:latin typeface="Roboto" panose="02000000000000000000" pitchFamily="2" charset="0"/>
              </a:rPr>
              <a:t>と似ているけれど、</a:t>
            </a:r>
            <a:r>
              <a:rPr lang="en-US" altLang="ja-JP" sz="1800" dirty="0">
                <a:solidFill>
                  <a:srgbClr val="000000"/>
                </a:solidFill>
                <a:latin typeface="Roboto" panose="02000000000000000000" pitchFamily="2" charset="0"/>
              </a:rPr>
              <a:t>32</a:t>
            </a:r>
            <a:r>
              <a:rPr lang="ja-JP" altLang="en-US" sz="1800" dirty="0">
                <a:solidFill>
                  <a:srgbClr val="000000"/>
                </a:solidFill>
                <a:latin typeface="Roboto" panose="02000000000000000000" pitchFamily="2" charset="0"/>
              </a:rPr>
              <a:t>個の塊が、整然と処理されるのがロングベクトルで、たくさん用意して早いもの勝ちにするのが</a:t>
            </a:r>
            <a:r>
              <a:rPr lang="en-US" altLang="ja-JP" sz="1800" dirty="0">
                <a:solidFill>
                  <a:srgbClr val="000000"/>
                </a:solidFill>
                <a:latin typeface="Roboto" panose="02000000000000000000" pitchFamily="2" charset="0"/>
              </a:rPr>
              <a:t>GPGPU</a:t>
            </a:r>
            <a:r>
              <a:rPr lang="ja-JP" altLang="en-US" sz="1800" dirty="0">
                <a:solidFill>
                  <a:srgbClr val="000000"/>
                </a:solidFill>
                <a:latin typeface="Roboto" panose="02000000000000000000" pitchFamily="2" charset="0"/>
              </a:rPr>
              <a:t>だ。</a:t>
            </a:r>
            <a:r>
              <a:rPr lang="en-US" altLang="ja-JP" sz="1800" dirty="0">
                <a:solidFill>
                  <a:srgbClr val="000000"/>
                </a:solidFill>
                <a:latin typeface="Roboto" panose="02000000000000000000" pitchFamily="2" charset="0"/>
              </a:rPr>
              <a:t>CGRA</a:t>
            </a:r>
            <a:r>
              <a:rPr lang="ja-JP" altLang="en-US" sz="1800" dirty="0">
                <a:solidFill>
                  <a:srgbClr val="000000"/>
                </a:solidFill>
                <a:latin typeface="Roboto" panose="02000000000000000000" pitchFamily="2" charset="0"/>
              </a:rPr>
              <a:t>は、粗粒度再構成可能アレイの略だ。緑の箱が演算器で、命令をマッピングしてから、データを流し込む。ただし、２次元構造で、探索空間が広いので、コンパイル時間が長い。広く商用に使ってもらうのは無理。そして、</a:t>
            </a:r>
            <a:r>
              <a:rPr lang="en-US" altLang="ja-JP" sz="1800" dirty="0">
                <a:solidFill>
                  <a:srgbClr val="000000"/>
                </a:solidFill>
                <a:latin typeface="Roboto" panose="02000000000000000000" pitchFamily="2" charset="0"/>
              </a:rPr>
              <a:t>CGLA</a:t>
            </a:r>
            <a:r>
              <a:rPr lang="ja-JP" altLang="en-US" sz="1800" dirty="0">
                <a:solidFill>
                  <a:srgbClr val="000000"/>
                </a:solidFill>
                <a:latin typeface="Roboto" panose="02000000000000000000" pitchFamily="2" charset="0"/>
              </a:rPr>
              <a:t>は、二次元構造ではなく、リング構造なので、命令マッピングの位置制約がない。だから、コンパイルが速い。それに、演算器の横に、大きなキャッシュメモリが付いていて、ブロードキャスト、スキャッタ、ギャザもできる。</a:t>
            </a:r>
            <a:endParaRPr kumimoji="1" lang="ja-JP" altLang="en-US" dirty="0"/>
          </a:p>
        </p:txBody>
      </p:sp>
      <p:sp>
        <p:nvSpPr>
          <p:cNvPr id="4" name="スライド番号プレースホルダー 3"/>
          <p:cNvSpPr>
            <a:spLocks noGrp="1"/>
          </p:cNvSpPr>
          <p:nvPr>
            <p:ph type="sldNum" sz="quarter" idx="10"/>
          </p:nvPr>
        </p:nvSpPr>
        <p:spPr/>
        <p:txBody>
          <a:bodyPr/>
          <a:lstStyle/>
          <a:p>
            <a:fld id="{2A7974E0-5D68-4EDA-9220-FF30F24A1EA0}"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4281893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C7E3C-B378-BAC6-F36B-9938E56A4C7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5A52475-09BD-0BF0-E8E2-DBBC68682808}"/>
              </a:ext>
            </a:extLst>
          </p:cNvPr>
          <p:cNvSpPr>
            <a:spLocks noGrp="1" noRot="1" noChangeAspect="1"/>
          </p:cNvSpPr>
          <p:nvPr>
            <p:ph type="sldImg"/>
          </p:nvPr>
        </p:nvSpPr>
        <p:spPr>
          <a:xfrm>
            <a:off x="180975" y="1077913"/>
            <a:ext cx="9577388" cy="5387975"/>
          </a:xfrm>
        </p:spPr>
      </p:sp>
      <p:sp>
        <p:nvSpPr>
          <p:cNvPr id="3" name="ノート プレースホルダー 2">
            <a:extLst>
              <a:ext uri="{FF2B5EF4-FFF2-40B4-BE49-F238E27FC236}">
                <a16:creationId xmlns:a16="http://schemas.microsoft.com/office/drawing/2014/main" id="{57FD8B52-ACFD-311F-53DB-BC736657949D}"/>
              </a:ext>
            </a:extLst>
          </p:cNvPr>
          <p:cNvSpPr>
            <a:spLocks noGrp="1"/>
          </p:cNvSpPr>
          <p:nvPr>
            <p:ph type="body" idx="1"/>
          </p:nvPr>
        </p:nvSpPr>
        <p:spPr/>
        <p:txBody>
          <a:bodyPr/>
          <a:lstStyle/>
          <a:p>
            <a:pPr defTabSz="1388974">
              <a:defRPr/>
            </a:pPr>
            <a:r>
              <a:rPr lang="ja-JP" altLang="en-US" sz="1800" dirty="0">
                <a:solidFill>
                  <a:srgbClr val="000000"/>
                </a:solidFill>
                <a:latin typeface="Roboto" panose="02000000000000000000" pitchFamily="2" charset="0"/>
              </a:rPr>
              <a:t>まとめると、</a:t>
            </a:r>
            <a:r>
              <a:rPr lang="en-US" altLang="ja-JP" sz="1800" dirty="0">
                <a:solidFill>
                  <a:srgbClr val="000000"/>
                </a:solidFill>
                <a:latin typeface="Roboto" panose="02000000000000000000" pitchFamily="2" charset="0"/>
              </a:rPr>
              <a:t>CPU</a:t>
            </a:r>
            <a:r>
              <a:rPr lang="ja-JP" altLang="en-US" sz="1800" dirty="0">
                <a:solidFill>
                  <a:srgbClr val="000000"/>
                </a:solidFill>
                <a:latin typeface="Roboto" panose="02000000000000000000" pitchFamily="2" charset="0"/>
              </a:rPr>
              <a:t>のデバッグ容易性と、シストリックアレイの高速コンパイルと、ニアメモリの高効率性と、ベクトルの性能予測容易性と、</a:t>
            </a:r>
            <a:r>
              <a:rPr lang="en-US" altLang="ja-JP" sz="1800" dirty="0">
                <a:solidFill>
                  <a:srgbClr val="000000"/>
                </a:solidFill>
                <a:latin typeface="Roboto" panose="02000000000000000000" pitchFamily="2" charset="0"/>
              </a:rPr>
              <a:t>CGRA</a:t>
            </a:r>
            <a:r>
              <a:rPr lang="ja-JP" altLang="en-US" sz="1800" dirty="0">
                <a:solidFill>
                  <a:srgbClr val="000000"/>
                </a:solidFill>
                <a:latin typeface="Roboto" panose="02000000000000000000" pitchFamily="2" charset="0"/>
              </a:rPr>
              <a:t>の汎用性と、チップレットの拡張性と、キャッシュメモリのブロードキャスト、ギャザ、再利用が全部入っている。</a:t>
            </a:r>
            <a:endParaRPr kumimoji="1" lang="ja-JP" altLang="en-US" dirty="0"/>
          </a:p>
        </p:txBody>
      </p:sp>
      <p:sp>
        <p:nvSpPr>
          <p:cNvPr id="4" name="スライド番号プレースホルダー 3">
            <a:extLst>
              <a:ext uri="{FF2B5EF4-FFF2-40B4-BE49-F238E27FC236}">
                <a16:creationId xmlns:a16="http://schemas.microsoft.com/office/drawing/2014/main" id="{41D9DBF0-4545-8D02-2445-0ABC02D8656B}"/>
              </a:ext>
            </a:extLst>
          </p:cNvPr>
          <p:cNvSpPr>
            <a:spLocks noGrp="1"/>
          </p:cNvSpPr>
          <p:nvPr>
            <p:ph type="sldNum" sz="quarter" idx="10"/>
          </p:nvPr>
        </p:nvSpPr>
        <p:spPr/>
        <p:txBody>
          <a:bodyPr/>
          <a:lstStyle/>
          <a:p>
            <a:fld id="{2A7974E0-5D68-4EDA-9220-FF30F24A1EA0}"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067439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日付プレースホルダー 1"/>
          <p:cNvSpPr>
            <a:spLocks noGrp="1"/>
          </p:cNvSpPr>
          <p:nvPr>
            <p:ph type="dt" sz="half" idx="10"/>
          </p:nvPr>
        </p:nvSpPr>
        <p:spPr>
          <a:xfrm>
            <a:off x="10992544" y="-11947"/>
            <a:ext cx="1199456" cy="272595"/>
          </a:xfrm>
        </p:spPr>
        <p:txBody>
          <a:bodyPr/>
          <a:lstStyle>
            <a:lvl1pPr>
              <a:defRPr sz="1800">
                <a:solidFill>
                  <a:schemeClr val="tx1"/>
                </a:solidFill>
                <a:latin typeface="Arial" panose="020B0604020202020204" pitchFamily="34" charset="0"/>
                <a:cs typeface="Arial" panose="020B0604020202020204" pitchFamily="34" charset="0"/>
              </a:defRPr>
            </a:lvl1pPr>
          </a:lstStyle>
          <a:p>
            <a:r>
              <a:rPr lang="en-US" altLang="ja-JP"/>
              <a:t>20261001</a:t>
            </a:r>
            <a:endParaRPr lang="ja-JP" altLang="en-US" dirty="0"/>
          </a:p>
        </p:txBody>
      </p:sp>
      <p:sp>
        <p:nvSpPr>
          <p:cNvPr id="6" name="スライド番号プレースホルダー 3"/>
          <p:cNvSpPr>
            <a:spLocks noGrp="1"/>
          </p:cNvSpPr>
          <p:nvPr>
            <p:ph type="sldNum" sz="quarter" idx="12"/>
          </p:nvPr>
        </p:nvSpPr>
        <p:spPr>
          <a:xfrm>
            <a:off x="11208569" y="260648"/>
            <a:ext cx="983432" cy="399579"/>
          </a:xfrm>
        </p:spPr>
        <p:txBody>
          <a:bodyPr/>
          <a:lstStyle>
            <a:lvl1pPr algn="r">
              <a:defRPr sz="3200">
                <a:solidFill>
                  <a:schemeClr val="tx1"/>
                </a:solidFill>
                <a:latin typeface="Arial" panose="020B0604020202020204" pitchFamily="34" charset="0"/>
                <a:cs typeface="Arial" panose="020B0604020202020204" pitchFamily="34" charset="0"/>
              </a:defRPr>
            </a:lvl1pPr>
          </a:lstStyle>
          <a:p>
            <a:fld id="{06DC7A49-3CC3-4F3C-B83B-40D6CA7B37EB}" type="slidenum">
              <a:rPr lang="ja-JP" altLang="en-US" smtClean="0"/>
              <a:pPr/>
              <a:t>‹#›</a:t>
            </a:fld>
            <a:endParaRPr lang="ja-JP" altLang="en-US" dirty="0"/>
          </a:p>
        </p:txBody>
      </p:sp>
    </p:spTree>
    <p:extLst>
      <p:ext uri="{BB962C8B-B14F-4D97-AF65-F5344CB8AC3E}">
        <p14:creationId xmlns:p14="http://schemas.microsoft.com/office/powerpoint/2010/main" val="1552090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タイトル スライド">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008ADF5-BECB-BCD5-BEE8-8213CDE48825}"/>
              </a:ext>
            </a:extLst>
          </p:cNvPr>
          <p:cNvPicPr>
            <a:picLocks noChangeAspect="1" noChangeArrowheads="1"/>
          </p:cNvPicPr>
          <p:nvPr userDrawn="1"/>
        </p:nvPicPr>
        <p:blipFill>
          <a:blip r:embed="rId2">
            <a:duotone>
              <a:prstClr val="black"/>
              <a:srgbClr val="00FF00">
                <a:tint val="45000"/>
                <a:satMod val="400000"/>
              </a:srgbClr>
            </a:duotone>
            <a:extLst>
              <a:ext uri="{BEBA8EAE-BF5A-486C-A8C5-ECC9F3942E4B}">
                <a14:imgProps xmlns:a14="http://schemas.microsoft.com/office/drawing/2010/main">
                  <a14:imgLayer r:embed="rId3">
                    <a14:imgEffect>
                      <a14:sharpenSoften amount="-25000"/>
                    </a14:imgEffect>
                    <a14:imgEffect>
                      <a14:brightnessContrast bright="-50000" contrast="40000"/>
                    </a14:imgEffect>
                  </a14:imgLayer>
                </a14:imgProps>
              </a:ext>
              <a:ext uri="{28A0092B-C50C-407E-A947-70E740481C1C}">
                <a14:useLocalDpi xmlns:a14="http://schemas.microsoft.com/office/drawing/2010/main" val="0"/>
              </a:ext>
            </a:extLst>
          </a:blip>
          <a:srcRect/>
          <a:stretch>
            <a:fillRect/>
          </a:stretch>
        </p:blipFill>
        <p:spPr bwMode="auto">
          <a:xfrm>
            <a:off x="0" y="-496"/>
            <a:ext cx="12192882" cy="6858496"/>
          </a:xfrm>
          <a:prstGeom prst="rect">
            <a:avLst/>
          </a:prstGeom>
          <a:noFill/>
          <a:extLst>
            <a:ext uri="{909E8E84-426E-40DD-AFC4-6F175D3DCCD1}">
              <a14:hiddenFill xmlns:a14="http://schemas.microsoft.com/office/drawing/2010/main">
                <a:solidFill>
                  <a:srgbClr val="FFFFFF"/>
                </a:solidFill>
              </a14:hiddenFill>
            </a:ext>
          </a:extLst>
        </p:spPr>
      </p:pic>
      <p:sp>
        <p:nvSpPr>
          <p:cNvPr id="7" name="日付プレースホルダー 1">
            <a:extLst>
              <a:ext uri="{FF2B5EF4-FFF2-40B4-BE49-F238E27FC236}">
                <a16:creationId xmlns:a16="http://schemas.microsoft.com/office/drawing/2014/main" id="{31C576FC-6ADB-ACBC-648B-84096387BF7D}"/>
              </a:ext>
            </a:extLst>
          </p:cNvPr>
          <p:cNvSpPr>
            <a:spLocks noGrp="1"/>
          </p:cNvSpPr>
          <p:nvPr>
            <p:ph type="dt" sz="half" idx="10"/>
          </p:nvPr>
        </p:nvSpPr>
        <p:spPr>
          <a:xfrm>
            <a:off x="10848528" y="-11947"/>
            <a:ext cx="1343472" cy="272595"/>
          </a:xfrm>
          <a:noFill/>
        </p:spPr>
        <p:txBody>
          <a:bodyPr/>
          <a:lstStyle>
            <a:lvl1pPr algn="r">
              <a:defRPr sz="1600">
                <a:solidFill>
                  <a:schemeClr val="bg1"/>
                </a:solidFill>
                <a:latin typeface="UD デジタル 教科書体 NK-B" panose="02020700000000000000" pitchFamily="18" charset="-128"/>
                <a:ea typeface="UD デジタル 教科書体 NK-B" panose="02020700000000000000" pitchFamily="18" charset="-128"/>
              </a:defRPr>
            </a:lvl1pPr>
          </a:lstStyle>
          <a:p>
            <a:r>
              <a:rPr lang="en-US" altLang="ja-JP"/>
              <a:t>20251129</a:t>
            </a:r>
            <a:endParaRPr lang="ja-JP" altLang="en-US" dirty="0"/>
          </a:p>
        </p:txBody>
      </p:sp>
      <p:sp>
        <p:nvSpPr>
          <p:cNvPr id="8" name="スライド番号プレースホルダー 3">
            <a:extLst>
              <a:ext uri="{FF2B5EF4-FFF2-40B4-BE49-F238E27FC236}">
                <a16:creationId xmlns:a16="http://schemas.microsoft.com/office/drawing/2014/main" id="{8E37A037-2F9A-8A5D-EE47-BE74B8D4EE6C}"/>
              </a:ext>
            </a:extLst>
          </p:cNvPr>
          <p:cNvSpPr>
            <a:spLocks noGrp="1"/>
          </p:cNvSpPr>
          <p:nvPr>
            <p:ph type="sldNum" sz="quarter" idx="12"/>
          </p:nvPr>
        </p:nvSpPr>
        <p:spPr>
          <a:xfrm>
            <a:off x="11340899" y="260648"/>
            <a:ext cx="851101" cy="399579"/>
          </a:xfrm>
          <a:noFill/>
        </p:spPr>
        <p:txBody>
          <a:bodyPr/>
          <a:lstStyle>
            <a:lvl1pPr algn="r">
              <a:defRPr sz="2800">
                <a:solidFill>
                  <a:schemeClr val="bg1"/>
                </a:solidFill>
                <a:latin typeface="UD デジタル 教科書体 NK-B" panose="02020700000000000000" pitchFamily="18" charset="-128"/>
                <a:ea typeface="UD デジタル 教科書体 NK-B" panose="02020700000000000000" pitchFamily="18" charset="-128"/>
              </a:defRPr>
            </a:lvl1pPr>
          </a:lstStyle>
          <a:p>
            <a:fld id="{06DC7A49-3CC3-4F3C-B83B-40D6CA7B37EB}" type="slidenum">
              <a:rPr lang="ja-JP" altLang="en-US" smtClean="0"/>
              <a:pPr/>
              <a:t>‹#›</a:t>
            </a:fld>
            <a:endParaRPr lang="ja-JP" altLang="en-US" dirty="0"/>
          </a:p>
        </p:txBody>
      </p:sp>
    </p:spTree>
    <p:extLst>
      <p:ext uri="{BB962C8B-B14F-4D97-AF65-F5344CB8AC3E}">
        <p14:creationId xmlns:p14="http://schemas.microsoft.com/office/powerpoint/2010/main" val="33619482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ja-JP"/>
              <a:t>20261001</a:t>
            </a:r>
            <a:endParaRPr kumimoji="1" lang="ja-JP" altLang="en-US"/>
          </a:p>
        </p:txBody>
      </p:sp>
      <p:sp>
        <p:nvSpPr>
          <p:cNvPr id="5" name="フッター プレースホルダー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DC7A49-3CC3-4F3C-B83B-40D6CA7B37EB}" type="slidenum">
              <a:rPr kumimoji="1" lang="ja-JP" altLang="en-US" smtClean="0"/>
              <a:t>‹#›</a:t>
            </a:fld>
            <a:endParaRPr kumimoji="1" lang="ja-JP" altLang="en-US"/>
          </a:p>
        </p:txBody>
      </p:sp>
    </p:spTree>
    <p:extLst>
      <p:ext uri="{BB962C8B-B14F-4D97-AF65-F5344CB8AC3E}">
        <p14:creationId xmlns:p14="http://schemas.microsoft.com/office/powerpoint/2010/main" val="4193174515"/>
      </p:ext>
    </p:extLst>
  </p:cSld>
  <p:clrMap bg1="lt1" tx1="dk1" bg2="lt2" tx2="dk2" accent1="accent1" accent2="accent2" accent3="accent3" accent4="accent4" accent5="accent5" accent6="accent6" hlink="hlink" folHlink="folHlink"/>
  <p:sldLayoutIdLst>
    <p:sldLayoutId id="2147483656" r:id="rId1"/>
    <p:sldLayoutId id="2147483657" r:id="rId2"/>
  </p:sldLayoutIdLst>
  <p:hf hdr="0" ftr="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6" Type="http://schemas.openxmlformats.org/officeDocument/2006/relationships/diagramColors" Target="../diagrams/colors5.xml"/><Relationship Id="rId21" Type="http://schemas.openxmlformats.org/officeDocument/2006/relationships/diagramColors" Target="../diagrams/colors4.xml"/><Relationship Id="rId34" Type="http://schemas.openxmlformats.org/officeDocument/2006/relationships/diagramLayout" Target="../diagrams/layout7.xml"/><Relationship Id="rId42" Type="http://schemas.microsoft.com/office/2007/relationships/diagramDrawing" Target="../diagrams/drawing8.xml"/><Relationship Id="rId47" Type="http://schemas.microsoft.com/office/2007/relationships/diagramDrawing" Target="../diagrams/drawing9.xml"/><Relationship Id="rId50" Type="http://schemas.openxmlformats.org/officeDocument/2006/relationships/diagramData" Target="../diagrams/data10.xml"/><Relationship Id="rId55" Type="http://schemas.openxmlformats.org/officeDocument/2006/relationships/diagramData" Target="../diagrams/data11.xml"/><Relationship Id="rId63" Type="http://schemas.openxmlformats.org/officeDocument/2006/relationships/diagramColors" Target="../diagrams/colors12.xml"/><Relationship Id="rId7" Type="http://schemas.microsoft.com/office/2007/relationships/diagramDrawing" Target="../diagrams/drawing1.xml"/><Relationship Id="rId2" Type="http://schemas.openxmlformats.org/officeDocument/2006/relationships/notesSlide" Target="../notesSlides/notesSlide3.xml"/><Relationship Id="rId16" Type="http://schemas.openxmlformats.org/officeDocument/2006/relationships/diagramColors" Target="../diagrams/colors3.xml"/><Relationship Id="rId29" Type="http://schemas.openxmlformats.org/officeDocument/2006/relationships/diagramLayout" Target="../diagrams/layout6.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37" Type="http://schemas.microsoft.com/office/2007/relationships/diagramDrawing" Target="../diagrams/drawing7.xml"/><Relationship Id="rId40" Type="http://schemas.openxmlformats.org/officeDocument/2006/relationships/diagramQuickStyle" Target="../diagrams/quickStyle8.xml"/><Relationship Id="rId45" Type="http://schemas.openxmlformats.org/officeDocument/2006/relationships/diagramQuickStyle" Target="../diagrams/quickStyle9.xml"/><Relationship Id="rId53" Type="http://schemas.openxmlformats.org/officeDocument/2006/relationships/diagramColors" Target="../diagrams/colors10.xml"/><Relationship Id="rId58" Type="http://schemas.openxmlformats.org/officeDocument/2006/relationships/diagramColors" Target="../diagrams/colors11.xml"/><Relationship Id="rId5" Type="http://schemas.openxmlformats.org/officeDocument/2006/relationships/diagramQuickStyle" Target="../diagrams/quickStyle1.xml"/><Relationship Id="rId61" Type="http://schemas.openxmlformats.org/officeDocument/2006/relationships/diagramLayout" Target="../diagrams/layout12.xml"/><Relationship Id="rId19" Type="http://schemas.openxmlformats.org/officeDocument/2006/relationships/diagramLayout" Target="../diagrams/layout4.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35" Type="http://schemas.openxmlformats.org/officeDocument/2006/relationships/diagramQuickStyle" Target="../diagrams/quickStyle7.xml"/><Relationship Id="rId43" Type="http://schemas.openxmlformats.org/officeDocument/2006/relationships/diagramData" Target="../diagrams/data9.xml"/><Relationship Id="rId48" Type="http://schemas.openxmlformats.org/officeDocument/2006/relationships/image" Target="../media/image6.png"/><Relationship Id="rId56" Type="http://schemas.openxmlformats.org/officeDocument/2006/relationships/diagramLayout" Target="../diagrams/layout11.xml"/><Relationship Id="rId64" Type="http://schemas.microsoft.com/office/2007/relationships/diagramDrawing" Target="../diagrams/drawing12.xml"/><Relationship Id="rId8" Type="http://schemas.openxmlformats.org/officeDocument/2006/relationships/diagramData" Target="../diagrams/data2.xml"/><Relationship Id="rId51" Type="http://schemas.openxmlformats.org/officeDocument/2006/relationships/diagramLayout" Target="../diagrams/layout10.xml"/><Relationship Id="rId3" Type="http://schemas.openxmlformats.org/officeDocument/2006/relationships/diagramData" Target="../diagrams/data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diagramData" Target="../diagrams/data7.xml"/><Relationship Id="rId38" Type="http://schemas.openxmlformats.org/officeDocument/2006/relationships/diagramData" Target="../diagrams/data8.xml"/><Relationship Id="rId46" Type="http://schemas.openxmlformats.org/officeDocument/2006/relationships/diagramColors" Target="../diagrams/colors9.xml"/><Relationship Id="rId59" Type="http://schemas.microsoft.com/office/2007/relationships/diagramDrawing" Target="../diagrams/drawing11.xml"/><Relationship Id="rId20" Type="http://schemas.openxmlformats.org/officeDocument/2006/relationships/diagramQuickStyle" Target="../diagrams/quickStyle4.xml"/><Relationship Id="rId41" Type="http://schemas.openxmlformats.org/officeDocument/2006/relationships/diagramColors" Target="../diagrams/colors8.xml"/><Relationship Id="rId54" Type="http://schemas.microsoft.com/office/2007/relationships/diagramDrawing" Target="../diagrams/drawing10.xml"/><Relationship Id="rId62" Type="http://schemas.openxmlformats.org/officeDocument/2006/relationships/diagramQuickStyle" Target="../diagrams/quickStyle12.xml"/><Relationship Id="rId1" Type="http://schemas.openxmlformats.org/officeDocument/2006/relationships/slideLayout" Target="../slideLayouts/slideLayout1.xml"/><Relationship Id="rId6" Type="http://schemas.openxmlformats.org/officeDocument/2006/relationships/diagramColors" Target="../diagrams/colors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36" Type="http://schemas.openxmlformats.org/officeDocument/2006/relationships/diagramColors" Target="../diagrams/colors7.xml"/><Relationship Id="rId49" Type="http://schemas.openxmlformats.org/officeDocument/2006/relationships/image" Target="../media/image7.png"/><Relationship Id="rId57" Type="http://schemas.openxmlformats.org/officeDocument/2006/relationships/diagramQuickStyle" Target="../diagrams/quickStyle11.xml"/><Relationship Id="rId10" Type="http://schemas.openxmlformats.org/officeDocument/2006/relationships/diagramQuickStyle" Target="../diagrams/quickStyle2.xml"/><Relationship Id="rId31" Type="http://schemas.openxmlformats.org/officeDocument/2006/relationships/diagramColors" Target="../diagrams/colors6.xml"/><Relationship Id="rId44" Type="http://schemas.openxmlformats.org/officeDocument/2006/relationships/diagramLayout" Target="../diagrams/layout9.xml"/><Relationship Id="rId52" Type="http://schemas.openxmlformats.org/officeDocument/2006/relationships/diagramQuickStyle" Target="../diagrams/quickStyle10.xml"/><Relationship Id="rId60" Type="http://schemas.openxmlformats.org/officeDocument/2006/relationships/diagramData" Target="../diagrams/data12.xml"/><Relationship Id="rId65" Type="http://schemas.openxmlformats.org/officeDocument/2006/relationships/image" Target="../media/image8.png"/><Relationship Id="rId4" Type="http://schemas.openxmlformats.org/officeDocument/2006/relationships/diagramLayout" Target="../diagrams/layout1.xml"/><Relationship Id="rId9" Type="http://schemas.openxmlformats.org/officeDocument/2006/relationships/diagramLayout" Target="../diagrams/layout2.xml"/><Relationship Id="rId13" Type="http://schemas.openxmlformats.org/officeDocument/2006/relationships/diagramData" Target="../diagrams/data3.xml"/><Relationship Id="rId18" Type="http://schemas.openxmlformats.org/officeDocument/2006/relationships/diagramData" Target="../diagrams/data4.xml"/><Relationship Id="rId39" Type="http://schemas.openxmlformats.org/officeDocument/2006/relationships/diagramLayout" Target="../diagrams/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6" Type="http://schemas.openxmlformats.org/officeDocument/2006/relationships/diagramColors" Target="../diagrams/colors17.xml"/><Relationship Id="rId21" Type="http://schemas.openxmlformats.org/officeDocument/2006/relationships/diagramColors" Target="../diagrams/colors16.xml"/><Relationship Id="rId34" Type="http://schemas.openxmlformats.org/officeDocument/2006/relationships/diagramLayout" Target="../diagrams/layout19.xml"/><Relationship Id="rId42" Type="http://schemas.microsoft.com/office/2007/relationships/diagramDrawing" Target="../diagrams/drawing20.xml"/><Relationship Id="rId47" Type="http://schemas.microsoft.com/office/2007/relationships/diagramDrawing" Target="../diagrams/drawing21.xml"/><Relationship Id="rId50" Type="http://schemas.openxmlformats.org/officeDocument/2006/relationships/diagramQuickStyle" Target="../diagrams/quickStyle22.xml"/><Relationship Id="rId55" Type="http://schemas.openxmlformats.org/officeDocument/2006/relationships/diagramQuickStyle" Target="../diagrams/quickStyle23.xml"/><Relationship Id="rId63" Type="http://schemas.openxmlformats.org/officeDocument/2006/relationships/image" Target="../media/image8.png"/><Relationship Id="rId7" Type="http://schemas.microsoft.com/office/2007/relationships/diagramDrawing" Target="../diagrams/drawing13.xml"/><Relationship Id="rId2" Type="http://schemas.openxmlformats.org/officeDocument/2006/relationships/notesSlide" Target="../notesSlides/notesSlide4.xml"/><Relationship Id="rId16" Type="http://schemas.openxmlformats.org/officeDocument/2006/relationships/diagramColors" Target="../diagrams/colors15.xml"/><Relationship Id="rId29" Type="http://schemas.openxmlformats.org/officeDocument/2006/relationships/diagramLayout" Target="../diagrams/layout18.xml"/><Relationship Id="rId11" Type="http://schemas.openxmlformats.org/officeDocument/2006/relationships/diagramColors" Target="../diagrams/colors14.xml"/><Relationship Id="rId24" Type="http://schemas.openxmlformats.org/officeDocument/2006/relationships/diagramLayout" Target="../diagrams/layout17.xml"/><Relationship Id="rId32" Type="http://schemas.microsoft.com/office/2007/relationships/diagramDrawing" Target="../diagrams/drawing18.xml"/><Relationship Id="rId37" Type="http://schemas.microsoft.com/office/2007/relationships/diagramDrawing" Target="../diagrams/drawing19.xml"/><Relationship Id="rId40" Type="http://schemas.openxmlformats.org/officeDocument/2006/relationships/diagramQuickStyle" Target="../diagrams/quickStyle20.xml"/><Relationship Id="rId45" Type="http://schemas.openxmlformats.org/officeDocument/2006/relationships/diagramQuickStyle" Target="../diagrams/quickStyle21.xml"/><Relationship Id="rId53" Type="http://schemas.openxmlformats.org/officeDocument/2006/relationships/diagramData" Target="../diagrams/data23.xml"/><Relationship Id="rId58" Type="http://schemas.openxmlformats.org/officeDocument/2006/relationships/diagramData" Target="../diagrams/data24.xml"/><Relationship Id="rId66" Type="http://schemas.openxmlformats.org/officeDocument/2006/relationships/image" Target="../media/image9.png"/><Relationship Id="rId5" Type="http://schemas.openxmlformats.org/officeDocument/2006/relationships/diagramQuickStyle" Target="../diagrams/quickStyle13.xml"/><Relationship Id="rId61" Type="http://schemas.openxmlformats.org/officeDocument/2006/relationships/diagramColors" Target="../diagrams/colors24.xml"/><Relationship Id="rId19" Type="http://schemas.openxmlformats.org/officeDocument/2006/relationships/diagramLayout" Target="../diagrams/layout16.xml"/><Relationship Id="rId14" Type="http://schemas.openxmlformats.org/officeDocument/2006/relationships/diagramLayout" Target="../diagrams/layout15.xml"/><Relationship Id="rId22" Type="http://schemas.microsoft.com/office/2007/relationships/diagramDrawing" Target="../diagrams/drawing16.xml"/><Relationship Id="rId27" Type="http://schemas.microsoft.com/office/2007/relationships/diagramDrawing" Target="../diagrams/drawing17.xml"/><Relationship Id="rId30" Type="http://schemas.openxmlformats.org/officeDocument/2006/relationships/diagramQuickStyle" Target="../diagrams/quickStyle18.xml"/><Relationship Id="rId35" Type="http://schemas.openxmlformats.org/officeDocument/2006/relationships/diagramQuickStyle" Target="../diagrams/quickStyle19.xml"/><Relationship Id="rId43" Type="http://schemas.openxmlformats.org/officeDocument/2006/relationships/diagramData" Target="../diagrams/data21.xml"/><Relationship Id="rId48" Type="http://schemas.openxmlformats.org/officeDocument/2006/relationships/diagramData" Target="../diagrams/data22.xml"/><Relationship Id="rId56" Type="http://schemas.openxmlformats.org/officeDocument/2006/relationships/diagramColors" Target="../diagrams/colors23.xml"/><Relationship Id="rId64" Type="http://schemas.openxmlformats.org/officeDocument/2006/relationships/image" Target="../media/image7.png"/><Relationship Id="rId8" Type="http://schemas.openxmlformats.org/officeDocument/2006/relationships/diagramData" Target="../diagrams/data14.xml"/><Relationship Id="rId51" Type="http://schemas.openxmlformats.org/officeDocument/2006/relationships/diagramColors" Target="../diagrams/colors22.xml"/><Relationship Id="rId3" Type="http://schemas.openxmlformats.org/officeDocument/2006/relationships/diagramData" Target="../diagrams/data13.xml"/><Relationship Id="rId12" Type="http://schemas.microsoft.com/office/2007/relationships/diagramDrawing" Target="../diagrams/drawing14.xml"/><Relationship Id="rId17" Type="http://schemas.microsoft.com/office/2007/relationships/diagramDrawing" Target="../diagrams/drawing15.xml"/><Relationship Id="rId25" Type="http://schemas.openxmlformats.org/officeDocument/2006/relationships/diagramQuickStyle" Target="../diagrams/quickStyle17.xml"/><Relationship Id="rId33" Type="http://schemas.openxmlformats.org/officeDocument/2006/relationships/diagramData" Target="../diagrams/data19.xml"/><Relationship Id="rId38" Type="http://schemas.openxmlformats.org/officeDocument/2006/relationships/diagramData" Target="../diagrams/data20.xml"/><Relationship Id="rId46" Type="http://schemas.openxmlformats.org/officeDocument/2006/relationships/diagramColors" Target="../diagrams/colors21.xml"/><Relationship Id="rId59" Type="http://schemas.openxmlformats.org/officeDocument/2006/relationships/diagramLayout" Target="../diagrams/layout24.xml"/><Relationship Id="rId67" Type="http://schemas.openxmlformats.org/officeDocument/2006/relationships/image" Target="../media/image10.png"/><Relationship Id="rId20" Type="http://schemas.openxmlformats.org/officeDocument/2006/relationships/diagramQuickStyle" Target="../diagrams/quickStyle16.xml"/><Relationship Id="rId41" Type="http://schemas.openxmlformats.org/officeDocument/2006/relationships/diagramColors" Target="../diagrams/colors20.xml"/><Relationship Id="rId54" Type="http://schemas.openxmlformats.org/officeDocument/2006/relationships/diagramLayout" Target="../diagrams/layout23.xml"/><Relationship Id="rId62" Type="http://schemas.microsoft.com/office/2007/relationships/diagramDrawing" Target="../diagrams/drawing24.xml"/><Relationship Id="rId1" Type="http://schemas.openxmlformats.org/officeDocument/2006/relationships/slideLayout" Target="../slideLayouts/slideLayout1.xml"/><Relationship Id="rId6" Type="http://schemas.openxmlformats.org/officeDocument/2006/relationships/diagramColors" Target="../diagrams/colors13.xml"/><Relationship Id="rId15" Type="http://schemas.openxmlformats.org/officeDocument/2006/relationships/diagramQuickStyle" Target="../diagrams/quickStyle15.xml"/><Relationship Id="rId23" Type="http://schemas.openxmlformats.org/officeDocument/2006/relationships/diagramData" Target="../diagrams/data17.xml"/><Relationship Id="rId28" Type="http://schemas.openxmlformats.org/officeDocument/2006/relationships/diagramData" Target="../diagrams/data18.xml"/><Relationship Id="rId36" Type="http://schemas.openxmlformats.org/officeDocument/2006/relationships/diagramColors" Target="../diagrams/colors19.xml"/><Relationship Id="rId49" Type="http://schemas.openxmlformats.org/officeDocument/2006/relationships/diagramLayout" Target="../diagrams/layout22.xml"/><Relationship Id="rId57" Type="http://schemas.microsoft.com/office/2007/relationships/diagramDrawing" Target="../diagrams/drawing23.xml"/><Relationship Id="rId10" Type="http://schemas.openxmlformats.org/officeDocument/2006/relationships/diagramQuickStyle" Target="../diagrams/quickStyle14.xml"/><Relationship Id="rId31" Type="http://schemas.openxmlformats.org/officeDocument/2006/relationships/diagramColors" Target="../diagrams/colors18.xml"/><Relationship Id="rId44" Type="http://schemas.openxmlformats.org/officeDocument/2006/relationships/diagramLayout" Target="../diagrams/layout21.xml"/><Relationship Id="rId52" Type="http://schemas.microsoft.com/office/2007/relationships/diagramDrawing" Target="../diagrams/drawing22.xml"/><Relationship Id="rId60" Type="http://schemas.openxmlformats.org/officeDocument/2006/relationships/diagramQuickStyle" Target="../diagrams/quickStyle24.xml"/><Relationship Id="rId65" Type="http://schemas.openxmlformats.org/officeDocument/2006/relationships/image" Target="../media/image6.png"/><Relationship Id="rId4" Type="http://schemas.openxmlformats.org/officeDocument/2006/relationships/diagramLayout" Target="../diagrams/layout13.xml"/><Relationship Id="rId9" Type="http://schemas.openxmlformats.org/officeDocument/2006/relationships/diagramLayout" Target="../diagrams/layout14.xml"/><Relationship Id="rId13" Type="http://schemas.openxmlformats.org/officeDocument/2006/relationships/diagramData" Target="../diagrams/data15.xml"/><Relationship Id="rId18" Type="http://schemas.openxmlformats.org/officeDocument/2006/relationships/diagramData" Target="../diagrams/data16.xml"/><Relationship Id="rId39" Type="http://schemas.openxmlformats.org/officeDocument/2006/relationships/diagramLayout" Target="../diagrams/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slideLayout" Target="../slideLayouts/slideLayout1.xml"/><Relationship Id="rId7" Type="http://schemas.openxmlformats.org/officeDocument/2006/relationships/diagramData" Target="../diagrams/data25.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0.png"/><Relationship Id="rId11" Type="http://schemas.microsoft.com/office/2007/relationships/diagramDrawing" Target="../diagrams/drawing25.xml"/><Relationship Id="rId5" Type="http://schemas.openxmlformats.org/officeDocument/2006/relationships/image" Target="../media/image18.png"/><Relationship Id="rId10" Type="http://schemas.openxmlformats.org/officeDocument/2006/relationships/diagramColors" Target="../diagrams/colors25.xml"/><Relationship Id="rId4" Type="http://schemas.openxmlformats.org/officeDocument/2006/relationships/notesSlide" Target="../notesSlides/notesSlide9.xml"/><Relationship Id="rId9" Type="http://schemas.openxmlformats.org/officeDocument/2006/relationships/diagramQuickStyle" Target="../diagrams/quickStyle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247;p32">
            <a:extLst>
              <a:ext uri="{FF2B5EF4-FFF2-40B4-BE49-F238E27FC236}">
                <a16:creationId xmlns:a16="http://schemas.microsoft.com/office/drawing/2014/main" id="{3B36483F-3391-4ABF-BF68-6E7CE621E146}"/>
              </a:ext>
            </a:extLst>
          </p:cNvPr>
          <p:cNvSpPr/>
          <p:nvPr/>
        </p:nvSpPr>
        <p:spPr>
          <a:xfrm>
            <a:off x="731405" y="400492"/>
            <a:ext cx="6912768" cy="648072"/>
          </a:xfrm>
          <a:prstGeom prst="rect">
            <a:avLst/>
          </a:prstGeom>
          <a:noFill/>
          <a:ln>
            <a:noFill/>
          </a:ln>
        </p:spPr>
        <p:txBody>
          <a:bodyPr spcFirstLastPara="1" wrap="square" lIns="36000" tIns="45700" rIns="36000" bIns="45700" anchor="t" anchorCtr="0">
            <a:noAutofit/>
          </a:bodyPr>
          <a:lstStyle/>
          <a:p>
            <a:pPr algn="just" hangingPunct="0"/>
            <a:r>
              <a:rPr lang="ja-JP" altLang="ja-JP" dirty="0">
                <a:effectLst/>
                <a:latin typeface="UD デジタル 教科書体 NK-B" panose="02020700000000000000" pitchFamily="18" charset="-128"/>
                <a:ea typeface="UD デジタル 教科書体 NK-B" panose="02020700000000000000" pitchFamily="18" charset="-128"/>
              </a:rPr>
              <a:t>グリーンコンピューティング・</a:t>
            </a:r>
            <a:r>
              <a:rPr lang="en-US" altLang="ja-JP" dirty="0">
                <a:effectLst/>
                <a:latin typeface="UD デジタル 教科書体 NK-B" panose="02020700000000000000" pitchFamily="18" charset="-128"/>
                <a:ea typeface="UD デジタル 教科書体 NK-B" panose="02020700000000000000" pitchFamily="18" charset="-128"/>
              </a:rPr>
              <a:t>DX</a:t>
            </a:r>
            <a:endParaRPr lang="ja-JP" altLang="ja-JP" dirty="0">
              <a:effectLst/>
              <a:latin typeface="UD デジタル 教科書体 NK-B" panose="02020700000000000000" pitchFamily="18" charset="-128"/>
              <a:ea typeface="UD デジタル 教科書体 NK-B" panose="02020700000000000000" pitchFamily="18" charset="-128"/>
            </a:endParaRPr>
          </a:p>
          <a:p>
            <a:r>
              <a:rPr lang="en-US" altLang="ja-JP"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a:t>
            </a:r>
            <a:r>
              <a:rPr lang="en-US" altLang="ja-JP" dirty="0">
                <a:effectLst/>
                <a:latin typeface="UD デジタル 教科書体 NK-B" panose="02020700000000000000" pitchFamily="18" charset="-128"/>
                <a:ea typeface="UD デジタル 教科書体 NK-B" panose="02020700000000000000" pitchFamily="18" charset="-128"/>
              </a:rPr>
              <a:t> </a:t>
            </a:r>
            <a:r>
              <a:rPr lang="ja-JP" altLang="ja-JP"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非フォンノイマン型革新的デジタルコンピューティングアーキテクチャ</a:t>
            </a:r>
            <a:endParaRPr lang="en-US" altLang="ja-JP" sz="4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5" name="テキスト ボックス 4">
            <a:extLst>
              <a:ext uri="{FF2B5EF4-FFF2-40B4-BE49-F238E27FC236}">
                <a16:creationId xmlns:a16="http://schemas.microsoft.com/office/drawing/2014/main" id="{CD8DB1A9-CE8F-B0AD-6D53-C41E4DB80E11}"/>
              </a:ext>
            </a:extLst>
          </p:cNvPr>
          <p:cNvSpPr txBox="1"/>
          <p:nvPr/>
        </p:nvSpPr>
        <p:spPr>
          <a:xfrm>
            <a:off x="5602110" y="5512005"/>
            <a:ext cx="4382322" cy="523220"/>
          </a:xfrm>
          <a:prstGeom prst="rect">
            <a:avLst/>
          </a:prstGeom>
          <a:noFill/>
        </p:spPr>
        <p:txBody>
          <a:bodyPr wrap="square">
            <a:spAutoFit/>
          </a:bodyPr>
          <a:lstStyle/>
          <a:p>
            <a:pPr algn="r">
              <a:buClr>
                <a:srgbClr val="990099"/>
              </a:buClr>
              <a:buSzPts val="2400"/>
            </a:pPr>
            <a:r>
              <a:rPr lang="ja-JP" altLang="en-US" sz="28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rPr>
              <a:t>奈良先端大　中島康彦</a:t>
            </a:r>
            <a:endParaRPr lang="en-US" sz="28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endParaRPr>
          </a:p>
        </p:txBody>
      </p:sp>
      <p:sp>
        <p:nvSpPr>
          <p:cNvPr id="9" name="テキスト ボックス 8">
            <a:extLst>
              <a:ext uri="{FF2B5EF4-FFF2-40B4-BE49-F238E27FC236}">
                <a16:creationId xmlns:a16="http://schemas.microsoft.com/office/drawing/2014/main" id="{A54E0969-5859-4A0B-8F7D-B387535FDD43}"/>
              </a:ext>
            </a:extLst>
          </p:cNvPr>
          <p:cNvSpPr txBox="1"/>
          <p:nvPr/>
        </p:nvSpPr>
        <p:spPr>
          <a:xfrm>
            <a:off x="5477930" y="159756"/>
            <a:ext cx="5658630" cy="369332"/>
          </a:xfrm>
          <a:prstGeom prst="rect">
            <a:avLst/>
          </a:prstGeom>
          <a:noFill/>
        </p:spPr>
        <p:txBody>
          <a:bodyPr wrap="square">
            <a:spAutoFit/>
          </a:bodyPr>
          <a:lstStyle/>
          <a:p>
            <a:pPr algn="r">
              <a:buClr>
                <a:srgbClr val="990099"/>
              </a:buClr>
              <a:buSzPts val="2400"/>
            </a:pPr>
            <a:r>
              <a:rPr lang="ja-JP" altLang="ja-JP"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戦略的創造研究推進事業　</a:t>
            </a:r>
            <a:r>
              <a:rPr lang="en-US" altLang="ja-JP"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ALCA-Next2026</a:t>
            </a:r>
            <a:r>
              <a:rPr lang="ja-JP" altLang="en-US" dirty="0">
                <a:effectLs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資料</a:t>
            </a:r>
            <a:endParaRPr lang="en-US" sz="2400"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endParaRPr>
          </a:p>
        </p:txBody>
      </p:sp>
      <p:sp>
        <p:nvSpPr>
          <p:cNvPr id="10" name="テキスト ボックス 9">
            <a:extLst>
              <a:ext uri="{FF2B5EF4-FFF2-40B4-BE49-F238E27FC236}">
                <a16:creationId xmlns:a16="http://schemas.microsoft.com/office/drawing/2014/main" id="{52AEFA8F-E294-E52B-C67C-444392C4C203}"/>
              </a:ext>
            </a:extLst>
          </p:cNvPr>
          <p:cNvSpPr txBox="1"/>
          <p:nvPr/>
        </p:nvSpPr>
        <p:spPr>
          <a:xfrm>
            <a:off x="0" y="2852936"/>
            <a:ext cx="11856640" cy="1138773"/>
          </a:xfrm>
          <a:prstGeom prst="rect">
            <a:avLst/>
          </a:prstGeom>
          <a:noFill/>
        </p:spPr>
        <p:txBody>
          <a:bodyPr wrap="square">
            <a:spAutoFit/>
          </a:bodyPr>
          <a:lstStyle/>
          <a:p>
            <a:pPr algn="ctr" hangingPunct="0"/>
            <a:r>
              <a:rPr lang="ja-JP" sz="2400" dirty="0">
                <a:effectLst/>
                <a:latin typeface="UD デジタル 教科書体 NK-B" panose="02020700000000000000" pitchFamily="18" charset="-128"/>
                <a:ea typeface="UD デジタル 教科書体 NK-B" panose="02020700000000000000" pitchFamily="18" charset="-128"/>
              </a:rPr>
              <a:t>研究開発課題名</a:t>
            </a:r>
            <a:r>
              <a:rPr lang="ja-JP" altLang="en-US" sz="2400" dirty="0">
                <a:effectLst/>
                <a:latin typeface="UD デジタル 教科書体 NK-B" panose="02020700000000000000" pitchFamily="18" charset="-128"/>
                <a:ea typeface="UD デジタル 教科書体 NK-B" panose="02020700000000000000" pitchFamily="18" charset="-128"/>
              </a:rPr>
              <a:t>　</a:t>
            </a:r>
            <a:r>
              <a:rPr kumimoji="1" lang="ja-JP" altLang="ja-JP" sz="4000" kern="1200" dirty="0">
                <a:effectLst/>
                <a:latin typeface="UD デジタル 教科書体 NK-B" panose="02020700000000000000" pitchFamily="18" charset="-128"/>
                <a:ea typeface="UD デジタル 教科書体 NK-B" panose="02020700000000000000" pitchFamily="18" charset="-128"/>
              </a:rPr>
              <a:t>多連装マルチレベルパイプラインＣＧＲＡ</a:t>
            </a:r>
            <a:endParaRPr kumimoji="1" lang="en-US" altLang="ja-JP" sz="4000" kern="1200" dirty="0">
              <a:effectLst/>
              <a:latin typeface="UD デジタル 教科書体 NK-B" panose="02020700000000000000" pitchFamily="18" charset="-128"/>
              <a:ea typeface="UD デジタル 教科書体 NK-B" panose="02020700000000000000" pitchFamily="18" charset="-128"/>
            </a:endParaRPr>
          </a:p>
          <a:p>
            <a:pPr algn="ctr" hangingPunct="0"/>
            <a:r>
              <a:rPr lang="en-US" altLang="ja-JP" sz="2800" dirty="0">
                <a:solidFill>
                  <a:srgbClr val="FF0000"/>
                </a:solidFill>
                <a:effectLst/>
                <a:latin typeface="UD デジタル 教科書体 NK-B" panose="02020700000000000000" pitchFamily="18" charset="-128"/>
                <a:ea typeface="UD デジタル 教科書体 NK-B" panose="02020700000000000000" pitchFamily="18" charset="-128"/>
              </a:rPr>
              <a:t>L</a:t>
            </a:r>
            <a:r>
              <a:rPr lang="en-US" altLang="ja-JP" sz="2800" dirty="0">
                <a:effectLst/>
                <a:latin typeface="UD デジタル 教科書体 NK-B" panose="02020700000000000000" pitchFamily="18" charset="-128"/>
                <a:ea typeface="UD デジタル 教科書体 NK-B" panose="02020700000000000000" pitchFamily="18" charset="-128"/>
              </a:rPr>
              <a:t>inear array accelerator </a:t>
            </a:r>
            <a:r>
              <a:rPr lang="en-US" altLang="ja-JP" sz="2800" dirty="0">
                <a:solidFill>
                  <a:srgbClr val="FF0000"/>
                </a:solidFill>
                <a:effectLst/>
                <a:latin typeface="UD デジタル 教科書体 NK-B" panose="02020700000000000000" pitchFamily="18" charset="-128"/>
                <a:ea typeface="UD デジタル 教科書体 NK-B" panose="02020700000000000000" pitchFamily="18" charset="-128"/>
              </a:rPr>
              <a:t>EN</a:t>
            </a:r>
            <a:r>
              <a:rPr lang="en-US" altLang="ja-JP" sz="2800" dirty="0">
                <a:effectLst/>
                <a:latin typeface="UD デジタル 教科書体 NK-B" panose="02020700000000000000" pitchFamily="18" charset="-128"/>
                <a:ea typeface="UD デジタル 教科書体 NK-B" panose="02020700000000000000" pitchFamily="18" charset="-128"/>
              </a:rPr>
              <a:t>abling </a:t>
            </a:r>
            <a:r>
              <a:rPr lang="en-US" altLang="ja-JP" sz="2800" dirty="0">
                <a:solidFill>
                  <a:srgbClr val="FF0000"/>
                </a:solidFill>
                <a:effectLst/>
                <a:latin typeface="UD デジタル 教科書体 NK-B" panose="02020700000000000000" pitchFamily="18" charset="-128"/>
                <a:ea typeface="UD デジタル 教科書体 NK-B" panose="02020700000000000000" pitchFamily="18" charset="-128"/>
              </a:rPr>
              <a:t>Z</a:t>
            </a:r>
            <a:r>
              <a:rPr lang="en-US" altLang="ja-JP" sz="2800" dirty="0">
                <a:effectLst/>
                <a:latin typeface="UD デジタル 教科書体 NK-B" panose="02020700000000000000" pitchFamily="18" charset="-128"/>
                <a:ea typeface="UD デジタル 教科書体 NK-B" panose="02020700000000000000" pitchFamily="18" charset="-128"/>
              </a:rPr>
              <a:t>ero-</a:t>
            </a:r>
            <a:r>
              <a:rPr lang="en-US" altLang="ja-JP" sz="2800" dirty="0">
                <a:solidFill>
                  <a:srgbClr val="FF0000"/>
                </a:solidFill>
                <a:effectLst/>
                <a:latin typeface="UD デジタル 教科書体 NK-B" panose="02020700000000000000" pitchFamily="18" charset="-128"/>
                <a:ea typeface="UD デジタル 教科書体 NK-B" panose="02020700000000000000" pitchFamily="18" charset="-128"/>
              </a:rPr>
              <a:t>O</a:t>
            </a:r>
            <a:r>
              <a:rPr lang="en-US" altLang="ja-JP" sz="2800" dirty="0">
                <a:effectLst/>
                <a:latin typeface="UD デジタル 教科書体 NK-B" panose="02020700000000000000" pitchFamily="18" charset="-128"/>
                <a:ea typeface="UD デジタル 教科書体 NK-B" panose="02020700000000000000" pitchFamily="18" charset="-128"/>
              </a:rPr>
              <a:t>rder mapping</a:t>
            </a:r>
            <a:endParaRPr lang="ja-JP" sz="2800" dirty="0">
              <a:effectLst/>
              <a:latin typeface="UD デジタル 教科書体 NK-B" panose="02020700000000000000" pitchFamily="18" charset="-128"/>
              <a:ea typeface="UD デジタル 教科書体 NK-B" panose="02020700000000000000" pitchFamily="18" charset="-128"/>
            </a:endParaRPr>
          </a:p>
        </p:txBody>
      </p:sp>
      <p:grpSp>
        <p:nvGrpSpPr>
          <p:cNvPr id="3" name="グループ化 2">
            <a:extLst>
              <a:ext uri="{FF2B5EF4-FFF2-40B4-BE49-F238E27FC236}">
                <a16:creationId xmlns:a16="http://schemas.microsoft.com/office/drawing/2014/main" id="{3BABF872-4817-4FF6-15FE-14AD4E290246}"/>
              </a:ext>
            </a:extLst>
          </p:cNvPr>
          <p:cNvGrpSpPr/>
          <p:nvPr/>
        </p:nvGrpSpPr>
        <p:grpSpPr>
          <a:xfrm>
            <a:off x="10216501" y="5229200"/>
            <a:ext cx="1568131" cy="1094057"/>
            <a:chOff x="10344472" y="1544598"/>
            <a:chExt cx="1808313" cy="988094"/>
          </a:xfrm>
        </p:grpSpPr>
        <p:sp>
          <p:nvSpPr>
            <p:cNvPr id="6" name="正方形/長方形 5">
              <a:extLst>
                <a:ext uri="{FF2B5EF4-FFF2-40B4-BE49-F238E27FC236}">
                  <a16:creationId xmlns:a16="http://schemas.microsoft.com/office/drawing/2014/main" id="{B5E7E59F-4432-3030-4D91-4962332A5F70}"/>
                </a:ext>
              </a:extLst>
            </p:cNvPr>
            <p:cNvSpPr/>
            <p:nvPr/>
          </p:nvSpPr>
          <p:spPr>
            <a:xfrm>
              <a:off x="10344472" y="1544598"/>
              <a:ext cx="1808313" cy="988094"/>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C9B3779F-CD75-44CE-A94B-97A42926B9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2086" y="1660209"/>
              <a:ext cx="1673083" cy="756871"/>
            </a:xfrm>
            <a:prstGeom prst="rect">
              <a:avLst/>
            </a:prstGeom>
          </p:spPr>
        </p:pic>
      </p:grpSp>
      <p:sp>
        <p:nvSpPr>
          <p:cNvPr id="2" name="日付プレースホルダー 1">
            <a:extLst>
              <a:ext uri="{FF2B5EF4-FFF2-40B4-BE49-F238E27FC236}">
                <a16:creationId xmlns:a16="http://schemas.microsoft.com/office/drawing/2014/main" id="{5CCFFEBE-7A76-F27A-0C1D-4B75547B84A3}"/>
              </a:ext>
            </a:extLst>
          </p:cNvPr>
          <p:cNvSpPr>
            <a:spLocks noGrp="1"/>
          </p:cNvSpPr>
          <p:nvPr>
            <p:ph type="dt" sz="half" idx="10"/>
          </p:nvPr>
        </p:nvSpPr>
        <p:spPr/>
        <p:txBody>
          <a:bodyPr/>
          <a:lstStyle/>
          <a:p>
            <a:r>
              <a:rPr lang="en-US" altLang="ja-JP"/>
              <a:t>20261001</a:t>
            </a:r>
            <a:endParaRPr lang="ja-JP" altLang="en-US" dirty="0"/>
          </a:p>
        </p:txBody>
      </p:sp>
      <p:sp>
        <p:nvSpPr>
          <p:cNvPr id="11" name="スライド番号プレースホルダー 10">
            <a:extLst>
              <a:ext uri="{FF2B5EF4-FFF2-40B4-BE49-F238E27FC236}">
                <a16:creationId xmlns:a16="http://schemas.microsoft.com/office/drawing/2014/main" id="{556F79AA-1F57-3AFC-D634-96E3483D2255}"/>
              </a:ext>
            </a:extLst>
          </p:cNvPr>
          <p:cNvSpPr>
            <a:spLocks noGrp="1"/>
          </p:cNvSpPr>
          <p:nvPr>
            <p:ph type="sldNum" sz="quarter" idx="12"/>
          </p:nvPr>
        </p:nvSpPr>
        <p:spPr/>
        <p:txBody>
          <a:bodyPr/>
          <a:lstStyle/>
          <a:p>
            <a:fld id="{06DC7A49-3CC3-4F3C-B83B-40D6CA7B37EB}" type="slidenum">
              <a:rPr lang="ja-JP" altLang="en-US" smtClean="0"/>
              <a:pPr/>
              <a:t>1</a:t>
            </a:fld>
            <a:endParaRPr lang="ja-JP" altLang="en-US" dirty="0"/>
          </a:p>
        </p:txBody>
      </p:sp>
    </p:spTree>
    <p:extLst>
      <p:ext uri="{BB962C8B-B14F-4D97-AF65-F5344CB8AC3E}">
        <p14:creationId xmlns:p14="http://schemas.microsoft.com/office/powerpoint/2010/main" val="26996786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D3262-0DFC-7759-A5E5-335ABCAEB04B}"/>
            </a:ext>
          </a:extLst>
        </p:cNvPr>
        <p:cNvGrpSpPr/>
        <p:nvPr/>
      </p:nvGrpSpPr>
      <p:grpSpPr>
        <a:xfrm>
          <a:off x="0" y="0"/>
          <a:ext cx="0" cy="0"/>
          <a:chOff x="0" y="0"/>
          <a:chExt cx="0" cy="0"/>
        </a:xfrm>
      </p:grpSpPr>
      <p:sp>
        <p:nvSpPr>
          <p:cNvPr id="142" name="正方形/長方形 141">
            <a:extLst>
              <a:ext uri="{FF2B5EF4-FFF2-40B4-BE49-F238E27FC236}">
                <a16:creationId xmlns:a16="http://schemas.microsoft.com/office/drawing/2014/main" id="{D25DC923-007C-E80D-F53E-17F74FCD1665}"/>
              </a:ext>
            </a:extLst>
          </p:cNvPr>
          <p:cNvSpPr/>
          <p:nvPr/>
        </p:nvSpPr>
        <p:spPr>
          <a:xfrm>
            <a:off x="9792571" y="1306860"/>
            <a:ext cx="847287" cy="1393378"/>
          </a:xfrm>
          <a:prstGeom prst="rect">
            <a:avLst/>
          </a:prstGeom>
          <a:solidFill>
            <a:srgbClr val="92D050"/>
          </a:solidFill>
          <a:ln w="127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1600"/>
              </a:lnSpc>
            </a:pP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AXI interconn.</a:t>
            </a:r>
          </a:p>
        </p:txBody>
      </p:sp>
      <p:pic>
        <p:nvPicPr>
          <p:cNvPr id="4" name="図 3" descr="屋内, 机, テーブル, コンピュータ が含まれている画像&#10;&#10;AI 生成コンテンツは誤りを含む可能性があります。">
            <a:extLst>
              <a:ext uri="{FF2B5EF4-FFF2-40B4-BE49-F238E27FC236}">
                <a16:creationId xmlns:a16="http://schemas.microsoft.com/office/drawing/2014/main" id="{FD976B4C-39F6-5204-9C73-202B5ED0FA47}"/>
              </a:ext>
            </a:extLst>
          </p:cNvPr>
          <p:cNvPicPr>
            <a:picLocks noChangeAspect="1"/>
          </p:cNvPicPr>
          <p:nvPr/>
        </p:nvPicPr>
        <p:blipFill>
          <a:blip r:embed="rId3" cstate="print">
            <a:extLst>
              <a:ext uri="{28A0092B-C50C-407E-A947-70E740481C1C}">
                <a14:useLocalDpi xmlns:a14="http://schemas.microsoft.com/office/drawing/2010/main" val="0"/>
              </a:ext>
            </a:extLst>
          </a:blip>
          <a:srcRect t="12020" b="15949"/>
          <a:stretch>
            <a:fillRect/>
          </a:stretch>
        </p:blipFill>
        <p:spPr>
          <a:xfrm>
            <a:off x="0" y="2907309"/>
            <a:ext cx="12192000" cy="3960440"/>
          </a:xfrm>
          <a:prstGeom prst="rect">
            <a:avLst/>
          </a:prstGeom>
        </p:spPr>
      </p:pic>
      <p:sp>
        <p:nvSpPr>
          <p:cNvPr id="3" name="日付プレースホルダー 2">
            <a:extLst>
              <a:ext uri="{FF2B5EF4-FFF2-40B4-BE49-F238E27FC236}">
                <a16:creationId xmlns:a16="http://schemas.microsoft.com/office/drawing/2014/main" id="{FD639195-B9DF-5092-B3A9-086EF58C08AE}"/>
              </a:ext>
            </a:extLst>
          </p:cNvPr>
          <p:cNvSpPr>
            <a:spLocks noGrp="1"/>
          </p:cNvSpPr>
          <p:nvPr>
            <p:ph type="dt" sz="half" idx="10"/>
          </p:nvPr>
        </p:nvSpPr>
        <p:spPr/>
        <p:txBody>
          <a:bodyPr/>
          <a:lstStyle/>
          <a:p>
            <a:r>
              <a:rPr lang="en-US" altLang="ja-JP"/>
              <a:t>20261001</a:t>
            </a:r>
            <a:endParaRPr lang="ja-JP" altLang="en-US" dirty="0"/>
          </a:p>
        </p:txBody>
      </p:sp>
      <p:sp>
        <p:nvSpPr>
          <p:cNvPr id="6" name="スライド番号プレースホルダー 5">
            <a:extLst>
              <a:ext uri="{FF2B5EF4-FFF2-40B4-BE49-F238E27FC236}">
                <a16:creationId xmlns:a16="http://schemas.microsoft.com/office/drawing/2014/main" id="{8E5D074F-4B5C-B939-3921-F673B4C85ABA}"/>
              </a:ext>
            </a:extLst>
          </p:cNvPr>
          <p:cNvSpPr>
            <a:spLocks noGrp="1"/>
          </p:cNvSpPr>
          <p:nvPr>
            <p:ph type="sldNum" sz="quarter" idx="12"/>
          </p:nvPr>
        </p:nvSpPr>
        <p:spPr/>
        <p:txBody>
          <a:bodyPr/>
          <a:lstStyle/>
          <a:p>
            <a:fld id="{06DC7A49-3CC3-4F3C-B83B-40D6CA7B37EB}" type="slidenum">
              <a:rPr lang="ja-JP" altLang="en-US" smtClean="0"/>
              <a:pPr/>
              <a:t>10</a:t>
            </a:fld>
            <a:endParaRPr lang="ja-JP" altLang="en-US" dirty="0"/>
          </a:p>
        </p:txBody>
      </p:sp>
      <p:sp>
        <p:nvSpPr>
          <p:cNvPr id="8" name="対角する 2 つの角を切り取った四角形 179">
            <a:extLst>
              <a:ext uri="{FF2B5EF4-FFF2-40B4-BE49-F238E27FC236}">
                <a16:creationId xmlns:a16="http://schemas.microsoft.com/office/drawing/2014/main" id="{F79C96D0-81FF-043D-C9BB-05510F65BD92}"/>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のチップレットベース・スケーラブル・プロトタイプ</a:t>
            </a:r>
            <a:endParaRPr lang="ja-JP" altLang="en-US" sz="2400" b="1" dirty="0">
              <a:solidFill>
                <a:schemeClr val="bg1"/>
              </a:solidFill>
              <a:highlight>
                <a:srgbClr val="8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5" name="正方形/長方形 4">
            <a:extLst>
              <a:ext uri="{FF2B5EF4-FFF2-40B4-BE49-F238E27FC236}">
                <a16:creationId xmlns:a16="http://schemas.microsoft.com/office/drawing/2014/main" id="{02E70717-EEE0-0EEB-45E2-1672BD4089BC}"/>
              </a:ext>
            </a:extLst>
          </p:cNvPr>
          <p:cNvSpPr/>
          <p:nvPr/>
        </p:nvSpPr>
        <p:spPr>
          <a:xfrm>
            <a:off x="6097639" y="1271800"/>
            <a:ext cx="3557217" cy="150772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kumimoji="1" lang="ja-JP" altLang="en-US" sz="1000" dirty="0">
              <a:latin typeface="UD デジタル 教科書体 NK-B" panose="02020700000000000000" pitchFamily="18" charset="-128"/>
              <a:ea typeface="UD デジタル 教科書体 NK-B" panose="02020700000000000000" pitchFamily="18" charset="-128"/>
            </a:endParaRPr>
          </a:p>
        </p:txBody>
      </p:sp>
      <p:sp>
        <p:nvSpPr>
          <p:cNvPr id="7" name="正方形/長方形 6">
            <a:extLst>
              <a:ext uri="{FF2B5EF4-FFF2-40B4-BE49-F238E27FC236}">
                <a16:creationId xmlns:a16="http://schemas.microsoft.com/office/drawing/2014/main" id="{66573E26-53F5-C1D7-9DE4-A4EE74DEE0EA}"/>
              </a:ext>
            </a:extLst>
          </p:cNvPr>
          <p:cNvSpPr/>
          <p:nvPr/>
        </p:nvSpPr>
        <p:spPr>
          <a:xfrm>
            <a:off x="7392659" y="1303254"/>
            <a:ext cx="2225293" cy="1081866"/>
          </a:xfrm>
          <a:prstGeom prst="rect">
            <a:avLst/>
          </a:prstGeom>
          <a:solidFill>
            <a:srgbClr val="92D050"/>
          </a:solidFill>
          <a:ln w="127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endParaRPr lang="ja-JP" altLang="en-US" sz="700" dirty="0">
              <a:solidFill>
                <a:srgbClr val="FF0000"/>
              </a:solidFill>
              <a:highlight>
                <a:srgbClr val="FFFF00"/>
              </a:highlight>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8F8A8D60-74C9-77DE-77D3-6D08F5E5EF48}"/>
              </a:ext>
            </a:extLst>
          </p:cNvPr>
          <p:cNvSpPr/>
          <p:nvPr/>
        </p:nvSpPr>
        <p:spPr>
          <a:xfrm>
            <a:off x="7103092" y="2490557"/>
            <a:ext cx="1107154" cy="190012"/>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800" dirty="0">
                <a:solidFill>
                  <a:schemeClr val="tx1"/>
                </a:solidFill>
                <a:latin typeface="UD デジタル 教科書体 NK-B" panose="02020700000000000000" pitchFamily="18" charset="-128"/>
                <a:ea typeface="UD デジタル 教科書体 NK-B" panose="02020700000000000000" pitchFamily="18" charset="-128"/>
              </a:rPr>
              <a:t>OS</a:t>
            </a:r>
            <a:r>
              <a:rPr kumimoji="1" lang="en-US" altLang="ja-JP" sz="800" dirty="0">
                <a:solidFill>
                  <a:schemeClr val="tx1"/>
                </a:solidFill>
                <a:latin typeface="UD デジタル 教科書体 NK-B" panose="02020700000000000000" pitchFamily="18" charset="-128"/>
                <a:ea typeface="UD デジタル 教科書体 NK-B" panose="02020700000000000000" pitchFamily="18" charset="-128"/>
              </a:rPr>
              <a:t> 8</a:t>
            </a:r>
            <a:r>
              <a:rPr lang="en-US" altLang="ja-JP" sz="800" dirty="0">
                <a:solidFill>
                  <a:schemeClr val="tx1"/>
                </a:solidFill>
                <a:latin typeface="UD デジタル 教科書体 NK-B" panose="02020700000000000000" pitchFamily="18" charset="-128"/>
                <a:ea typeface="UD デジタル 教科書体 NK-B" panose="02020700000000000000" pitchFamily="18" charset="-128"/>
              </a:rPr>
              <a:t>GB</a:t>
            </a:r>
          </a:p>
        </p:txBody>
      </p:sp>
      <p:sp>
        <p:nvSpPr>
          <p:cNvPr id="12" name="正方形/長方形 11">
            <a:extLst>
              <a:ext uri="{FF2B5EF4-FFF2-40B4-BE49-F238E27FC236}">
                <a16:creationId xmlns:a16="http://schemas.microsoft.com/office/drawing/2014/main" id="{D8FAB344-B6BD-5ED3-BF88-4E62E3BD6FE4}"/>
              </a:ext>
            </a:extLst>
          </p:cNvPr>
          <p:cNvSpPr/>
          <p:nvPr/>
        </p:nvSpPr>
        <p:spPr>
          <a:xfrm>
            <a:off x="8298278" y="2483314"/>
            <a:ext cx="917421" cy="19001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DMABUF </a:t>
            </a: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4GB</a:t>
            </a:r>
            <a:endParaRPr lang="en-US" altLang="ja-JP" sz="7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16" name="テキスト ボックス 15">
            <a:extLst>
              <a:ext uri="{FF2B5EF4-FFF2-40B4-BE49-F238E27FC236}">
                <a16:creationId xmlns:a16="http://schemas.microsoft.com/office/drawing/2014/main" id="{F7E34099-DA3E-B71B-2902-1E3D8B76160D}"/>
              </a:ext>
            </a:extLst>
          </p:cNvPr>
          <p:cNvSpPr txBox="1"/>
          <p:nvPr/>
        </p:nvSpPr>
        <p:spPr>
          <a:xfrm>
            <a:off x="6034156" y="1305680"/>
            <a:ext cx="1409846" cy="307777"/>
          </a:xfrm>
          <a:prstGeom prst="rect">
            <a:avLst/>
          </a:prstGeom>
          <a:noFill/>
        </p:spPr>
        <p:txBody>
          <a:bodyPr wrap="squar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i="0" dirty="0">
                <a:solidFill>
                  <a:srgbClr val="000000"/>
                </a:solidFill>
                <a:effectLst/>
                <a:latin typeface="UD デジタル 教科書体 NK-B" panose="02020700000000000000" pitchFamily="18" charset="-128"/>
                <a:ea typeface="UD デジタル 教科書体 NK-B" panose="02020700000000000000" pitchFamily="18" charset="-128"/>
              </a:rPr>
              <a:t>VPK180-MASTER</a:t>
            </a:r>
          </a:p>
          <a:p>
            <a:pPr algn="ctr">
              <a:defRPr/>
            </a:pPr>
            <a:r>
              <a:rPr lang="en-US" altLang="ja-JP" sz="1000" dirty="0">
                <a:solidFill>
                  <a:srgbClr val="000000"/>
                </a:solidFill>
                <a:latin typeface="UD デジタル 教科書体 NK-B" panose="02020700000000000000" pitchFamily="18" charset="-128"/>
                <a:ea typeface="UD デジタル 教科書体 NK-B" panose="02020700000000000000" pitchFamily="18" charset="-128"/>
              </a:rPr>
              <a:t>512core/16lane</a:t>
            </a:r>
            <a:endParaRPr lang="en-US" altLang="ja-JP" sz="1000" i="0" dirty="0">
              <a:solidFill>
                <a:srgbClr val="000000"/>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cxnSp>
        <p:nvCxnSpPr>
          <p:cNvPr id="17" name="コネクタ: カギ線 16">
            <a:extLst>
              <a:ext uri="{FF2B5EF4-FFF2-40B4-BE49-F238E27FC236}">
                <a16:creationId xmlns:a16="http://schemas.microsoft.com/office/drawing/2014/main" id="{52737952-05D3-01E0-6288-8432369F3E02}"/>
              </a:ext>
            </a:extLst>
          </p:cNvPr>
          <p:cNvCxnSpPr>
            <a:cxnSpLocks/>
            <a:stCxn id="20" idx="3"/>
            <a:endCxn id="11" idx="0"/>
          </p:cNvCxnSpPr>
          <p:nvPr/>
        </p:nvCxnSpPr>
        <p:spPr>
          <a:xfrm>
            <a:off x="7329977" y="1862523"/>
            <a:ext cx="326692" cy="628034"/>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正方形/長方形 19">
            <a:extLst>
              <a:ext uri="{FF2B5EF4-FFF2-40B4-BE49-F238E27FC236}">
                <a16:creationId xmlns:a16="http://schemas.microsoft.com/office/drawing/2014/main" id="{39811B9E-437F-3DF7-0B75-D7C5E9CF30C1}"/>
              </a:ext>
            </a:extLst>
          </p:cNvPr>
          <p:cNvSpPr/>
          <p:nvPr/>
        </p:nvSpPr>
        <p:spPr>
          <a:xfrm>
            <a:off x="6772361" y="1685415"/>
            <a:ext cx="557616" cy="354216"/>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1000" dirty="0">
                <a:solidFill>
                  <a:schemeClr val="tx1"/>
                </a:solidFill>
                <a:latin typeface="UD デジタル 教科書体 NK-B" panose="02020700000000000000" pitchFamily="18" charset="-128"/>
                <a:ea typeface="UD デジタル 教科書体 NK-B" panose="02020700000000000000" pitchFamily="18" charset="-128"/>
              </a:rPr>
              <a:t>ARMx2 SoC</a:t>
            </a:r>
            <a:endParaRPr kumimoji="1" lang="ja-JP" altLang="en-US" sz="10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25" name="コネクタ: カギ線 24">
            <a:extLst>
              <a:ext uri="{FF2B5EF4-FFF2-40B4-BE49-F238E27FC236}">
                <a16:creationId xmlns:a16="http://schemas.microsoft.com/office/drawing/2014/main" id="{73540B6A-A41A-E9BC-ABA8-6533B893DD91}"/>
              </a:ext>
            </a:extLst>
          </p:cNvPr>
          <p:cNvCxnSpPr>
            <a:cxnSpLocks/>
          </p:cNvCxnSpPr>
          <p:nvPr/>
        </p:nvCxnSpPr>
        <p:spPr>
          <a:xfrm rot="5400000" flipH="1" flipV="1">
            <a:off x="8319827" y="2126818"/>
            <a:ext cx="8306" cy="711543"/>
          </a:xfrm>
          <a:prstGeom prst="bentConnector3">
            <a:avLst>
              <a:gd name="adj1" fmla="val 756541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正方形/長方形 27">
            <a:extLst>
              <a:ext uri="{FF2B5EF4-FFF2-40B4-BE49-F238E27FC236}">
                <a16:creationId xmlns:a16="http://schemas.microsoft.com/office/drawing/2014/main" id="{2C949E9C-2E46-C4C7-52C5-56928CEE92A4}"/>
              </a:ext>
            </a:extLst>
          </p:cNvPr>
          <p:cNvSpPr/>
          <p:nvPr/>
        </p:nvSpPr>
        <p:spPr>
          <a:xfrm>
            <a:off x="8160212" y="1795351"/>
            <a:ext cx="405409" cy="134716"/>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800" dirty="0">
                <a:solidFill>
                  <a:schemeClr val="tx1"/>
                </a:solidFill>
                <a:latin typeface="UD デジタル 教科書体 NK-B" panose="02020700000000000000" pitchFamily="18" charset="-128"/>
                <a:ea typeface="UD デジタル 教科書体 NK-B" panose="02020700000000000000" pitchFamily="18" charset="-128"/>
              </a:rPr>
              <a:t>PIO</a:t>
            </a:r>
            <a:endParaRPr kumimoji="1" lang="ja-JP" altLang="en-US" sz="8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29" name="テキスト ボックス 28">
            <a:extLst>
              <a:ext uri="{FF2B5EF4-FFF2-40B4-BE49-F238E27FC236}">
                <a16:creationId xmlns:a16="http://schemas.microsoft.com/office/drawing/2014/main" id="{C6F12889-6F1A-A8B2-3085-C0E9202BD07C}"/>
              </a:ext>
            </a:extLst>
          </p:cNvPr>
          <p:cNvSpPr txBox="1"/>
          <p:nvPr/>
        </p:nvSpPr>
        <p:spPr>
          <a:xfrm>
            <a:off x="7457402" y="2068080"/>
            <a:ext cx="900067" cy="123111"/>
          </a:xfrm>
          <a:prstGeom prst="rect">
            <a:avLst/>
          </a:prstGeom>
          <a:solidFill>
            <a:schemeClr val="bg1">
              <a:lumMod val="85000"/>
            </a:schemeClr>
          </a:solidFill>
        </p:spPr>
        <p:txBody>
          <a:bodyPr wrap="squar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dirty="0">
                <a:solidFill>
                  <a:srgbClr val="000000"/>
                </a:solidFill>
                <a:latin typeface="UD デジタル 教科書体 NK-B" panose="02020700000000000000" pitchFamily="18" charset="-128"/>
                <a:ea typeface="UD デジタル 教科書体 NK-B" panose="02020700000000000000" pitchFamily="18" charset="-128"/>
              </a:rPr>
              <a:t>Cacheable</a:t>
            </a:r>
            <a:endParaRPr lang="en-US" altLang="ja-JP" sz="800" i="0" dirty="0">
              <a:solidFill>
                <a:srgbClr val="000000"/>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40" name="正方形/長方形 39">
            <a:extLst>
              <a:ext uri="{FF2B5EF4-FFF2-40B4-BE49-F238E27FC236}">
                <a16:creationId xmlns:a16="http://schemas.microsoft.com/office/drawing/2014/main" id="{A9D7BA4F-615B-C043-41E4-B1A84AEC1E05}"/>
              </a:ext>
            </a:extLst>
          </p:cNvPr>
          <p:cNvSpPr/>
          <p:nvPr/>
        </p:nvSpPr>
        <p:spPr>
          <a:xfrm>
            <a:off x="1901815" y="1279267"/>
            <a:ext cx="2716563" cy="1501661"/>
          </a:xfrm>
          <a:prstGeom prst="rect">
            <a:avLst/>
          </a:prstGeom>
          <a:solidFill>
            <a:schemeClr val="accent5">
              <a:lumMod val="60000"/>
              <a:lumOff val="40000"/>
            </a:scheme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kumimoji="1" lang="ja-JP" altLang="en-US" sz="700" dirty="0">
              <a:latin typeface="UD デジタル 教科書体 NK-B" panose="02020700000000000000" pitchFamily="18" charset="-128"/>
              <a:ea typeface="UD デジタル 教科書体 NK-B" panose="02020700000000000000" pitchFamily="18" charset="-128"/>
            </a:endParaRPr>
          </a:p>
        </p:txBody>
      </p:sp>
      <p:cxnSp>
        <p:nvCxnSpPr>
          <p:cNvPr id="41" name="コネクタ: カギ線 40">
            <a:extLst>
              <a:ext uri="{FF2B5EF4-FFF2-40B4-BE49-F238E27FC236}">
                <a16:creationId xmlns:a16="http://schemas.microsoft.com/office/drawing/2014/main" id="{023A8F14-A37D-5197-3F3A-32DC09D84792}"/>
              </a:ext>
            </a:extLst>
          </p:cNvPr>
          <p:cNvCxnSpPr>
            <a:cxnSpLocks/>
            <a:endCxn id="62" idx="1"/>
          </p:cNvCxnSpPr>
          <p:nvPr/>
        </p:nvCxnSpPr>
        <p:spPr>
          <a:xfrm flipV="1">
            <a:off x="1534497" y="1779429"/>
            <a:ext cx="3185939" cy="573105"/>
          </a:xfrm>
          <a:prstGeom prst="bentConnector3">
            <a:avLst>
              <a:gd name="adj1" fmla="val -126"/>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3345107F-441D-A916-CEA8-9F0FAFF6177F}"/>
              </a:ext>
            </a:extLst>
          </p:cNvPr>
          <p:cNvSpPr/>
          <p:nvPr/>
        </p:nvSpPr>
        <p:spPr>
          <a:xfrm>
            <a:off x="1697559" y="1731035"/>
            <a:ext cx="338217" cy="143013"/>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49" name="正方形/長方形 48">
            <a:extLst>
              <a:ext uri="{FF2B5EF4-FFF2-40B4-BE49-F238E27FC236}">
                <a16:creationId xmlns:a16="http://schemas.microsoft.com/office/drawing/2014/main" id="{BD4D5D43-A6D3-26E3-3E27-FCB51217BFED}"/>
              </a:ext>
            </a:extLst>
          </p:cNvPr>
          <p:cNvSpPr/>
          <p:nvPr/>
        </p:nvSpPr>
        <p:spPr>
          <a:xfrm>
            <a:off x="213267" y="1622935"/>
            <a:ext cx="648972" cy="247754"/>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800" dirty="0">
                <a:solidFill>
                  <a:schemeClr val="tx1"/>
                </a:solidFill>
                <a:latin typeface="UD デジタル 教科書体 NK-B" panose="02020700000000000000" pitchFamily="18" charset="-128"/>
                <a:ea typeface="UD デジタル 教科書体 NK-B" panose="02020700000000000000" pitchFamily="18" charset="-128"/>
              </a:rPr>
              <a:t>Intel x16</a:t>
            </a:r>
            <a:endParaRPr kumimoji="1" lang="ja-JP" altLang="en-US" sz="8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50" name="正方形/長方形 49">
            <a:extLst>
              <a:ext uri="{FF2B5EF4-FFF2-40B4-BE49-F238E27FC236}">
                <a16:creationId xmlns:a16="http://schemas.microsoft.com/office/drawing/2014/main" id="{5DB6CFC1-8328-6B9B-EB97-C4DCF29A8F1A}"/>
              </a:ext>
            </a:extLst>
          </p:cNvPr>
          <p:cNvSpPr/>
          <p:nvPr/>
        </p:nvSpPr>
        <p:spPr>
          <a:xfrm>
            <a:off x="213267" y="2379321"/>
            <a:ext cx="742496" cy="247753"/>
          </a:xfrm>
          <a:prstGeom prst="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900" dirty="0">
                <a:solidFill>
                  <a:schemeClr val="tx1"/>
                </a:solidFill>
                <a:latin typeface="UD デジタル 教科書体 NK-B" panose="02020700000000000000" pitchFamily="18" charset="-128"/>
                <a:ea typeface="UD デジタル 教科書体 NK-B" panose="02020700000000000000" pitchFamily="18" charset="-128"/>
              </a:rPr>
              <a:t>OS 128GB</a:t>
            </a:r>
            <a:endParaRPr kumimoji="1" lang="ja-JP" altLang="en-US" sz="9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51" name="正方形/長方形 50">
            <a:extLst>
              <a:ext uri="{FF2B5EF4-FFF2-40B4-BE49-F238E27FC236}">
                <a16:creationId xmlns:a16="http://schemas.microsoft.com/office/drawing/2014/main" id="{3FC171A3-E1DE-0DB4-3680-3807AEE7CACF}"/>
              </a:ext>
            </a:extLst>
          </p:cNvPr>
          <p:cNvSpPr/>
          <p:nvPr/>
        </p:nvSpPr>
        <p:spPr>
          <a:xfrm>
            <a:off x="995972" y="2379321"/>
            <a:ext cx="855632" cy="247753"/>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DMABUF 16GB</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52" name="コネクタ: カギ線 51">
            <a:extLst>
              <a:ext uri="{FF2B5EF4-FFF2-40B4-BE49-F238E27FC236}">
                <a16:creationId xmlns:a16="http://schemas.microsoft.com/office/drawing/2014/main" id="{2775F12F-CCE8-19DF-A69C-B11365047A4F}"/>
              </a:ext>
            </a:extLst>
          </p:cNvPr>
          <p:cNvCxnSpPr>
            <a:cxnSpLocks/>
          </p:cNvCxnSpPr>
          <p:nvPr/>
        </p:nvCxnSpPr>
        <p:spPr>
          <a:xfrm rot="5400000" flipH="1" flipV="1">
            <a:off x="1167879" y="2124016"/>
            <a:ext cx="7466" cy="515089"/>
          </a:xfrm>
          <a:prstGeom prst="bentConnector3">
            <a:avLst>
              <a:gd name="adj1" fmla="val 7683713"/>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9C1B6B95-6751-0E90-C9C1-15689C77F976}"/>
              </a:ext>
            </a:extLst>
          </p:cNvPr>
          <p:cNvCxnSpPr>
            <a:cxnSpLocks/>
          </p:cNvCxnSpPr>
          <p:nvPr/>
        </p:nvCxnSpPr>
        <p:spPr>
          <a:xfrm flipV="1">
            <a:off x="541260" y="1860941"/>
            <a:ext cx="0" cy="531362"/>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正方形/長方形 53">
            <a:extLst>
              <a:ext uri="{FF2B5EF4-FFF2-40B4-BE49-F238E27FC236}">
                <a16:creationId xmlns:a16="http://schemas.microsoft.com/office/drawing/2014/main" id="{2A996F43-20C9-3858-12BA-71440BCCE159}"/>
              </a:ext>
            </a:extLst>
          </p:cNvPr>
          <p:cNvSpPr/>
          <p:nvPr/>
        </p:nvSpPr>
        <p:spPr>
          <a:xfrm>
            <a:off x="1003469" y="1736078"/>
            <a:ext cx="338217" cy="14301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PIO</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56" name="正方形/長方形 55">
            <a:extLst>
              <a:ext uri="{FF2B5EF4-FFF2-40B4-BE49-F238E27FC236}">
                <a16:creationId xmlns:a16="http://schemas.microsoft.com/office/drawing/2014/main" id="{378CDAC8-8D54-30F1-781E-B01AD38ECB03}"/>
              </a:ext>
            </a:extLst>
          </p:cNvPr>
          <p:cNvSpPr/>
          <p:nvPr/>
        </p:nvSpPr>
        <p:spPr>
          <a:xfrm>
            <a:off x="5046455" y="1300804"/>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57" name="図 56">
            <a:extLst>
              <a:ext uri="{FF2B5EF4-FFF2-40B4-BE49-F238E27FC236}">
                <a16:creationId xmlns:a16="http://schemas.microsoft.com/office/drawing/2014/main" id="{46B1BFEA-EEB8-15A9-2403-CE49BD309B3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087964" y="1325793"/>
            <a:ext cx="331794" cy="309929"/>
          </a:xfrm>
          <a:prstGeom prst="rect">
            <a:avLst/>
          </a:prstGeom>
        </p:spPr>
      </p:pic>
      <p:pic>
        <p:nvPicPr>
          <p:cNvPr id="58" name="図 57">
            <a:extLst>
              <a:ext uri="{FF2B5EF4-FFF2-40B4-BE49-F238E27FC236}">
                <a16:creationId xmlns:a16="http://schemas.microsoft.com/office/drawing/2014/main" id="{E72FB64B-C8B2-8D1E-16F7-9FC21AC8D75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445255" y="1325793"/>
            <a:ext cx="331794" cy="309929"/>
          </a:xfrm>
          <a:prstGeom prst="rect">
            <a:avLst/>
          </a:prstGeom>
        </p:spPr>
      </p:pic>
      <p:sp>
        <p:nvSpPr>
          <p:cNvPr id="59" name="正方形/長方形 58">
            <a:extLst>
              <a:ext uri="{FF2B5EF4-FFF2-40B4-BE49-F238E27FC236}">
                <a16:creationId xmlns:a16="http://schemas.microsoft.com/office/drawing/2014/main" id="{35ED8288-D3FC-FBE7-DDD2-C0C2B8438DBC}"/>
              </a:ext>
            </a:extLst>
          </p:cNvPr>
          <p:cNvSpPr/>
          <p:nvPr/>
        </p:nvSpPr>
        <p:spPr>
          <a:xfrm>
            <a:off x="4720436" y="1350231"/>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0" name="正方形/長方形 59">
            <a:extLst>
              <a:ext uri="{FF2B5EF4-FFF2-40B4-BE49-F238E27FC236}">
                <a16:creationId xmlns:a16="http://schemas.microsoft.com/office/drawing/2014/main" id="{A671EC6E-DECD-9D49-3A45-D0BBEB95C907}"/>
              </a:ext>
            </a:extLst>
          </p:cNvPr>
          <p:cNvSpPr/>
          <p:nvPr/>
        </p:nvSpPr>
        <p:spPr>
          <a:xfrm>
            <a:off x="4720436" y="1490706"/>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61" name="直線矢印コネクタ 60">
            <a:extLst>
              <a:ext uri="{FF2B5EF4-FFF2-40B4-BE49-F238E27FC236}">
                <a16:creationId xmlns:a16="http://schemas.microsoft.com/office/drawing/2014/main" id="{E04DDCA7-45D1-AAC4-4851-1E3352ED2A54}"/>
              </a:ext>
            </a:extLst>
          </p:cNvPr>
          <p:cNvCxnSpPr>
            <a:cxnSpLocks/>
          </p:cNvCxnSpPr>
          <p:nvPr/>
        </p:nvCxnSpPr>
        <p:spPr>
          <a:xfrm>
            <a:off x="4537636" y="1542123"/>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A2FC5993-CD6A-5149-BA82-A98657412A6A}"/>
              </a:ext>
            </a:extLst>
          </p:cNvPr>
          <p:cNvSpPr/>
          <p:nvPr/>
        </p:nvSpPr>
        <p:spPr>
          <a:xfrm>
            <a:off x="4720436" y="1717588"/>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3" name="正方形/長方形 62">
            <a:extLst>
              <a:ext uri="{FF2B5EF4-FFF2-40B4-BE49-F238E27FC236}">
                <a16:creationId xmlns:a16="http://schemas.microsoft.com/office/drawing/2014/main" id="{4E6359D7-A9F4-E6AF-A913-42D002BA6187}"/>
              </a:ext>
            </a:extLst>
          </p:cNvPr>
          <p:cNvSpPr/>
          <p:nvPr/>
        </p:nvSpPr>
        <p:spPr>
          <a:xfrm>
            <a:off x="4720436" y="1858063"/>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64" name="直線矢印コネクタ 63">
            <a:extLst>
              <a:ext uri="{FF2B5EF4-FFF2-40B4-BE49-F238E27FC236}">
                <a16:creationId xmlns:a16="http://schemas.microsoft.com/office/drawing/2014/main" id="{AE5AA0F5-7364-C9B0-E6C0-0DFCA089A56C}"/>
              </a:ext>
            </a:extLst>
          </p:cNvPr>
          <p:cNvCxnSpPr>
            <a:cxnSpLocks/>
          </p:cNvCxnSpPr>
          <p:nvPr/>
        </p:nvCxnSpPr>
        <p:spPr>
          <a:xfrm>
            <a:off x="4537636" y="1915566"/>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id="{C22C5B04-0618-2EA4-A0E8-959C6DB8570C}"/>
              </a:ext>
            </a:extLst>
          </p:cNvPr>
          <p:cNvCxnSpPr>
            <a:cxnSpLocks/>
          </p:cNvCxnSpPr>
          <p:nvPr/>
        </p:nvCxnSpPr>
        <p:spPr>
          <a:xfrm>
            <a:off x="4537636" y="1413177"/>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id="{216280AD-0E07-4E66-8AC3-2CEB7A524664}"/>
              </a:ext>
            </a:extLst>
          </p:cNvPr>
          <p:cNvCxnSpPr>
            <a:cxnSpLocks/>
          </p:cNvCxnSpPr>
          <p:nvPr/>
        </p:nvCxnSpPr>
        <p:spPr>
          <a:xfrm>
            <a:off x="4536391" y="2141680"/>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正方形/長方形 66">
            <a:extLst>
              <a:ext uri="{FF2B5EF4-FFF2-40B4-BE49-F238E27FC236}">
                <a16:creationId xmlns:a16="http://schemas.microsoft.com/office/drawing/2014/main" id="{5206A9D0-1F49-83AE-1806-C756E4A7C99A}"/>
              </a:ext>
            </a:extLst>
          </p:cNvPr>
          <p:cNvSpPr/>
          <p:nvPr/>
        </p:nvSpPr>
        <p:spPr>
          <a:xfrm>
            <a:off x="4720436" y="2080571"/>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8" name="正方形/長方形 67">
            <a:extLst>
              <a:ext uri="{FF2B5EF4-FFF2-40B4-BE49-F238E27FC236}">
                <a16:creationId xmlns:a16="http://schemas.microsoft.com/office/drawing/2014/main" id="{3FCA1C8D-890B-E29B-A2E6-76E004FD9140}"/>
              </a:ext>
            </a:extLst>
          </p:cNvPr>
          <p:cNvSpPr/>
          <p:nvPr/>
        </p:nvSpPr>
        <p:spPr>
          <a:xfrm>
            <a:off x="4720436" y="2221046"/>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69" name="直線矢印コネクタ 68">
            <a:extLst>
              <a:ext uri="{FF2B5EF4-FFF2-40B4-BE49-F238E27FC236}">
                <a16:creationId xmlns:a16="http://schemas.microsoft.com/office/drawing/2014/main" id="{7339E480-158C-7F20-CBA8-FCDA3AEBB041}"/>
              </a:ext>
            </a:extLst>
          </p:cNvPr>
          <p:cNvCxnSpPr>
            <a:cxnSpLocks/>
          </p:cNvCxnSpPr>
          <p:nvPr/>
        </p:nvCxnSpPr>
        <p:spPr>
          <a:xfrm>
            <a:off x="4536391" y="2278550"/>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id="{985858C7-D572-A301-0C22-1134BF31AC4B}"/>
              </a:ext>
            </a:extLst>
          </p:cNvPr>
          <p:cNvCxnSpPr>
            <a:cxnSpLocks/>
          </p:cNvCxnSpPr>
          <p:nvPr/>
        </p:nvCxnSpPr>
        <p:spPr>
          <a:xfrm>
            <a:off x="4537636" y="2510345"/>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1" name="正方形/長方形 70">
            <a:extLst>
              <a:ext uri="{FF2B5EF4-FFF2-40B4-BE49-F238E27FC236}">
                <a16:creationId xmlns:a16="http://schemas.microsoft.com/office/drawing/2014/main" id="{26CB7D09-3B55-2CA3-8E9B-4ADCF54265F8}"/>
              </a:ext>
            </a:extLst>
          </p:cNvPr>
          <p:cNvSpPr/>
          <p:nvPr/>
        </p:nvSpPr>
        <p:spPr>
          <a:xfrm>
            <a:off x="4720436" y="2449236"/>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72" name="正方形/長方形 71">
            <a:extLst>
              <a:ext uri="{FF2B5EF4-FFF2-40B4-BE49-F238E27FC236}">
                <a16:creationId xmlns:a16="http://schemas.microsoft.com/office/drawing/2014/main" id="{8381CF35-5418-8B6D-57B3-96E770D39680}"/>
              </a:ext>
            </a:extLst>
          </p:cNvPr>
          <p:cNvSpPr/>
          <p:nvPr/>
        </p:nvSpPr>
        <p:spPr>
          <a:xfrm>
            <a:off x="4720436" y="2589711"/>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73" name="直線矢印コネクタ 72">
            <a:extLst>
              <a:ext uri="{FF2B5EF4-FFF2-40B4-BE49-F238E27FC236}">
                <a16:creationId xmlns:a16="http://schemas.microsoft.com/office/drawing/2014/main" id="{0A15F130-5DAB-0063-24C3-4A939AAAD92B}"/>
              </a:ext>
            </a:extLst>
          </p:cNvPr>
          <p:cNvCxnSpPr>
            <a:cxnSpLocks/>
          </p:cNvCxnSpPr>
          <p:nvPr/>
        </p:nvCxnSpPr>
        <p:spPr>
          <a:xfrm>
            <a:off x="4537636" y="2647215"/>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4" name="正方形/長方形 73">
            <a:extLst>
              <a:ext uri="{FF2B5EF4-FFF2-40B4-BE49-F238E27FC236}">
                <a16:creationId xmlns:a16="http://schemas.microsoft.com/office/drawing/2014/main" id="{5CCE2524-AE8D-9916-754D-3D93E19BC69C}"/>
              </a:ext>
            </a:extLst>
          </p:cNvPr>
          <p:cNvSpPr/>
          <p:nvPr/>
        </p:nvSpPr>
        <p:spPr>
          <a:xfrm>
            <a:off x="5049568" y="1669350"/>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75" name="図 74">
            <a:extLst>
              <a:ext uri="{FF2B5EF4-FFF2-40B4-BE49-F238E27FC236}">
                <a16:creationId xmlns:a16="http://schemas.microsoft.com/office/drawing/2014/main" id="{073BBACD-2876-19A8-A923-5A00B8054AE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091078" y="1694339"/>
            <a:ext cx="331794" cy="309929"/>
          </a:xfrm>
          <a:prstGeom prst="rect">
            <a:avLst/>
          </a:prstGeom>
        </p:spPr>
      </p:pic>
      <p:pic>
        <p:nvPicPr>
          <p:cNvPr id="76" name="図 75">
            <a:extLst>
              <a:ext uri="{FF2B5EF4-FFF2-40B4-BE49-F238E27FC236}">
                <a16:creationId xmlns:a16="http://schemas.microsoft.com/office/drawing/2014/main" id="{1233C0B4-3D1D-AF72-57DF-0535089EAD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448368" y="1694339"/>
            <a:ext cx="331794" cy="309929"/>
          </a:xfrm>
          <a:prstGeom prst="rect">
            <a:avLst/>
          </a:prstGeom>
        </p:spPr>
      </p:pic>
      <p:sp>
        <p:nvSpPr>
          <p:cNvPr id="77" name="正方形/長方形 76">
            <a:extLst>
              <a:ext uri="{FF2B5EF4-FFF2-40B4-BE49-F238E27FC236}">
                <a16:creationId xmlns:a16="http://schemas.microsoft.com/office/drawing/2014/main" id="{4AECEFF0-496D-D4D7-8817-F3058EB7243A}"/>
              </a:ext>
            </a:extLst>
          </p:cNvPr>
          <p:cNvSpPr/>
          <p:nvPr/>
        </p:nvSpPr>
        <p:spPr>
          <a:xfrm>
            <a:off x="5049525" y="2035997"/>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78" name="図 77">
            <a:extLst>
              <a:ext uri="{FF2B5EF4-FFF2-40B4-BE49-F238E27FC236}">
                <a16:creationId xmlns:a16="http://schemas.microsoft.com/office/drawing/2014/main" id="{7FB56984-3F21-6D45-F06D-560E3EFA517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091034" y="2060986"/>
            <a:ext cx="331794" cy="309929"/>
          </a:xfrm>
          <a:prstGeom prst="rect">
            <a:avLst/>
          </a:prstGeom>
        </p:spPr>
      </p:pic>
      <p:pic>
        <p:nvPicPr>
          <p:cNvPr id="79" name="図 78">
            <a:extLst>
              <a:ext uri="{FF2B5EF4-FFF2-40B4-BE49-F238E27FC236}">
                <a16:creationId xmlns:a16="http://schemas.microsoft.com/office/drawing/2014/main" id="{C6C76FB1-AC58-F5CC-F90D-AB1FEDF1AF2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448325" y="2060986"/>
            <a:ext cx="331794" cy="309929"/>
          </a:xfrm>
          <a:prstGeom prst="rect">
            <a:avLst/>
          </a:prstGeom>
        </p:spPr>
      </p:pic>
      <p:sp>
        <p:nvSpPr>
          <p:cNvPr id="80" name="正方形/長方形 79">
            <a:extLst>
              <a:ext uri="{FF2B5EF4-FFF2-40B4-BE49-F238E27FC236}">
                <a16:creationId xmlns:a16="http://schemas.microsoft.com/office/drawing/2014/main" id="{14F6B8F0-B1C3-1CAD-035A-75978F743808}"/>
              </a:ext>
            </a:extLst>
          </p:cNvPr>
          <p:cNvSpPr/>
          <p:nvPr/>
        </p:nvSpPr>
        <p:spPr>
          <a:xfrm>
            <a:off x="5052638" y="2404799"/>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81" name="図 80">
            <a:extLst>
              <a:ext uri="{FF2B5EF4-FFF2-40B4-BE49-F238E27FC236}">
                <a16:creationId xmlns:a16="http://schemas.microsoft.com/office/drawing/2014/main" id="{9BBE18EC-8D7F-6F64-E63A-58B510F8F5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094147" y="2429788"/>
            <a:ext cx="331794" cy="309929"/>
          </a:xfrm>
          <a:prstGeom prst="rect">
            <a:avLst/>
          </a:prstGeom>
        </p:spPr>
      </p:pic>
      <p:pic>
        <p:nvPicPr>
          <p:cNvPr id="82" name="図 81">
            <a:extLst>
              <a:ext uri="{FF2B5EF4-FFF2-40B4-BE49-F238E27FC236}">
                <a16:creationId xmlns:a16="http://schemas.microsoft.com/office/drawing/2014/main" id="{90F64B23-BAA5-1B85-DE19-4EAE2FF143D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5451438" y="2429788"/>
            <a:ext cx="331794" cy="309929"/>
          </a:xfrm>
          <a:prstGeom prst="rect">
            <a:avLst/>
          </a:prstGeom>
        </p:spPr>
      </p:pic>
      <p:pic>
        <p:nvPicPr>
          <p:cNvPr id="84" name="図 83">
            <a:extLst>
              <a:ext uri="{FF2B5EF4-FFF2-40B4-BE49-F238E27FC236}">
                <a16:creationId xmlns:a16="http://schemas.microsoft.com/office/drawing/2014/main" id="{479F87C3-A936-C196-516A-5FB042894882}"/>
              </a:ext>
            </a:extLst>
          </p:cNvPr>
          <p:cNvPicPr>
            <a:picLocks noChangeAspect="1"/>
          </p:cNvPicPr>
          <p:nvPr/>
        </p:nvPicPr>
        <p:blipFill>
          <a:blip r:embed="rId5" cstate="print">
            <a:extLst>
              <a:ext uri="{28A0092B-C50C-407E-A947-70E740481C1C}">
                <a14:useLocalDpi xmlns:a14="http://schemas.microsoft.com/office/drawing/2010/main" val="0"/>
              </a:ext>
            </a:extLst>
          </a:blip>
          <a:srcRect t="25519" b="29428"/>
          <a:stretch/>
        </p:blipFill>
        <p:spPr>
          <a:xfrm>
            <a:off x="1925400" y="2086492"/>
            <a:ext cx="561975" cy="645944"/>
          </a:xfrm>
          <a:prstGeom prst="rect">
            <a:avLst/>
          </a:prstGeom>
        </p:spPr>
      </p:pic>
      <p:sp>
        <p:nvSpPr>
          <p:cNvPr id="85" name="正方形/長方形 84">
            <a:extLst>
              <a:ext uri="{FF2B5EF4-FFF2-40B4-BE49-F238E27FC236}">
                <a16:creationId xmlns:a16="http://schemas.microsoft.com/office/drawing/2014/main" id="{A6B5EA04-2868-D853-BF80-82B2F9779EE3}"/>
              </a:ext>
            </a:extLst>
          </p:cNvPr>
          <p:cNvSpPr/>
          <p:nvPr/>
        </p:nvSpPr>
        <p:spPr>
          <a:xfrm>
            <a:off x="3703466" y="1338874"/>
            <a:ext cx="847287" cy="1393378"/>
          </a:xfrm>
          <a:prstGeom prst="rect">
            <a:avLst/>
          </a:prstGeom>
          <a:solidFill>
            <a:srgbClr val="92D050"/>
          </a:solidFill>
          <a:ln w="1270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lnSpc>
                <a:spcPts val="1600"/>
              </a:lnSpc>
            </a:pP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AXI interconn.</a:t>
            </a:r>
          </a:p>
        </p:txBody>
      </p:sp>
      <p:sp>
        <p:nvSpPr>
          <p:cNvPr id="86" name="テキスト ボックス 85">
            <a:extLst>
              <a:ext uri="{FF2B5EF4-FFF2-40B4-BE49-F238E27FC236}">
                <a16:creationId xmlns:a16="http://schemas.microsoft.com/office/drawing/2014/main" id="{4AE55B63-F7AC-FCE4-4CC7-82D87FCE0E4E}"/>
              </a:ext>
            </a:extLst>
          </p:cNvPr>
          <p:cNvSpPr txBox="1"/>
          <p:nvPr/>
        </p:nvSpPr>
        <p:spPr>
          <a:xfrm>
            <a:off x="1945616" y="1332342"/>
            <a:ext cx="1253358" cy="307777"/>
          </a:xfrm>
          <a:prstGeom prst="rect">
            <a:avLst/>
          </a:prstGeom>
          <a:noFill/>
          <a:ln w="28575">
            <a:noFill/>
          </a:ln>
        </p:spPr>
        <p:txBody>
          <a:bodyPr wrap="squar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rgbClr val="000000"/>
                </a:solidFill>
                <a:latin typeface="UD デジタル 教科書体 NK-B" panose="02020700000000000000" pitchFamily="18" charset="-128"/>
                <a:ea typeface="UD デジタル 教科書体 NK-B" panose="02020700000000000000" pitchFamily="18" charset="-128"/>
              </a:rPr>
              <a:t>VPK120-MASTER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rgbClr val="000000"/>
                </a:solidFill>
                <a:latin typeface="UD デジタル 教科書体 NK-B" panose="02020700000000000000" pitchFamily="18" charset="-128"/>
                <a:ea typeface="UD デジタル 教科書体 NK-B" panose="02020700000000000000" pitchFamily="18" charset="-128"/>
              </a:rPr>
              <a:t>512core/16lane</a:t>
            </a:r>
            <a:endParaRPr lang="en-US" altLang="ja-JP" sz="1000" i="0" dirty="0">
              <a:solidFill>
                <a:srgbClr val="000000"/>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87" name="正方形/長方形 86">
            <a:extLst>
              <a:ext uri="{FF2B5EF4-FFF2-40B4-BE49-F238E27FC236}">
                <a16:creationId xmlns:a16="http://schemas.microsoft.com/office/drawing/2014/main" id="{6025E0D0-E8B4-88E0-B2C3-10EC7FC5BEA7}"/>
              </a:ext>
            </a:extLst>
          </p:cNvPr>
          <p:cNvSpPr/>
          <p:nvPr/>
        </p:nvSpPr>
        <p:spPr>
          <a:xfrm>
            <a:off x="2240955" y="1722640"/>
            <a:ext cx="1590815" cy="170804"/>
          </a:xfrm>
          <a:prstGeom prst="rect">
            <a:avLst/>
          </a:prstGeom>
          <a:solidFill>
            <a:schemeClr val="accent5">
              <a:lumMod val="60000"/>
              <a:lumOff val="40000"/>
            </a:schemeClr>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600" i="0" dirty="0">
                <a:solidFill>
                  <a:srgbClr val="000000"/>
                </a:solidFill>
                <a:effectLst/>
                <a:latin typeface="UD デジタル 教科書体 NK-B" panose="02020700000000000000" pitchFamily="18" charset="-128"/>
                <a:ea typeface="UD デジタル 教科書体 NK-B" panose="02020700000000000000" pitchFamily="18" charset="-128"/>
              </a:rPr>
              <a:t>PCI-e Gen5</a:t>
            </a:r>
            <a:r>
              <a:rPr lang="ja-JP" altLang="en-US" sz="600" dirty="0">
                <a:solidFill>
                  <a:srgbClr val="000000"/>
                </a:solidFill>
                <a:latin typeface="UD デジタル 教科書体 NK-B" panose="02020700000000000000" pitchFamily="18" charset="-128"/>
                <a:ea typeface="UD デジタル 教科書体 NK-B" panose="02020700000000000000" pitchFamily="18" charset="-128"/>
              </a:rPr>
              <a:t> </a:t>
            </a:r>
            <a:r>
              <a:rPr lang="en-US" altLang="ja-JP" sz="600" dirty="0">
                <a:solidFill>
                  <a:srgbClr val="000000"/>
                </a:solidFill>
                <a:latin typeface="UD デジタル 教科書体 NK-B" panose="02020700000000000000" pitchFamily="18" charset="-128"/>
                <a:ea typeface="UD デジタル 教科書体 NK-B" panose="02020700000000000000" pitchFamily="18" charset="-128"/>
              </a:rPr>
              <a:t>(32Gbps x4+x4) </a:t>
            </a:r>
            <a:r>
              <a:rPr lang="en-US" altLang="ja-JP" sz="600" dirty="0">
                <a:solidFill>
                  <a:srgbClr val="FF0000"/>
                </a:solidFill>
                <a:latin typeface="UD デジタル 教科書体 NK-B" panose="02020700000000000000" pitchFamily="18" charset="-128"/>
                <a:ea typeface="UD デジタル 教科書体 NK-B" panose="02020700000000000000" pitchFamily="18" charset="-128"/>
              </a:rPr>
              <a:t>256Gbps</a:t>
            </a:r>
            <a:endParaRPr lang="en-US" altLang="ja-JP" sz="600" i="0" dirty="0">
              <a:solidFill>
                <a:srgbClr val="FF0000"/>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88" name="テキスト ボックス 87">
            <a:extLst>
              <a:ext uri="{FF2B5EF4-FFF2-40B4-BE49-F238E27FC236}">
                <a16:creationId xmlns:a16="http://schemas.microsoft.com/office/drawing/2014/main" id="{E8F2AC46-EB09-D284-F12C-6989D27208D2}"/>
              </a:ext>
            </a:extLst>
          </p:cNvPr>
          <p:cNvSpPr txBox="1"/>
          <p:nvPr/>
        </p:nvSpPr>
        <p:spPr>
          <a:xfrm>
            <a:off x="3718762" y="1383933"/>
            <a:ext cx="773216" cy="107722"/>
          </a:xfrm>
          <a:prstGeom prst="rect">
            <a:avLst/>
          </a:prstGeom>
          <a:noFill/>
        </p:spPr>
        <p:txBody>
          <a:bodyPr wrap="square" lIns="0" tIns="0" rIns="0" bIns="0" anchor="ctr" anchorCtr="1">
            <a:spAutoFit/>
          </a:bodyPr>
          <a:lstStyle/>
          <a:p>
            <a:pPr algn="ctr"/>
            <a:r>
              <a:rPr lang="en-US" altLang="ja-JP" sz="700" dirty="0">
                <a:latin typeface="UD デジタル 教科書体 NK-B" panose="02020700000000000000" pitchFamily="18" charset="-128"/>
                <a:ea typeface="UD デジタル 教科書体 NK-B" panose="02020700000000000000" pitchFamily="18" charset="-128"/>
              </a:rPr>
              <a:t>20Gbps x2lane</a:t>
            </a:r>
            <a:endParaRPr lang="ja-JP" altLang="en-US" sz="700" dirty="0">
              <a:latin typeface="UD デジタル 教科書体 NK-B" panose="02020700000000000000" pitchFamily="18" charset="-128"/>
              <a:ea typeface="UD デジタル 教科書体 NK-B" panose="02020700000000000000" pitchFamily="18" charset="-128"/>
            </a:endParaRPr>
          </a:p>
        </p:txBody>
      </p:sp>
      <p:sp>
        <p:nvSpPr>
          <p:cNvPr id="89" name="テキスト ボックス 88">
            <a:extLst>
              <a:ext uri="{FF2B5EF4-FFF2-40B4-BE49-F238E27FC236}">
                <a16:creationId xmlns:a16="http://schemas.microsoft.com/office/drawing/2014/main" id="{22A8684F-C2D2-CD2B-CA65-108ACC0D2C78}"/>
              </a:ext>
            </a:extLst>
          </p:cNvPr>
          <p:cNvSpPr txBox="1"/>
          <p:nvPr/>
        </p:nvSpPr>
        <p:spPr>
          <a:xfrm>
            <a:off x="3718762" y="1506057"/>
            <a:ext cx="773216" cy="107722"/>
          </a:xfrm>
          <a:prstGeom prst="rect">
            <a:avLst/>
          </a:prstGeom>
          <a:noFill/>
        </p:spPr>
        <p:txBody>
          <a:bodyPr wrap="square" lIns="0" tIns="0" rIns="0" bIns="0" anchor="ctr" anchorCtr="1">
            <a:spAutoFit/>
          </a:bodyPr>
          <a:lstStyle/>
          <a:p>
            <a:pPr algn="ctr"/>
            <a:r>
              <a:rPr lang="en-US" altLang="ja-JP" sz="700" dirty="0">
                <a:latin typeface="UD デジタル 教科書体 NK-B" panose="02020700000000000000" pitchFamily="18" charset="-128"/>
                <a:ea typeface="UD デジタル 教科書体 NK-B" panose="02020700000000000000" pitchFamily="18" charset="-128"/>
              </a:rPr>
              <a:t>20Gbps x2lane</a:t>
            </a:r>
            <a:endParaRPr lang="ja-JP" altLang="en-US" sz="700" dirty="0">
              <a:latin typeface="UD デジタル 教科書体 NK-B" panose="02020700000000000000" pitchFamily="18" charset="-128"/>
              <a:ea typeface="UD デジタル 教科書体 NK-B" panose="02020700000000000000" pitchFamily="18" charset="-128"/>
            </a:endParaRPr>
          </a:p>
        </p:txBody>
      </p:sp>
      <p:sp>
        <p:nvSpPr>
          <p:cNvPr id="46" name="テキスト ボックス 45">
            <a:extLst>
              <a:ext uri="{FF2B5EF4-FFF2-40B4-BE49-F238E27FC236}">
                <a16:creationId xmlns:a16="http://schemas.microsoft.com/office/drawing/2014/main" id="{E8DFFB18-8A42-A1DC-B0B3-FD2181D160F6}"/>
              </a:ext>
            </a:extLst>
          </p:cNvPr>
          <p:cNvSpPr txBox="1"/>
          <p:nvPr/>
        </p:nvSpPr>
        <p:spPr>
          <a:xfrm>
            <a:off x="1141871" y="2081155"/>
            <a:ext cx="692595" cy="123111"/>
          </a:xfrm>
          <a:prstGeom prst="rect">
            <a:avLst/>
          </a:prstGeom>
          <a:solidFill>
            <a:srgbClr val="FF0000"/>
          </a:solidFill>
        </p:spPr>
        <p:txBody>
          <a:bodyPr wrap="squar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dirty="0">
                <a:solidFill>
                  <a:schemeClr val="bg1"/>
                </a:solidFill>
                <a:latin typeface="UD デジタル 教科書体 NK-B" panose="02020700000000000000" pitchFamily="18" charset="-128"/>
                <a:ea typeface="UD デジタル 教科書体 NK-B" panose="02020700000000000000" pitchFamily="18" charset="-128"/>
              </a:rPr>
              <a:t>Cacheable</a:t>
            </a:r>
            <a:endParaRPr lang="en-US" altLang="ja-JP" sz="800" i="0" dirty="0">
              <a:solidFill>
                <a:schemeClr val="bg1"/>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48" name="テキスト ボックス 47">
            <a:extLst>
              <a:ext uri="{FF2B5EF4-FFF2-40B4-BE49-F238E27FC236}">
                <a16:creationId xmlns:a16="http://schemas.microsoft.com/office/drawing/2014/main" id="{1DA721D1-202D-0029-AA1F-6D3C1C4AC03E}"/>
              </a:ext>
            </a:extLst>
          </p:cNvPr>
          <p:cNvSpPr txBox="1"/>
          <p:nvPr/>
        </p:nvSpPr>
        <p:spPr>
          <a:xfrm>
            <a:off x="336101" y="2081155"/>
            <a:ext cx="734212" cy="123111"/>
          </a:xfrm>
          <a:prstGeom prst="rect">
            <a:avLst/>
          </a:prstGeom>
          <a:solidFill>
            <a:schemeClr val="bg1">
              <a:lumMod val="85000"/>
            </a:schemeClr>
          </a:solidFill>
        </p:spPr>
        <p:txBody>
          <a:bodyPr wrap="squar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dirty="0">
                <a:solidFill>
                  <a:srgbClr val="000000"/>
                </a:solidFill>
                <a:latin typeface="UD デジタル 教科書体 NK-B" panose="02020700000000000000" pitchFamily="18" charset="-128"/>
                <a:ea typeface="UD デジタル 教科書体 NK-B" panose="02020700000000000000" pitchFamily="18" charset="-128"/>
              </a:rPr>
              <a:t>Cacheable</a:t>
            </a:r>
            <a:endParaRPr lang="en-US" altLang="ja-JP" sz="800" i="0" dirty="0">
              <a:solidFill>
                <a:srgbClr val="000000"/>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15" name="正方形/長方形 114">
            <a:extLst>
              <a:ext uri="{FF2B5EF4-FFF2-40B4-BE49-F238E27FC236}">
                <a16:creationId xmlns:a16="http://schemas.microsoft.com/office/drawing/2014/main" id="{7F98A08F-6655-A3A5-6855-D6F32458A1C9}"/>
              </a:ext>
            </a:extLst>
          </p:cNvPr>
          <p:cNvSpPr/>
          <p:nvPr/>
        </p:nvSpPr>
        <p:spPr>
          <a:xfrm>
            <a:off x="11143983" y="1271800"/>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116" name="図 115">
            <a:extLst>
              <a:ext uri="{FF2B5EF4-FFF2-40B4-BE49-F238E27FC236}">
                <a16:creationId xmlns:a16="http://schemas.microsoft.com/office/drawing/2014/main" id="{D61720A6-45C8-E733-EA5B-681340B056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185492" y="1296789"/>
            <a:ext cx="331794" cy="309929"/>
          </a:xfrm>
          <a:prstGeom prst="rect">
            <a:avLst/>
          </a:prstGeom>
        </p:spPr>
      </p:pic>
      <p:pic>
        <p:nvPicPr>
          <p:cNvPr id="117" name="図 116">
            <a:extLst>
              <a:ext uri="{FF2B5EF4-FFF2-40B4-BE49-F238E27FC236}">
                <a16:creationId xmlns:a16="http://schemas.microsoft.com/office/drawing/2014/main" id="{65D66322-F417-9AAB-F795-8FEB9C4C69F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542783" y="1296789"/>
            <a:ext cx="331794" cy="309929"/>
          </a:xfrm>
          <a:prstGeom prst="rect">
            <a:avLst/>
          </a:prstGeom>
        </p:spPr>
      </p:pic>
      <p:sp>
        <p:nvSpPr>
          <p:cNvPr id="118" name="正方形/長方形 117">
            <a:extLst>
              <a:ext uri="{FF2B5EF4-FFF2-40B4-BE49-F238E27FC236}">
                <a16:creationId xmlns:a16="http://schemas.microsoft.com/office/drawing/2014/main" id="{F3F7514F-8ADE-7819-6F99-A0C943E6606A}"/>
              </a:ext>
            </a:extLst>
          </p:cNvPr>
          <p:cNvSpPr/>
          <p:nvPr/>
        </p:nvSpPr>
        <p:spPr>
          <a:xfrm>
            <a:off x="10817964" y="1321227"/>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19" name="正方形/長方形 118">
            <a:extLst>
              <a:ext uri="{FF2B5EF4-FFF2-40B4-BE49-F238E27FC236}">
                <a16:creationId xmlns:a16="http://schemas.microsoft.com/office/drawing/2014/main" id="{F944F91E-2D28-44E1-09B6-E1FDD60C6729}"/>
              </a:ext>
            </a:extLst>
          </p:cNvPr>
          <p:cNvSpPr/>
          <p:nvPr/>
        </p:nvSpPr>
        <p:spPr>
          <a:xfrm>
            <a:off x="10817964" y="1461702"/>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21" name="正方形/長方形 120">
            <a:extLst>
              <a:ext uri="{FF2B5EF4-FFF2-40B4-BE49-F238E27FC236}">
                <a16:creationId xmlns:a16="http://schemas.microsoft.com/office/drawing/2014/main" id="{FCA06171-309B-7642-FB46-9FC658E00C8D}"/>
              </a:ext>
            </a:extLst>
          </p:cNvPr>
          <p:cNvSpPr/>
          <p:nvPr/>
        </p:nvSpPr>
        <p:spPr>
          <a:xfrm>
            <a:off x="10817964" y="1688584"/>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22" name="正方形/長方形 121">
            <a:extLst>
              <a:ext uri="{FF2B5EF4-FFF2-40B4-BE49-F238E27FC236}">
                <a16:creationId xmlns:a16="http://schemas.microsoft.com/office/drawing/2014/main" id="{D19FD07E-82E0-DE2C-D14D-C94069AEAFFF}"/>
              </a:ext>
            </a:extLst>
          </p:cNvPr>
          <p:cNvSpPr/>
          <p:nvPr/>
        </p:nvSpPr>
        <p:spPr>
          <a:xfrm>
            <a:off x="10817964" y="1829059"/>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26" name="正方形/長方形 125">
            <a:extLst>
              <a:ext uri="{FF2B5EF4-FFF2-40B4-BE49-F238E27FC236}">
                <a16:creationId xmlns:a16="http://schemas.microsoft.com/office/drawing/2014/main" id="{33DB11D7-E37E-7412-498D-79477B668D22}"/>
              </a:ext>
            </a:extLst>
          </p:cNvPr>
          <p:cNvSpPr/>
          <p:nvPr/>
        </p:nvSpPr>
        <p:spPr>
          <a:xfrm>
            <a:off x="10817964" y="2051567"/>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27" name="正方形/長方形 126">
            <a:extLst>
              <a:ext uri="{FF2B5EF4-FFF2-40B4-BE49-F238E27FC236}">
                <a16:creationId xmlns:a16="http://schemas.microsoft.com/office/drawing/2014/main" id="{4F924513-D909-A92A-C56F-96722DAEF378}"/>
              </a:ext>
            </a:extLst>
          </p:cNvPr>
          <p:cNvSpPr/>
          <p:nvPr/>
        </p:nvSpPr>
        <p:spPr>
          <a:xfrm>
            <a:off x="10817964" y="2192042"/>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30" name="正方形/長方形 129">
            <a:extLst>
              <a:ext uri="{FF2B5EF4-FFF2-40B4-BE49-F238E27FC236}">
                <a16:creationId xmlns:a16="http://schemas.microsoft.com/office/drawing/2014/main" id="{20433D02-169B-6A8E-C801-26F36D3C4FF8}"/>
              </a:ext>
            </a:extLst>
          </p:cNvPr>
          <p:cNvSpPr/>
          <p:nvPr/>
        </p:nvSpPr>
        <p:spPr>
          <a:xfrm>
            <a:off x="10817964" y="2420232"/>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31" name="正方形/長方形 130">
            <a:extLst>
              <a:ext uri="{FF2B5EF4-FFF2-40B4-BE49-F238E27FC236}">
                <a16:creationId xmlns:a16="http://schemas.microsoft.com/office/drawing/2014/main" id="{1297940F-919C-CA5A-6DC9-460A8256FB5B}"/>
              </a:ext>
            </a:extLst>
          </p:cNvPr>
          <p:cNvSpPr/>
          <p:nvPr/>
        </p:nvSpPr>
        <p:spPr>
          <a:xfrm>
            <a:off x="10817964" y="2560707"/>
            <a:ext cx="315477" cy="123682"/>
          </a:xfrm>
          <a:prstGeom prst="rect">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lang="en-US" altLang="ja-JP" sz="700" dirty="0">
                <a:solidFill>
                  <a:schemeClr val="tx1"/>
                </a:solidFill>
                <a:latin typeface="UD デジタル 教科書体 NK-B" panose="02020700000000000000" pitchFamily="18" charset="-128"/>
                <a:ea typeface="UD デジタル 教科書体 NK-B" panose="02020700000000000000" pitchFamily="18" charset="-128"/>
              </a:rPr>
              <a:t>GTM</a:t>
            </a:r>
            <a:endParaRPr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nvGrpSpPr>
          <p:cNvPr id="166" name="グループ化 165">
            <a:extLst>
              <a:ext uri="{FF2B5EF4-FFF2-40B4-BE49-F238E27FC236}">
                <a16:creationId xmlns:a16="http://schemas.microsoft.com/office/drawing/2014/main" id="{F5913226-1984-8ECF-F2A0-DBFB534E187B}"/>
              </a:ext>
            </a:extLst>
          </p:cNvPr>
          <p:cNvGrpSpPr/>
          <p:nvPr/>
        </p:nvGrpSpPr>
        <p:grpSpPr>
          <a:xfrm>
            <a:off x="9562563" y="1384173"/>
            <a:ext cx="1256892" cy="1234038"/>
            <a:chOff x="10633919" y="1249995"/>
            <a:chExt cx="185536" cy="1234038"/>
          </a:xfrm>
        </p:grpSpPr>
        <p:cxnSp>
          <p:nvCxnSpPr>
            <p:cNvPr id="120" name="直線矢印コネクタ 119">
              <a:extLst>
                <a:ext uri="{FF2B5EF4-FFF2-40B4-BE49-F238E27FC236}">
                  <a16:creationId xmlns:a16="http://schemas.microsoft.com/office/drawing/2014/main" id="{CD719992-6849-7FF5-F62C-BB5D4E4949D6}"/>
                </a:ext>
              </a:extLst>
            </p:cNvPr>
            <p:cNvCxnSpPr>
              <a:cxnSpLocks/>
            </p:cNvCxnSpPr>
            <p:nvPr/>
          </p:nvCxnSpPr>
          <p:spPr>
            <a:xfrm>
              <a:off x="10635164" y="1378941"/>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矢印コネクタ 122">
              <a:extLst>
                <a:ext uri="{FF2B5EF4-FFF2-40B4-BE49-F238E27FC236}">
                  <a16:creationId xmlns:a16="http://schemas.microsoft.com/office/drawing/2014/main" id="{73D9EB4A-227B-739B-3654-A3B5DBE2181B}"/>
                </a:ext>
              </a:extLst>
            </p:cNvPr>
            <p:cNvCxnSpPr>
              <a:cxnSpLocks/>
            </p:cNvCxnSpPr>
            <p:nvPr/>
          </p:nvCxnSpPr>
          <p:spPr>
            <a:xfrm>
              <a:off x="10635164" y="1752384"/>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id="{16506A7F-291B-3AE8-6DDD-D05DD5A75C05}"/>
                </a:ext>
              </a:extLst>
            </p:cNvPr>
            <p:cNvCxnSpPr>
              <a:cxnSpLocks/>
            </p:cNvCxnSpPr>
            <p:nvPr/>
          </p:nvCxnSpPr>
          <p:spPr>
            <a:xfrm>
              <a:off x="10635164" y="1249995"/>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直線矢印コネクタ 124">
              <a:extLst>
                <a:ext uri="{FF2B5EF4-FFF2-40B4-BE49-F238E27FC236}">
                  <a16:creationId xmlns:a16="http://schemas.microsoft.com/office/drawing/2014/main" id="{6FDEA733-CE29-58D4-F429-FECB434A8619}"/>
                </a:ext>
              </a:extLst>
            </p:cNvPr>
            <p:cNvCxnSpPr>
              <a:cxnSpLocks/>
            </p:cNvCxnSpPr>
            <p:nvPr/>
          </p:nvCxnSpPr>
          <p:spPr>
            <a:xfrm>
              <a:off x="10633919" y="1978498"/>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24D28D63-05FD-E952-F410-42DEA0CB0864}"/>
                </a:ext>
              </a:extLst>
            </p:cNvPr>
            <p:cNvCxnSpPr>
              <a:cxnSpLocks/>
            </p:cNvCxnSpPr>
            <p:nvPr/>
          </p:nvCxnSpPr>
          <p:spPr>
            <a:xfrm>
              <a:off x="10633919" y="2115368"/>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a:extLst>
                <a:ext uri="{FF2B5EF4-FFF2-40B4-BE49-F238E27FC236}">
                  <a16:creationId xmlns:a16="http://schemas.microsoft.com/office/drawing/2014/main" id="{77A9D13F-7FF1-AEC8-C6B9-90C76F684907}"/>
                </a:ext>
              </a:extLst>
            </p:cNvPr>
            <p:cNvCxnSpPr>
              <a:cxnSpLocks/>
            </p:cNvCxnSpPr>
            <p:nvPr/>
          </p:nvCxnSpPr>
          <p:spPr>
            <a:xfrm>
              <a:off x="10635164" y="2347163"/>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640A8EC3-00A8-C120-4474-FF340372A12D}"/>
                </a:ext>
              </a:extLst>
            </p:cNvPr>
            <p:cNvCxnSpPr>
              <a:cxnSpLocks/>
            </p:cNvCxnSpPr>
            <p:nvPr/>
          </p:nvCxnSpPr>
          <p:spPr>
            <a:xfrm>
              <a:off x="10635164" y="2484033"/>
              <a:ext cx="184291"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矢印コネクタ 166">
              <a:extLst>
                <a:ext uri="{FF2B5EF4-FFF2-40B4-BE49-F238E27FC236}">
                  <a16:creationId xmlns:a16="http://schemas.microsoft.com/office/drawing/2014/main" id="{46888E53-4A1A-C43A-A1D1-7193AD5B67E3}"/>
                </a:ext>
              </a:extLst>
            </p:cNvPr>
            <p:cNvCxnSpPr>
              <a:cxnSpLocks/>
              <a:stCxn id="155" idx="3"/>
              <a:endCxn id="121" idx="1"/>
            </p:cNvCxnSpPr>
            <p:nvPr/>
          </p:nvCxnSpPr>
          <p:spPr>
            <a:xfrm flipV="1">
              <a:off x="10634550" y="1616247"/>
              <a:ext cx="184685" cy="139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3" name="正方形/長方形 132">
            <a:extLst>
              <a:ext uri="{FF2B5EF4-FFF2-40B4-BE49-F238E27FC236}">
                <a16:creationId xmlns:a16="http://schemas.microsoft.com/office/drawing/2014/main" id="{4E594FEC-672C-F4B7-EBB0-866CAE7DCFEB}"/>
              </a:ext>
            </a:extLst>
          </p:cNvPr>
          <p:cNvSpPr/>
          <p:nvPr/>
        </p:nvSpPr>
        <p:spPr>
          <a:xfrm>
            <a:off x="11147096" y="1640346"/>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134" name="図 133">
            <a:extLst>
              <a:ext uri="{FF2B5EF4-FFF2-40B4-BE49-F238E27FC236}">
                <a16:creationId xmlns:a16="http://schemas.microsoft.com/office/drawing/2014/main" id="{C57A81C0-5422-6E05-55B0-EB73F46B05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188606" y="1665335"/>
            <a:ext cx="331794" cy="309929"/>
          </a:xfrm>
          <a:prstGeom prst="rect">
            <a:avLst/>
          </a:prstGeom>
        </p:spPr>
      </p:pic>
      <p:pic>
        <p:nvPicPr>
          <p:cNvPr id="135" name="図 134">
            <a:extLst>
              <a:ext uri="{FF2B5EF4-FFF2-40B4-BE49-F238E27FC236}">
                <a16:creationId xmlns:a16="http://schemas.microsoft.com/office/drawing/2014/main" id="{8DF4ABB5-FD27-35B2-C772-7CAE27063F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545896" y="1665335"/>
            <a:ext cx="331794" cy="309929"/>
          </a:xfrm>
          <a:prstGeom prst="rect">
            <a:avLst/>
          </a:prstGeom>
        </p:spPr>
      </p:pic>
      <p:sp>
        <p:nvSpPr>
          <p:cNvPr id="136" name="正方形/長方形 135">
            <a:extLst>
              <a:ext uri="{FF2B5EF4-FFF2-40B4-BE49-F238E27FC236}">
                <a16:creationId xmlns:a16="http://schemas.microsoft.com/office/drawing/2014/main" id="{51982923-AC05-E010-19F3-95701696C1DA}"/>
              </a:ext>
            </a:extLst>
          </p:cNvPr>
          <p:cNvSpPr/>
          <p:nvPr/>
        </p:nvSpPr>
        <p:spPr>
          <a:xfrm>
            <a:off x="11147053" y="2006993"/>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137" name="図 136">
            <a:extLst>
              <a:ext uri="{FF2B5EF4-FFF2-40B4-BE49-F238E27FC236}">
                <a16:creationId xmlns:a16="http://schemas.microsoft.com/office/drawing/2014/main" id="{7F9D3611-7A50-E850-8911-1674758EB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188562" y="2031982"/>
            <a:ext cx="331794" cy="309929"/>
          </a:xfrm>
          <a:prstGeom prst="rect">
            <a:avLst/>
          </a:prstGeom>
        </p:spPr>
      </p:pic>
      <p:pic>
        <p:nvPicPr>
          <p:cNvPr id="138" name="図 137">
            <a:extLst>
              <a:ext uri="{FF2B5EF4-FFF2-40B4-BE49-F238E27FC236}">
                <a16:creationId xmlns:a16="http://schemas.microsoft.com/office/drawing/2014/main" id="{6CE80BBC-2DCB-2680-CF12-A0F3808212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545853" y="2031982"/>
            <a:ext cx="331794" cy="309929"/>
          </a:xfrm>
          <a:prstGeom prst="rect">
            <a:avLst/>
          </a:prstGeom>
        </p:spPr>
      </p:pic>
      <p:sp>
        <p:nvSpPr>
          <p:cNvPr id="139" name="正方形/長方形 138">
            <a:extLst>
              <a:ext uri="{FF2B5EF4-FFF2-40B4-BE49-F238E27FC236}">
                <a16:creationId xmlns:a16="http://schemas.microsoft.com/office/drawing/2014/main" id="{22B035B4-970D-FD42-1EC1-878326DF25C4}"/>
              </a:ext>
            </a:extLst>
          </p:cNvPr>
          <p:cNvSpPr/>
          <p:nvPr/>
        </p:nvSpPr>
        <p:spPr>
          <a:xfrm>
            <a:off x="11150166" y="2375795"/>
            <a:ext cx="755330" cy="354741"/>
          </a:xfrm>
          <a:prstGeom prst="rect">
            <a:avLst/>
          </a:prstGeom>
          <a:solidFill>
            <a:srgbClr val="00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endParaRPr lang="ja-JP" altLang="en-US" sz="400">
              <a:latin typeface="UD デジタル 教科書体 NK-B" panose="02020700000000000000" pitchFamily="18" charset="-128"/>
              <a:ea typeface="UD デジタル 教科書体 NK-B" panose="02020700000000000000" pitchFamily="18" charset="-128"/>
            </a:endParaRPr>
          </a:p>
        </p:txBody>
      </p:sp>
      <p:pic>
        <p:nvPicPr>
          <p:cNvPr id="140" name="図 139">
            <a:extLst>
              <a:ext uri="{FF2B5EF4-FFF2-40B4-BE49-F238E27FC236}">
                <a16:creationId xmlns:a16="http://schemas.microsoft.com/office/drawing/2014/main" id="{75F62756-BA9B-0E01-17A8-B53C0A00B88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191675" y="2400784"/>
            <a:ext cx="331794" cy="309929"/>
          </a:xfrm>
          <a:prstGeom prst="rect">
            <a:avLst/>
          </a:prstGeom>
        </p:spPr>
      </p:pic>
      <p:pic>
        <p:nvPicPr>
          <p:cNvPr id="141" name="図 140">
            <a:extLst>
              <a:ext uri="{FF2B5EF4-FFF2-40B4-BE49-F238E27FC236}">
                <a16:creationId xmlns:a16="http://schemas.microsoft.com/office/drawing/2014/main" id="{421AC839-F807-683F-18AD-6703B0505B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46" r="3824"/>
          <a:stretch/>
        </p:blipFill>
        <p:spPr>
          <a:xfrm>
            <a:off x="11548966" y="2400784"/>
            <a:ext cx="331794" cy="309929"/>
          </a:xfrm>
          <a:prstGeom prst="rect">
            <a:avLst/>
          </a:prstGeom>
        </p:spPr>
      </p:pic>
      <p:sp>
        <p:nvSpPr>
          <p:cNvPr id="19" name="正方形/長方形 18">
            <a:extLst>
              <a:ext uri="{FF2B5EF4-FFF2-40B4-BE49-F238E27FC236}">
                <a16:creationId xmlns:a16="http://schemas.microsoft.com/office/drawing/2014/main" id="{ABA23494-4C0A-20EC-36DA-5E16119C8036}"/>
              </a:ext>
            </a:extLst>
          </p:cNvPr>
          <p:cNvSpPr/>
          <p:nvPr/>
        </p:nvSpPr>
        <p:spPr>
          <a:xfrm>
            <a:off x="9264352" y="1330930"/>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4" name="正方形/長方形 153">
            <a:extLst>
              <a:ext uri="{FF2B5EF4-FFF2-40B4-BE49-F238E27FC236}">
                <a16:creationId xmlns:a16="http://schemas.microsoft.com/office/drawing/2014/main" id="{E763152E-FEE8-9FCF-BE3A-BEC3D80F953D}"/>
              </a:ext>
            </a:extLst>
          </p:cNvPr>
          <p:cNvSpPr/>
          <p:nvPr/>
        </p:nvSpPr>
        <p:spPr>
          <a:xfrm>
            <a:off x="9264351" y="1462068"/>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5" name="正方形/長方形 154">
            <a:extLst>
              <a:ext uri="{FF2B5EF4-FFF2-40B4-BE49-F238E27FC236}">
                <a16:creationId xmlns:a16="http://schemas.microsoft.com/office/drawing/2014/main" id="{97FACF2D-926A-9BE3-75B7-E562F577D1B7}"/>
              </a:ext>
            </a:extLst>
          </p:cNvPr>
          <p:cNvSpPr/>
          <p:nvPr/>
        </p:nvSpPr>
        <p:spPr>
          <a:xfrm>
            <a:off x="9264350" y="1699174"/>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6" name="正方形/長方形 155">
            <a:extLst>
              <a:ext uri="{FF2B5EF4-FFF2-40B4-BE49-F238E27FC236}">
                <a16:creationId xmlns:a16="http://schemas.microsoft.com/office/drawing/2014/main" id="{D7A1A1A6-70CF-FBEB-F76A-EAC7A8A772AF}"/>
              </a:ext>
            </a:extLst>
          </p:cNvPr>
          <p:cNvSpPr/>
          <p:nvPr/>
        </p:nvSpPr>
        <p:spPr>
          <a:xfrm>
            <a:off x="9264349" y="1833990"/>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7" name="正方形/長方形 156">
            <a:extLst>
              <a:ext uri="{FF2B5EF4-FFF2-40B4-BE49-F238E27FC236}">
                <a16:creationId xmlns:a16="http://schemas.microsoft.com/office/drawing/2014/main" id="{A2EB588E-D736-5292-59E8-C70573479E22}"/>
              </a:ext>
            </a:extLst>
          </p:cNvPr>
          <p:cNvSpPr/>
          <p:nvPr/>
        </p:nvSpPr>
        <p:spPr>
          <a:xfrm>
            <a:off x="9264348" y="2060979"/>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8" name="正方形/長方形 157">
            <a:extLst>
              <a:ext uri="{FF2B5EF4-FFF2-40B4-BE49-F238E27FC236}">
                <a16:creationId xmlns:a16="http://schemas.microsoft.com/office/drawing/2014/main" id="{AC65B45B-D5A6-80C9-1F83-D3FB1B8B1F79}"/>
              </a:ext>
            </a:extLst>
          </p:cNvPr>
          <p:cNvSpPr/>
          <p:nvPr/>
        </p:nvSpPr>
        <p:spPr>
          <a:xfrm>
            <a:off x="9264347" y="2198001"/>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59" name="正方形/長方形 158">
            <a:extLst>
              <a:ext uri="{FF2B5EF4-FFF2-40B4-BE49-F238E27FC236}">
                <a16:creationId xmlns:a16="http://schemas.microsoft.com/office/drawing/2014/main" id="{8EE8D4AC-A011-FA69-C949-0B8253B3E72E}"/>
              </a:ext>
            </a:extLst>
          </p:cNvPr>
          <p:cNvSpPr/>
          <p:nvPr/>
        </p:nvSpPr>
        <p:spPr>
          <a:xfrm>
            <a:off x="9264346" y="2566247"/>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160" name="正方形/長方形 159">
            <a:extLst>
              <a:ext uri="{FF2B5EF4-FFF2-40B4-BE49-F238E27FC236}">
                <a16:creationId xmlns:a16="http://schemas.microsoft.com/office/drawing/2014/main" id="{FF0CC23D-499E-0336-8D1D-589C4639E733}"/>
              </a:ext>
            </a:extLst>
          </p:cNvPr>
          <p:cNvSpPr/>
          <p:nvPr/>
        </p:nvSpPr>
        <p:spPr>
          <a:xfrm>
            <a:off x="9264345" y="2429223"/>
            <a:ext cx="302485" cy="130387"/>
          </a:xfrm>
          <a:prstGeom prst="rect">
            <a:avLst/>
          </a:prstGeom>
          <a:solidFill>
            <a:schemeClr val="bg2"/>
          </a:solidFill>
          <a:ln w="19050"/>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nchorCtr="1"/>
          <a:lstStyle/>
          <a:p>
            <a:pPr algn="ctr"/>
            <a:r>
              <a:rPr kumimoji="1" lang="en-US" altLang="ja-JP" sz="700" dirty="0">
                <a:solidFill>
                  <a:schemeClr val="tx1"/>
                </a:solidFill>
                <a:latin typeface="UD デジタル 教科書体 NK-B" panose="02020700000000000000" pitchFamily="18" charset="-128"/>
                <a:ea typeface="UD デジタル 教科書体 NK-B" panose="02020700000000000000" pitchFamily="18" charset="-128"/>
              </a:rPr>
              <a:t>DMA</a:t>
            </a:r>
            <a:endParaRPr kumimoji="1" lang="ja-JP" altLang="en-US" sz="700" dirty="0">
              <a:solidFill>
                <a:schemeClr val="tx1"/>
              </a:solidFill>
              <a:latin typeface="UD デジタル 教科書体 NK-B" panose="02020700000000000000" pitchFamily="18" charset="-128"/>
              <a:ea typeface="UD デジタル 教科書体 NK-B" panose="02020700000000000000" pitchFamily="18" charset="-128"/>
            </a:endParaRPr>
          </a:p>
        </p:txBody>
      </p:sp>
      <p:cxnSp>
        <p:nvCxnSpPr>
          <p:cNvPr id="173" name="コネクタ: カギ線 172">
            <a:extLst>
              <a:ext uri="{FF2B5EF4-FFF2-40B4-BE49-F238E27FC236}">
                <a16:creationId xmlns:a16="http://schemas.microsoft.com/office/drawing/2014/main" id="{6D4332B5-F90B-41A8-916D-CB6250B35AB3}"/>
              </a:ext>
            </a:extLst>
          </p:cNvPr>
          <p:cNvCxnSpPr>
            <a:cxnSpLocks/>
            <a:endCxn id="19" idx="1"/>
          </p:cNvCxnSpPr>
          <p:nvPr/>
        </p:nvCxnSpPr>
        <p:spPr>
          <a:xfrm rot="5400000" flipH="1" flipV="1">
            <a:off x="8547261" y="1754603"/>
            <a:ext cx="1075570" cy="358612"/>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コネクタ: カギ線 173">
            <a:extLst>
              <a:ext uri="{FF2B5EF4-FFF2-40B4-BE49-F238E27FC236}">
                <a16:creationId xmlns:a16="http://schemas.microsoft.com/office/drawing/2014/main" id="{4542D830-AD41-0B82-AB8A-31A0A03235C8}"/>
              </a:ext>
            </a:extLst>
          </p:cNvPr>
          <p:cNvCxnSpPr>
            <a:cxnSpLocks/>
            <a:endCxn id="154" idx="1"/>
          </p:cNvCxnSpPr>
          <p:nvPr/>
        </p:nvCxnSpPr>
        <p:spPr>
          <a:xfrm rot="5400000" flipH="1" flipV="1">
            <a:off x="8641334" y="1863727"/>
            <a:ext cx="959482" cy="286552"/>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コネクタ: カギ線 176">
            <a:extLst>
              <a:ext uri="{FF2B5EF4-FFF2-40B4-BE49-F238E27FC236}">
                <a16:creationId xmlns:a16="http://schemas.microsoft.com/office/drawing/2014/main" id="{D1AEBF29-D8E0-3957-421A-42BCB773101A}"/>
              </a:ext>
            </a:extLst>
          </p:cNvPr>
          <p:cNvCxnSpPr>
            <a:cxnSpLocks/>
            <a:endCxn id="155" idx="1"/>
          </p:cNvCxnSpPr>
          <p:nvPr/>
        </p:nvCxnSpPr>
        <p:spPr>
          <a:xfrm rot="5400000" flipH="1" flipV="1">
            <a:off x="8799304" y="2013392"/>
            <a:ext cx="714070" cy="216022"/>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1" name="コネクタ: カギ線 180">
            <a:extLst>
              <a:ext uri="{FF2B5EF4-FFF2-40B4-BE49-F238E27FC236}">
                <a16:creationId xmlns:a16="http://schemas.microsoft.com/office/drawing/2014/main" id="{0A4E4AAC-50E8-64AC-F3C2-D0C23636AFB5}"/>
              </a:ext>
            </a:extLst>
          </p:cNvPr>
          <p:cNvCxnSpPr>
            <a:cxnSpLocks/>
            <a:endCxn id="156" idx="1"/>
          </p:cNvCxnSpPr>
          <p:nvPr/>
        </p:nvCxnSpPr>
        <p:spPr>
          <a:xfrm rot="5400000" flipH="1" flipV="1">
            <a:off x="8897498" y="2113489"/>
            <a:ext cx="581156" cy="152546"/>
          </a:xfrm>
          <a:prstGeom prst="bentConnector2">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72D6AE73-34B3-1181-236A-F04FC059A64E}"/>
              </a:ext>
            </a:extLst>
          </p:cNvPr>
          <p:cNvSpPr txBox="1"/>
          <p:nvPr/>
        </p:nvSpPr>
        <p:spPr>
          <a:xfrm>
            <a:off x="8544272" y="2064450"/>
            <a:ext cx="648072" cy="123111"/>
          </a:xfrm>
          <a:prstGeom prst="rect">
            <a:avLst/>
          </a:prstGeom>
          <a:solidFill>
            <a:srgbClr val="FF0000"/>
          </a:solidFill>
        </p:spPr>
        <p:txBody>
          <a:bodyPr wrap="square" lIns="0" tIns="0" rIns="0" bIns="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800" dirty="0">
                <a:solidFill>
                  <a:schemeClr val="bg1"/>
                </a:solidFill>
                <a:latin typeface="UD デジタル 教科書体 NK-B" panose="02020700000000000000" pitchFamily="18" charset="-128"/>
                <a:ea typeface="UD デジタル 教科書体 NK-B" panose="02020700000000000000" pitchFamily="18" charset="-128"/>
              </a:rPr>
              <a:t>Cacheable</a:t>
            </a:r>
            <a:endParaRPr lang="en-US" altLang="ja-JP" sz="800" i="0" dirty="0">
              <a:solidFill>
                <a:schemeClr val="bg1"/>
              </a:solidFill>
              <a:effectLs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88" name="テキスト ボックス 187">
            <a:extLst>
              <a:ext uri="{FF2B5EF4-FFF2-40B4-BE49-F238E27FC236}">
                <a16:creationId xmlns:a16="http://schemas.microsoft.com/office/drawing/2014/main" id="{17750BDC-6317-ED0E-6E22-FCE7B1746949}"/>
              </a:ext>
            </a:extLst>
          </p:cNvPr>
          <p:cNvSpPr txBox="1"/>
          <p:nvPr/>
        </p:nvSpPr>
        <p:spPr>
          <a:xfrm>
            <a:off x="213268" y="894081"/>
            <a:ext cx="5588518" cy="369332"/>
          </a:xfrm>
          <a:prstGeom prst="rect">
            <a:avLst/>
          </a:prstGeom>
          <a:solidFill>
            <a:srgbClr val="C00000"/>
          </a:solidFill>
        </p:spPr>
        <p:txBody>
          <a:bodyPr wrap="square">
            <a:spAutoFit/>
          </a:bodyPr>
          <a:lstStyle/>
          <a:p>
            <a:r>
              <a:rPr lang="en-US" altLang="ja-JP"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Intel</a:t>
            </a: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サーバーベース（サーバ向け構成）</a:t>
            </a:r>
            <a:endParaRPr lang="ja-JP" altLang="en-US" dirty="0"/>
          </a:p>
        </p:txBody>
      </p:sp>
      <p:sp>
        <p:nvSpPr>
          <p:cNvPr id="189" name="テキスト ボックス 188">
            <a:extLst>
              <a:ext uri="{FF2B5EF4-FFF2-40B4-BE49-F238E27FC236}">
                <a16:creationId xmlns:a16="http://schemas.microsoft.com/office/drawing/2014/main" id="{AF7F0B9D-F3C5-8464-3741-70CF73294156}"/>
              </a:ext>
            </a:extLst>
          </p:cNvPr>
          <p:cNvSpPr txBox="1"/>
          <p:nvPr/>
        </p:nvSpPr>
        <p:spPr>
          <a:xfrm>
            <a:off x="6103253" y="894081"/>
            <a:ext cx="5796059" cy="369332"/>
          </a:xfrm>
          <a:prstGeom prst="rect">
            <a:avLst/>
          </a:prstGeom>
          <a:solidFill>
            <a:srgbClr val="C00000"/>
          </a:solidFill>
        </p:spPr>
        <p:txBody>
          <a:bodyPr wrap="square">
            <a:spAutoFit/>
          </a:bodyPr>
          <a:lstStyle/>
          <a:p>
            <a:r>
              <a:rPr lang="en-US" altLang="ja-JP"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ARM-SoC</a:t>
            </a: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ベース（エッジ向け構成）</a:t>
            </a:r>
            <a:endParaRPr lang="ja-JP" altLang="en-US" dirty="0"/>
          </a:p>
        </p:txBody>
      </p:sp>
    </p:spTree>
    <p:extLst>
      <p:ext uri="{BB962C8B-B14F-4D97-AF65-F5344CB8AC3E}">
        <p14:creationId xmlns:p14="http://schemas.microsoft.com/office/powerpoint/2010/main" val="3702896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0E5F0622-B570-8F65-E96D-F5FD48DBB9C3}"/>
              </a:ext>
            </a:extLst>
          </p:cNvPr>
          <p:cNvSpPr/>
          <p:nvPr/>
        </p:nvSpPr>
        <p:spPr>
          <a:xfrm>
            <a:off x="9683594" y="996939"/>
            <a:ext cx="1800200" cy="289528"/>
          </a:xfrm>
          <a:prstGeom prst="roundRect">
            <a:avLst/>
          </a:prstGeom>
          <a:solidFill>
            <a:srgbClr val="C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966533DC-A55F-2844-878C-8601B400215E}"/>
              </a:ext>
            </a:extLst>
          </p:cNvPr>
          <p:cNvSpPr/>
          <p:nvPr/>
        </p:nvSpPr>
        <p:spPr>
          <a:xfrm>
            <a:off x="9683594" y="1314018"/>
            <a:ext cx="1800200" cy="317117"/>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四角形: 角を丸くする 23">
            <a:extLst>
              <a:ext uri="{FF2B5EF4-FFF2-40B4-BE49-F238E27FC236}">
                <a16:creationId xmlns:a16="http://schemas.microsoft.com/office/drawing/2014/main" id="{E4162426-952E-0965-F9BE-526A714F1A21}"/>
              </a:ext>
            </a:extLst>
          </p:cNvPr>
          <p:cNvSpPr/>
          <p:nvPr/>
        </p:nvSpPr>
        <p:spPr>
          <a:xfrm>
            <a:off x="8636017" y="3419655"/>
            <a:ext cx="2356527" cy="988107"/>
          </a:xfrm>
          <a:prstGeom prst="roundRect">
            <a:avLst/>
          </a:prstGeom>
          <a:solidFill>
            <a:srgbClr val="C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四角形: 角を丸くする 13">
            <a:extLst>
              <a:ext uri="{FF2B5EF4-FFF2-40B4-BE49-F238E27FC236}">
                <a16:creationId xmlns:a16="http://schemas.microsoft.com/office/drawing/2014/main" id="{31FE73E5-8BEF-6B16-C8C8-373994F3C19C}"/>
              </a:ext>
            </a:extLst>
          </p:cNvPr>
          <p:cNvSpPr/>
          <p:nvPr/>
        </p:nvSpPr>
        <p:spPr>
          <a:xfrm>
            <a:off x="5181335" y="4240242"/>
            <a:ext cx="2414432" cy="680540"/>
          </a:xfrm>
          <a:prstGeom prst="roundRect">
            <a:avLst/>
          </a:prstGeom>
          <a:solidFill>
            <a:srgbClr val="E5F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2F8F3B17-038C-6F14-EA4F-8C84971C7DB0}"/>
              </a:ext>
            </a:extLst>
          </p:cNvPr>
          <p:cNvSpPr/>
          <p:nvPr/>
        </p:nvSpPr>
        <p:spPr>
          <a:xfrm>
            <a:off x="2365322" y="3656009"/>
            <a:ext cx="1595412" cy="997127"/>
          </a:xfrm>
          <a:prstGeom prst="roundRect">
            <a:avLst/>
          </a:prstGeom>
          <a:solidFill>
            <a:srgbClr val="C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四角形: 角を丸くする 1">
            <a:extLst>
              <a:ext uri="{FF2B5EF4-FFF2-40B4-BE49-F238E27FC236}">
                <a16:creationId xmlns:a16="http://schemas.microsoft.com/office/drawing/2014/main" id="{467F95F4-0914-D862-C937-D5151E348397}"/>
              </a:ext>
            </a:extLst>
          </p:cNvPr>
          <p:cNvSpPr/>
          <p:nvPr/>
        </p:nvSpPr>
        <p:spPr>
          <a:xfrm>
            <a:off x="1205805" y="620688"/>
            <a:ext cx="3861898" cy="674341"/>
          </a:xfrm>
          <a:prstGeom prst="roundRect">
            <a:avLst/>
          </a:prstGeom>
          <a:solidFill>
            <a:srgbClr val="CDF9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四角形: 角を丸くする 3">
            <a:extLst>
              <a:ext uri="{FF2B5EF4-FFF2-40B4-BE49-F238E27FC236}">
                <a16:creationId xmlns:a16="http://schemas.microsoft.com/office/drawing/2014/main" id="{B4663EA8-2F3F-3B32-E3FB-72292DF9BE15}"/>
              </a:ext>
            </a:extLst>
          </p:cNvPr>
          <p:cNvSpPr/>
          <p:nvPr/>
        </p:nvSpPr>
        <p:spPr>
          <a:xfrm>
            <a:off x="551384" y="5041187"/>
            <a:ext cx="10441160" cy="1027417"/>
          </a:xfrm>
          <a:prstGeom prst="roundRect">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2" name="グループ化 61">
            <a:extLst>
              <a:ext uri="{FF2B5EF4-FFF2-40B4-BE49-F238E27FC236}">
                <a16:creationId xmlns:a16="http://schemas.microsoft.com/office/drawing/2014/main" id="{10E4360C-BBC5-02A2-2A3B-8F2A34431159}"/>
              </a:ext>
            </a:extLst>
          </p:cNvPr>
          <p:cNvGrpSpPr/>
          <p:nvPr/>
        </p:nvGrpSpPr>
        <p:grpSpPr>
          <a:xfrm>
            <a:off x="188522" y="681014"/>
            <a:ext cx="11681553" cy="5530846"/>
            <a:chOff x="425574" y="1224207"/>
            <a:chExt cx="10783546" cy="5019751"/>
          </a:xfrm>
        </p:grpSpPr>
        <p:cxnSp>
          <p:nvCxnSpPr>
            <p:cNvPr id="49" name="直線矢印コネクタ 48">
              <a:extLst>
                <a:ext uri="{FF2B5EF4-FFF2-40B4-BE49-F238E27FC236}">
                  <a16:creationId xmlns:a16="http://schemas.microsoft.com/office/drawing/2014/main" id="{0CB39402-08AF-809C-8557-BA9A2D718BCA}"/>
                </a:ext>
              </a:extLst>
            </p:cNvPr>
            <p:cNvCxnSpPr>
              <a:cxnSpLocks noChangeShapeType="1"/>
            </p:cNvCxnSpPr>
            <p:nvPr/>
          </p:nvCxnSpPr>
          <p:spPr bwMode="auto">
            <a:xfrm flipV="1">
              <a:off x="639999" y="6215946"/>
              <a:ext cx="10569121" cy="17839"/>
            </a:xfrm>
            <a:prstGeom prst="straightConnector1">
              <a:avLst/>
            </a:prstGeom>
            <a:noFill/>
            <a:ln w="1270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cxnSp>
          <p:nvCxnSpPr>
            <p:cNvPr id="50" name="直線矢印コネクタ 49">
              <a:extLst>
                <a:ext uri="{FF2B5EF4-FFF2-40B4-BE49-F238E27FC236}">
                  <a16:creationId xmlns:a16="http://schemas.microsoft.com/office/drawing/2014/main" id="{BD173800-C26F-840D-AD27-C50C6F18CCA1}"/>
                </a:ext>
              </a:extLst>
            </p:cNvPr>
            <p:cNvCxnSpPr>
              <a:cxnSpLocks noChangeShapeType="1"/>
            </p:cNvCxnSpPr>
            <p:nvPr/>
          </p:nvCxnSpPr>
          <p:spPr bwMode="auto">
            <a:xfrm flipV="1">
              <a:off x="639999" y="1224207"/>
              <a:ext cx="0" cy="5019751"/>
            </a:xfrm>
            <a:prstGeom prst="straightConnector1">
              <a:avLst/>
            </a:prstGeom>
            <a:noFill/>
            <a:ln w="12700" algn="ctr">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45" name="テキスト ボックス 2">
              <a:extLst>
                <a:ext uri="{FF2B5EF4-FFF2-40B4-BE49-F238E27FC236}">
                  <a16:creationId xmlns:a16="http://schemas.microsoft.com/office/drawing/2014/main" id="{4A823010-FDAE-47A3-BC75-788FBAEEF81F}"/>
                </a:ext>
              </a:extLst>
            </p:cNvPr>
            <p:cNvSpPr txBox="1">
              <a:spLocks noChangeArrowheads="1"/>
            </p:cNvSpPr>
            <p:nvPr/>
          </p:nvSpPr>
          <p:spPr bwMode="auto">
            <a:xfrm>
              <a:off x="425574" y="2331991"/>
              <a:ext cx="177511" cy="3103317"/>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rot="0" vert="eaVert" wrap="square" lIns="0" tIns="0" rIns="0" bIns="0" anchor="t" anchorCtr="0" upright="1">
              <a:noAutofit/>
            </a:bodyPr>
            <a:lstStyle/>
            <a:p>
              <a:pPr marL="0" marR="0" lvl="0" indent="0" algn="just" defTabSz="914400" rtl="0" eaLnBrk="1" fontAlgn="auto" latinLnBrk="0" hangingPunct="1">
                <a:lnSpc>
                  <a:spcPts val="1200"/>
                </a:lnSpc>
                <a:buClrTx/>
                <a:buSzTx/>
                <a:buFontTx/>
                <a:buNone/>
                <a:tabLst/>
                <a:defRPr/>
              </a:pPr>
              <a:r>
                <a:rPr kumimoji="1" lang="en-US" altLang="ja-JP" sz="1000" i="0" u="none" strike="noStrike" kern="1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Better EDP, PDP, TOP/W Ratio</a:t>
              </a:r>
              <a:endParaRPr kumimoji="1" lang="en-US" sz="1000" i="0" u="none" strike="noStrike" kern="1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54" name="テキスト ボックス 53">
              <a:extLst>
                <a:ext uri="{FF2B5EF4-FFF2-40B4-BE49-F238E27FC236}">
                  <a16:creationId xmlns:a16="http://schemas.microsoft.com/office/drawing/2014/main" id="{6A2EB3D5-6450-E5C4-AB4E-AE2A5F85EE60}"/>
                </a:ext>
              </a:extLst>
            </p:cNvPr>
            <p:cNvSpPr txBox="1"/>
            <p:nvPr/>
          </p:nvSpPr>
          <p:spPr>
            <a:xfrm>
              <a:off x="1649148" y="5627610"/>
              <a:ext cx="170530" cy="228648"/>
            </a:xfrm>
            <a:prstGeom prst="rect">
              <a:avLst/>
            </a:prstGeom>
            <a:noFill/>
          </p:spPr>
          <p:txBody>
            <a:bodyPr wrap="none" rtlCol="0">
              <a:spAutoFit/>
            </a:bodyPr>
            <a:lstStyle/>
            <a:p>
              <a:pPr marL="0" marR="0" lvl="0" indent="0" algn="l" defTabSz="914400" rtl="0" eaLnBrk="1" fontAlgn="auto" latinLnBrk="0" hangingPunct="1">
                <a:lnSpc>
                  <a:spcPts val="1200"/>
                </a:lnSpc>
                <a:buClrTx/>
                <a:buSzTx/>
                <a:buFontTx/>
                <a:buNone/>
                <a:tabLst/>
                <a:defRPr/>
              </a:pPr>
              <a:endParaRPr kumimoji="1" lang="en-US" sz="100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55" name="テキスト ボックス 54">
              <a:extLst>
                <a:ext uri="{FF2B5EF4-FFF2-40B4-BE49-F238E27FC236}">
                  <a16:creationId xmlns:a16="http://schemas.microsoft.com/office/drawing/2014/main" id="{35DBEF62-13B6-9CFD-388C-638B3C379DA4}"/>
                </a:ext>
              </a:extLst>
            </p:cNvPr>
            <p:cNvSpPr txBox="1"/>
            <p:nvPr/>
          </p:nvSpPr>
          <p:spPr>
            <a:xfrm>
              <a:off x="1647767" y="5874626"/>
              <a:ext cx="170530" cy="228648"/>
            </a:xfrm>
            <a:prstGeom prst="rect">
              <a:avLst/>
            </a:prstGeom>
            <a:noFill/>
          </p:spPr>
          <p:txBody>
            <a:bodyPr wrap="none" rtlCol="0">
              <a:spAutoFit/>
            </a:bodyPr>
            <a:lstStyle/>
            <a:p>
              <a:pPr marL="0" marR="0" lvl="0" indent="0" algn="l" defTabSz="914400" rtl="0" eaLnBrk="1" fontAlgn="auto" latinLnBrk="0" hangingPunct="1">
                <a:lnSpc>
                  <a:spcPts val="1200"/>
                </a:lnSpc>
                <a:buClrTx/>
                <a:buSzTx/>
                <a:buFontTx/>
                <a:buNone/>
                <a:tabLst/>
                <a:defRPr/>
              </a:pPr>
              <a:endParaRPr kumimoji="1" lang="en-US" sz="100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60" name="テキスト ボックス 59">
              <a:extLst>
                <a:ext uri="{FF2B5EF4-FFF2-40B4-BE49-F238E27FC236}">
                  <a16:creationId xmlns:a16="http://schemas.microsoft.com/office/drawing/2014/main" id="{A394D8CE-3107-F63E-F66D-072196D1EBEB}"/>
                </a:ext>
              </a:extLst>
            </p:cNvPr>
            <p:cNvSpPr txBox="1"/>
            <p:nvPr/>
          </p:nvSpPr>
          <p:spPr>
            <a:xfrm>
              <a:off x="4231857" y="5385813"/>
              <a:ext cx="170530" cy="228648"/>
            </a:xfrm>
            <a:prstGeom prst="rect">
              <a:avLst/>
            </a:prstGeom>
            <a:noFill/>
          </p:spPr>
          <p:txBody>
            <a:bodyPr wrap="none" rtlCol="0">
              <a:spAutoFit/>
            </a:bodyPr>
            <a:lstStyle/>
            <a:p>
              <a:pPr marL="0" marR="0" lvl="0" indent="0" algn="l" defTabSz="914400" rtl="0" eaLnBrk="1" fontAlgn="auto" latinLnBrk="0" hangingPunct="1">
                <a:lnSpc>
                  <a:spcPts val="1200"/>
                </a:lnSpc>
                <a:buClrTx/>
                <a:buSzTx/>
                <a:buFontTx/>
                <a:buNone/>
                <a:tabLst/>
                <a:defRPr/>
              </a:pPr>
              <a:endParaRPr kumimoji="1" lang="en-US" sz="1000" i="0" u="none" strike="noStrike" kern="1200" cap="none" spc="0" normalizeH="0" baseline="0" noProof="0" dirty="0">
                <a:ln>
                  <a:noFill/>
                </a:ln>
                <a:solidFill>
                  <a:prstClr val="black"/>
                </a:solidFill>
                <a:effectLst/>
                <a:uLnTx/>
                <a:uFillTx/>
                <a:latin typeface="UD デジタル 教科書体 NK-B" panose="02020700000000000000" pitchFamily="18" charset="-128"/>
                <a:ea typeface="UD デジタル 教科書体 NK-B" panose="02020700000000000000" pitchFamily="18" charset="-128"/>
              </a:endParaRPr>
            </a:p>
          </p:txBody>
        </p:sp>
      </p:grpSp>
      <p:sp>
        <p:nvSpPr>
          <p:cNvPr id="3" name="テキスト ボックス 2">
            <a:extLst>
              <a:ext uri="{FF2B5EF4-FFF2-40B4-BE49-F238E27FC236}">
                <a16:creationId xmlns:a16="http://schemas.microsoft.com/office/drawing/2014/main" id="{DEB67ED7-FDF4-A9DC-D531-4F57805ACBD1}"/>
              </a:ext>
            </a:extLst>
          </p:cNvPr>
          <p:cNvSpPr txBox="1"/>
          <p:nvPr/>
        </p:nvSpPr>
        <p:spPr>
          <a:xfrm>
            <a:off x="623393" y="1700808"/>
            <a:ext cx="5544615" cy="1477328"/>
          </a:xfrm>
          <a:prstGeom prst="rect">
            <a:avLst/>
          </a:prstGeom>
          <a:noFill/>
          <a:ln w="9525">
            <a:solidFill>
              <a:srgbClr val="FF0000"/>
            </a:solidFill>
          </a:ln>
        </p:spPr>
        <p:txBody>
          <a:bodyPr wrap="square">
            <a:spAutoFit/>
          </a:bodyPr>
          <a:lstStyle/>
          <a:p>
            <a:pPr>
              <a:lnSpc>
                <a:spcPts val="1200"/>
              </a:lnSpc>
              <a:defRPr/>
            </a:pP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汎用</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a:p>
            <a:pPr>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:RTX4090/5nm	k-NN Search	EDP 0.64</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ave.185</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498</a:t>
            </a: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endPar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:RTX3090/8nm	GAT,GCN	EDP 19.5</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GAT</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144</a:t>
            </a: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GCN</a:t>
            </a: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:GTX1080Ti/16n	Llama-Q80	EDP 4</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1thread</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p>
          <a:p>
            <a:pPr>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:RTX4090/5nm	Qwen3 LLM	PDP 44.4</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p>
          <a:p>
            <a:pPr>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:RTX4090/5nm	Whisper ASR	PDP 9.8</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endParaRPr lang="en-US" altLang="ja-JP" sz="1000" dirty="0">
              <a:solidFill>
                <a:srgbClr val="FF0000"/>
              </a:solidFill>
              <a:latin typeface="UD デジタル 教科書体 NK-B" panose="02020700000000000000" pitchFamily="18" charset="-128"/>
              <a:ea typeface="UD デジタル 教科書体 NK-B" panose="02020700000000000000" pitchFamily="18" charset="-128"/>
            </a:endParaRPr>
          </a:p>
          <a:p>
            <a:pPr lvl="0">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:GTX1080Ti/16n	Basic Kern.	PDP </a:t>
            </a:r>
            <a:r>
              <a:rPr kumimoji="1" lang="en-US" altLang="ja-JP" sz="100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0.5</a:t>
            </a:r>
            <a:r>
              <a:rPr kumimoji="1" lang="ja-JP" altLang="en-US" sz="100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kumimoji="1" lang="en-US" altLang="ja-JP" sz="1000" i="0" u="none" strike="noStrike" kern="1200" cap="none" spc="0" normalizeH="0" baseline="0" noProof="0" dirty="0">
                <a:ln>
                  <a:noFill/>
                </a:ln>
                <a:solidFill>
                  <a:schemeClr val="bg1"/>
                </a:solidFill>
                <a:effectLst/>
                <a:highlight>
                  <a:srgbClr val="FF0000"/>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657</a:t>
            </a:r>
            <a:r>
              <a:rPr kumimoji="1" lang="ja-JP" altLang="en-US" sz="1000" i="0" u="none" strike="noStrike" kern="1200" cap="none" spc="0" normalizeH="0" baseline="0" noProof="0" dirty="0">
                <a:ln>
                  <a:noFill/>
                </a:ln>
                <a:solidFill>
                  <a:schemeClr val="bg1"/>
                </a:solidFill>
                <a:effectLst/>
                <a:highlight>
                  <a:srgbClr val="FF0000"/>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endParaRPr kumimoji="1" lang="en-US" altLang="ja-JP" sz="1000" i="0" u="none" strike="noStrike" kern="1200" cap="none" spc="0" normalizeH="0" baseline="0" noProof="0" dirty="0">
              <a:ln>
                <a:noFill/>
              </a:ln>
              <a:solidFill>
                <a:schemeClr val="bg1"/>
              </a:solidFill>
              <a:effectLst/>
              <a:highlight>
                <a:srgbClr val="FF0000"/>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lvl="0">
              <a:lnSpc>
                <a:spcPts val="1200"/>
              </a:lnSpc>
              <a:defRPr/>
            </a:pP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:RTX3090/8nm	U-Net	PDP 17</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ICA 12.7</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150</a:t>
            </a: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2D 18.7</a:t>
            </a:r>
            <a:r>
              <a:rPr lang="ja-JP" altLang="en-US"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lang="en-US" altLang="ja-JP" sz="1000"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lvl="0">
              <a:lnSpc>
                <a:spcPts val="1200"/>
              </a:lnSpc>
              <a:defRPr/>
            </a:pPr>
            <a:r>
              <a:rPr kumimoji="1" lang="ja-JP" altLang="en-US" sz="1000" i="0" u="none" strike="noStrike" kern="1200" cap="none" spc="0" normalizeH="0" baseline="0" noProof="0" dirty="0">
                <a:ln>
                  <a:noFill/>
                </a:ln>
                <a:solidFill>
                  <a:schemeClr val="bg1"/>
                </a:solidFill>
                <a:effectLst/>
                <a:highlight>
                  <a:srgbClr val="000000"/>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kumimoji="1" lang="en-US" altLang="ja-JP" sz="1000" i="0" u="none" strike="noStrike" kern="1200" cap="none" spc="0" normalizeH="0" baseline="0" noProof="0" dirty="0">
                <a:ln>
                  <a:noFill/>
                </a:ln>
                <a:solidFill>
                  <a:schemeClr val="bg1"/>
                </a:solidFill>
                <a:effectLst/>
                <a:highlight>
                  <a:srgbClr val="000000"/>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en-US" altLang="ja-JP" sz="10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:SOTA-CGRA/65n	MM	EDP </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3.9</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MM 2.7e-9</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kumimoji="1" lang="en-US" altLang="ja-JP" sz="1000" i="0" u="none" strike="noStrike" kern="1200" cap="none" spc="0" normalizeH="0" baseline="0" noProof="0" dirty="0">
              <a:ln>
                <a:noFill/>
              </a:ln>
              <a:solidFill>
                <a:schemeClr val="bg1"/>
              </a:solidFill>
              <a:effectLst/>
              <a:highlight>
                <a:srgbClr val="000000"/>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9" name="四角形: 角を丸くする 8">
            <a:extLst>
              <a:ext uri="{FF2B5EF4-FFF2-40B4-BE49-F238E27FC236}">
                <a16:creationId xmlns:a16="http://schemas.microsoft.com/office/drawing/2014/main" id="{7A7AB70A-2E7A-4572-E973-2D2061487982}"/>
              </a:ext>
            </a:extLst>
          </p:cNvPr>
          <p:cNvSpPr/>
          <p:nvPr/>
        </p:nvSpPr>
        <p:spPr>
          <a:xfrm>
            <a:off x="691839" y="6302144"/>
            <a:ext cx="3461939" cy="295208"/>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200"/>
              </a:lnSpc>
              <a:buClrTx/>
              <a:buSzTx/>
              <a:buFontTx/>
              <a:buNone/>
              <a:tabLst/>
              <a:defRPr/>
            </a:pP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①</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IMAX</a:t>
            </a: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28nm</a:t>
            </a:r>
            <a:r>
              <a:rPr lang="ja-JP" altLang="en-US" sz="1000" dirty="0">
                <a:solidFill>
                  <a:prstClr val="white"/>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cxnSp>
        <p:nvCxnSpPr>
          <p:cNvPr id="11" name="直線矢印コネクタ 10">
            <a:extLst>
              <a:ext uri="{FF2B5EF4-FFF2-40B4-BE49-F238E27FC236}">
                <a16:creationId xmlns:a16="http://schemas.microsoft.com/office/drawing/2014/main" id="{C0C9DF2C-2F97-6829-247E-EE7F43ABB407}"/>
              </a:ext>
            </a:extLst>
          </p:cNvPr>
          <p:cNvCxnSpPr>
            <a:cxnSpLocks/>
          </p:cNvCxnSpPr>
          <p:nvPr/>
        </p:nvCxnSpPr>
        <p:spPr>
          <a:xfrm>
            <a:off x="1998756" y="3181579"/>
            <a:ext cx="0" cy="2367440"/>
          </a:xfrm>
          <a:prstGeom prst="straightConnector1">
            <a:avLst/>
          </a:prstGeom>
          <a:ln w="1524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四角形: 角を丸くする 16">
            <a:extLst>
              <a:ext uri="{FF2B5EF4-FFF2-40B4-BE49-F238E27FC236}">
                <a16:creationId xmlns:a16="http://schemas.microsoft.com/office/drawing/2014/main" id="{CFA27765-6313-495B-041C-3EF9A0E37F96}"/>
              </a:ext>
            </a:extLst>
          </p:cNvPr>
          <p:cNvSpPr/>
          <p:nvPr/>
        </p:nvSpPr>
        <p:spPr>
          <a:xfrm>
            <a:off x="4223792" y="6302144"/>
            <a:ext cx="3582924" cy="295208"/>
          </a:xfrm>
          <a:prstGeom prst="roundRect">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200"/>
              </a:lnSpc>
              <a:buClrTx/>
              <a:buSzTx/>
              <a:buFontTx/>
              <a:buNone/>
              <a:tabLst/>
              <a:defRPr/>
            </a:pP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②</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DiaNet </a:t>
            </a: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7nm</a:t>
            </a: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rPr>
              <a:t>Flash Computing</a:t>
            </a: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rPr>
              <a:t>（</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rPr>
              <a:t>7nm </a:t>
            </a:r>
            <a:r>
              <a:rPr kumimoji="1" lang="en-US" altLang="ja-JP" sz="1000" i="0" u="none" strike="noStrike" kern="1200" cap="none" spc="0" normalizeH="0" baseline="0" noProof="0" dirty="0" err="1">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rPr>
              <a:t>Hspice</a:t>
            </a:r>
            <a:r>
              <a:rPr lang="ja-JP" altLang="en-US" sz="1000" dirty="0">
                <a:solidFill>
                  <a:prstClr val="white"/>
                </a:solidFill>
                <a:latin typeface="UD デジタル 教科書体 NK-B" panose="02020700000000000000" pitchFamily="18" charset="-128"/>
                <a:ea typeface="UD デジタル 教科書体 NK-B" panose="02020700000000000000" pitchFamily="18" charset="-128"/>
              </a:rPr>
              <a:t>）</a:t>
            </a:r>
            <a:endPar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5" name="四角形: 角を丸くする 4">
            <a:extLst>
              <a:ext uri="{FF2B5EF4-FFF2-40B4-BE49-F238E27FC236}">
                <a16:creationId xmlns:a16="http://schemas.microsoft.com/office/drawing/2014/main" id="{94DB6EF0-30DE-5E52-CA77-1B52928BAB47}"/>
              </a:ext>
            </a:extLst>
          </p:cNvPr>
          <p:cNvSpPr/>
          <p:nvPr/>
        </p:nvSpPr>
        <p:spPr>
          <a:xfrm>
            <a:off x="7872158" y="6302144"/>
            <a:ext cx="3730318" cy="295208"/>
          </a:xfrm>
          <a:prstGeom prst="roundRect">
            <a:avLst/>
          </a:prstGeom>
          <a:solidFill>
            <a:srgbClr val="6600CC"/>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200"/>
              </a:lnSpc>
              <a:buClrTx/>
              <a:buSzTx/>
              <a:buFontTx/>
              <a:buNone/>
              <a:tabLst/>
              <a:defRPr/>
            </a:pP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③</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BCA2</a:t>
            </a: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45nm</a:t>
            </a:r>
            <a:r>
              <a:rPr kumimoji="1" lang="ja-JP" altLang="en-US"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kumimoji="1" lang="en-US" altLang="ja-JP" sz="100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10" name="テキスト ボックス 9">
            <a:extLst>
              <a:ext uri="{FF2B5EF4-FFF2-40B4-BE49-F238E27FC236}">
                <a16:creationId xmlns:a16="http://schemas.microsoft.com/office/drawing/2014/main" id="{09AB9C21-3EE4-891F-876E-6F9602E3068B}"/>
              </a:ext>
            </a:extLst>
          </p:cNvPr>
          <p:cNvSpPr txBox="1"/>
          <p:nvPr/>
        </p:nvSpPr>
        <p:spPr>
          <a:xfrm>
            <a:off x="4725077" y="3284984"/>
            <a:ext cx="3387141" cy="553998"/>
          </a:xfrm>
          <a:prstGeom prst="rect">
            <a:avLst/>
          </a:prstGeom>
          <a:noFill/>
          <a:ln w="9525">
            <a:solidFill>
              <a:srgbClr val="0000FF"/>
            </a:solidFill>
          </a:ln>
        </p:spPr>
        <p:txBody>
          <a:bodyPr wrap="square">
            <a:spAutoFit/>
          </a:bodyPr>
          <a:lstStyle/>
          <a:p>
            <a:pPr lvl="0">
              <a:lnSpc>
                <a:spcPts val="1200"/>
              </a:lnSpc>
              <a:defRPr/>
            </a:pPr>
            <a:r>
              <a:rPr kumimoji="1" lang="en-US" altLang="ja-JP" sz="10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ja-JP" altLang="en-US" sz="10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専用</a:t>
            </a:r>
            <a:r>
              <a:rPr kumimoji="1" lang="en-US" altLang="ja-JP" sz="10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a:p>
            <a:pPr lvl="0">
              <a:lnSpc>
                <a:spcPts val="1200"/>
              </a:lnSpc>
              <a:defRPr/>
            </a:pPr>
            <a:r>
              <a:rPr kumimoji="1" lang="ja-JP" altLang="en-US" sz="10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②</a:t>
            </a:r>
            <a:r>
              <a:rPr lang="en-US" altLang="ja-JP" sz="10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7</a:t>
            </a:r>
            <a:r>
              <a:rPr kumimoji="1" lang="en-US" altLang="ja-JP" sz="10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nm</a:t>
            </a:r>
            <a:r>
              <a:rPr kumimoji="1" lang="en-US" altLang="ja-JP" sz="100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:H100.int8/4nm TOPS</a:t>
            </a:r>
            <a:r>
              <a:rPr lang="en-US" altLang="ja-JP" sz="1000" dirty="0">
                <a:solidFill>
                  <a:srgbClr val="0000FF"/>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/W </a:t>
            </a:r>
            <a:r>
              <a:rPr lang="en-US" altLang="ja-JP" sz="10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108</a:t>
            </a:r>
            <a:r>
              <a:rPr lang="ja-JP" altLang="en-US" sz="10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kumimoji="1" lang="ja-JP" altLang="en-US" sz="100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en-US" altLang="ja-JP" sz="100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901</a:t>
            </a:r>
            <a:r>
              <a:rPr kumimoji="1" lang="ja-JP" altLang="en-US" sz="100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kumimoji="1" lang="en-US" altLang="ja-JP" sz="1000" i="0" u="none" strike="noStrike" kern="1200" cap="none" spc="0" normalizeH="0" baseline="0" noProof="0" dirty="0">
              <a:ln>
                <a:noFill/>
              </a:ln>
              <a:solidFill>
                <a:srgbClr val="0000FF"/>
              </a:solidFill>
              <a:effectLs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a:p>
            <a:pPr>
              <a:lnSpc>
                <a:spcPts val="1200"/>
              </a:lnSpc>
              <a:defRPr/>
            </a:pP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②</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7nm</a:t>
            </a:r>
            <a:r>
              <a:rPr lang="en-US" altLang="ja-JP" sz="10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:SOTA-MAC/65nm TOPS/W </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1.3</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901</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kumimoji="1" lang="en-US" altLang="ja-JP" sz="1000" i="0" u="none" strike="noStrike" kern="1200" cap="none" spc="0" normalizeH="0" baseline="0" noProof="0" dirty="0">
              <a:ln>
                <a:noFill/>
              </a:ln>
              <a:solidFill>
                <a:schemeClr val="bg1"/>
              </a:solidFill>
              <a:effectLst/>
              <a:highlight>
                <a:srgbClr val="000000"/>
              </a:highlight>
              <a:uLnTx/>
              <a:uFillTx/>
              <a:latin typeface="UD デジタル 教科書体 NK-B" panose="02020700000000000000" pitchFamily="18" charset="-128"/>
              <a:ea typeface="UD デジタル 教科書体 NK-B" panose="02020700000000000000" pitchFamily="18" charset="-128"/>
            </a:endParaRPr>
          </a:p>
        </p:txBody>
      </p:sp>
      <p:sp>
        <p:nvSpPr>
          <p:cNvPr id="19" name="テキスト ボックス 18">
            <a:extLst>
              <a:ext uri="{FF2B5EF4-FFF2-40B4-BE49-F238E27FC236}">
                <a16:creationId xmlns:a16="http://schemas.microsoft.com/office/drawing/2014/main" id="{E55BD6C8-F48B-2742-22D8-302406183C84}"/>
              </a:ext>
            </a:extLst>
          </p:cNvPr>
          <p:cNvSpPr txBox="1"/>
          <p:nvPr/>
        </p:nvSpPr>
        <p:spPr>
          <a:xfrm>
            <a:off x="5996868" y="3933056"/>
            <a:ext cx="1482010" cy="246221"/>
          </a:xfrm>
          <a:prstGeom prst="rect">
            <a:avLst/>
          </a:prstGeom>
          <a:noFill/>
        </p:spPr>
        <p:txBody>
          <a:bodyPr wrap="square">
            <a:spAutoFit/>
          </a:bodyPr>
          <a:lstStyle/>
          <a:p>
            <a:pPr>
              <a:lnSpc>
                <a:spcPts val="1200"/>
              </a:lnSpc>
              <a:defRPr/>
            </a:pP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目標</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専用</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超え</a:t>
            </a:r>
            <a:endPar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endParaRPr>
          </a:p>
        </p:txBody>
      </p:sp>
      <p:sp>
        <p:nvSpPr>
          <p:cNvPr id="20" name="テキスト ボックス 19">
            <a:extLst>
              <a:ext uri="{FF2B5EF4-FFF2-40B4-BE49-F238E27FC236}">
                <a16:creationId xmlns:a16="http://schemas.microsoft.com/office/drawing/2014/main" id="{54CCAF89-34BB-AA93-FE40-B14C5766D987}"/>
              </a:ext>
            </a:extLst>
          </p:cNvPr>
          <p:cNvSpPr txBox="1"/>
          <p:nvPr/>
        </p:nvSpPr>
        <p:spPr>
          <a:xfrm>
            <a:off x="2813727" y="3284984"/>
            <a:ext cx="1522569" cy="246221"/>
          </a:xfrm>
          <a:prstGeom prst="rect">
            <a:avLst/>
          </a:prstGeom>
          <a:noFill/>
        </p:spPr>
        <p:txBody>
          <a:bodyPr wrap="square">
            <a:spAutoFit/>
          </a:bodyPr>
          <a:lstStyle/>
          <a:p>
            <a:pPr marL="0" marR="0" lvl="0" indent="0" defTabSz="914400" rtl="0" eaLnBrk="1" fontAlgn="auto" latinLnBrk="0" hangingPunct="1">
              <a:lnSpc>
                <a:spcPts val="1200"/>
              </a:lnSpc>
              <a:buClrTx/>
              <a:buSzTx/>
              <a:buFontTx/>
              <a:buNone/>
              <a:tabLst/>
              <a:defRPr/>
            </a:pP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目標</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汎用</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超え</a:t>
            </a:r>
            <a:endPar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21" name="テキスト ボックス 20">
            <a:extLst>
              <a:ext uri="{FF2B5EF4-FFF2-40B4-BE49-F238E27FC236}">
                <a16:creationId xmlns:a16="http://schemas.microsoft.com/office/drawing/2014/main" id="{36ED395D-7828-279E-D92F-CA02D2835F3B}"/>
              </a:ext>
            </a:extLst>
          </p:cNvPr>
          <p:cNvSpPr txBox="1"/>
          <p:nvPr/>
        </p:nvSpPr>
        <p:spPr>
          <a:xfrm>
            <a:off x="9325012" y="3038763"/>
            <a:ext cx="1376787" cy="246221"/>
          </a:xfrm>
          <a:prstGeom prst="rect">
            <a:avLst/>
          </a:prstGeom>
          <a:noFill/>
        </p:spPr>
        <p:txBody>
          <a:bodyPr wrap="square">
            <a:spAutoFit/>
          </a:bodyPr>
          <a:lstStyle/>
          <a:p>
            <a:pPr>
              <a:lnSpc>
                <a:spcPts val="1200"/>
              </a:lnSpc>
              <a:defRPr/>
            </a:pP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目標</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専用</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SOTA</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超え</a:t>
            </a:r>
            <a:endPar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sp>
        <p:nvSpPr>
          <p:cNvPr id="23" name="テキスト ボックス 22">
            <a:extLst>
              <a:ext uri="{FF2B5EF4-FFF2-40B4-BE49-F238E27FC236}">
                <a16:creationId xmlns:a16="http://schemas.microsoft.com/office/drawing/2014/main" id="{CE735817-E486-92C4-24FF-B30399F9560F}"/>
              </a:ext>
            </a:extLst>
          </p:cNvPr>
          <p:cNvSpPr txBox="1"/>
          <p:nvPr/>
        </p:nvSpPr>
        <p:spPr>
          <a:xfrm>
            <a:off x="551384" y="5041188"/>
            <a:ext cx="2079433" cy="1015663"/>
          </a:xfrm>
          <a:prstGeom prst="rect">
            <a:avLst/>
          </a:prstGeom>
          <a:no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汎用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p>
          <a:p>
            <a:pPr>
              <a:lnSpc>
                <a:spcPts val="1200"/>
              </a:lnSpc>
              <a:defRPr/>
            </a:pPr>
            <a:r>
              <a:rPr lang="ja-JP" altLang="en-US" sz="1000" kern="100" dirty="0">
                <a:solidFill>
                  <a:srgbClr val="00B050"/>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GTX1080Ti</a:t>
            </a:r>
          </a:p>
          <a:p>
            <a:pPr>
              <a:lnSpc>
                <a:spcPts val="1200"/>
              </a:lnSpc>
              <a:defRPr/>
            </a:pPr>
            <a:r>
              <a:rPr lang="ja-JP" altLang="en-US" sz="1000" kern="100" dirty="0">
                <a:solidFill>
                  <a:srgbClr val="00B050"/>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 </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Jetson AGX Orin</a:t>
            </a:r>
          </a:p>
          <a:p>
            <a:pPr>
              <a:lnSpc>
                <a:spcPts val="1200"/>
              </a:lnSpc>
              <a:defRPr/>
            </a:pPr>
            <a:r>
              <a:rPr lang="ja-JP" altLang="en-US" sz="1000" kern="100" dirty="0">
                <a:solidFill>
                  <a:srgbClr val="00B050"/>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 </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RTX3090</a:t>
            </a:r>
          </a:p>
          <a:p>
            <a:pPr>
              <a:lnSpc>
                <a:spcPts val="1200"/>
              </a:lnSpc>
              <a:defRPr/>
            </a:pPr>
            <a:r>
              <a:rPr lang="ja-JP" altLang="en-US" sz="1000" kern="100" dirty="0">
                <a:solidFill>
                  <a:srgbClr val="00B050"/>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 </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RTX4090</a:t>
            </a:r>
          </a:p>
          <a:p>
            <a:pPr>
              <a:lnSpc>
                <a:spcPts val="1200"/>
              </a:lnSpc>
              <a:defRPr/>
            </a:pPr>
            <a:r>
              <a:rPr lang="ja-JP" altLang="en-US" sz="1000" kern="100" dirty="0">
                <a:solidFill>
                  <a:srgbClr val="00B050"/>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 </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H100</a:t>
            </a:r>
          </a:p>
        </p:txBody>
      </p:sp>
      <p:cxnSp>
        <p:nvCxnSpPr>
          <p:cNvPr id="30" name="直線矢印コネクタ 29">
            <a:extLst>
              <a:ext uri="{FF2B5EF4-FFF2-40B4-BE49-F238E27FC236}">
                <a16:creationId xmlns:a16="http://schemas.microsoft.com/office/drawing/2014/main" id="{4B9A2A87-51A4-B558-A817-61515E074961}"/>
              </a:ext>
            </a:extLst>
          </p:cNvPr>
          <p:cNvCxnSpPr>
            <a:cxnSpLocks/>
          </p:cNvCxnSpPr>
          <p:nvPr/>
        </p:nvCxnSpPr>
        <p:spPr>
          <a:xfrm>
            <a:off x="5032814" y="3838982"/>
            <a:ext cx="0" cy="1892950"/>
          </a:xfrm>
          <a:prstGeom prst="straightConnector1">
            <a:avLst/>
          </a:prstGeom>
          <a:ln w="152400">
            <a:solidFill>
              <a:srgbClr val="0000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矢印コネクタ 35">
            <a:extLst>
              <a:ext uri="{FF2B5EF4-FFF2-40B4-BE49-F238E27FC236}">
                <a16:creationId xmlns:a16="http://schemas.microsoft.com/office/drawing/2014/main" id="{75C8C3C2-B490-6CC7-7C0E-48F01F73FB4A}"/>
              </a:ext>
            </a:extLst>
          </p:cNvPr>
          <p:cNvCxnSpPr>
            <a:cxnSpLocks/>
          </p:cNvCxnSpPr>
          <p:nvPr/>
        </p:nvCxnSpPr>
        <p:spPr>
          <a:xfrm>
            <a:off x="8506132" y="2929828"/>
            <a:ext cx="0" cy="2794547"/>
          </a:xfrm>
          <a:prstGeom prst="straightConnector1">
            <a:avLst/>
          </a:prstGeom>
          <a:ln w="152400">
            <a:solidFill>
              <a:srgbClr val="66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3F68AB4D-9811-8C0D-8B1A-DF52A333C89B}"/>
              </a:ext>
            </a:extLst>
          </p:cNvPr>
          <p:cNvCxnSpPr>
            <a:cxnSpLocks/>
          </p:cNvCxnSpPr>
          <p:nvPr/>
        </p:nvCxnSpPr>
        <p:spPr>
          <a:xfrm>
            <a:off x="2001709" y="5711544"/>
            <a:ext cx="9002541"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08C8681F-0D3A-C354-DB72-F86B2E280156}"/>
              </a:ext>
            </a:extLst>
          </p:cNvPr>
          <p:cNvSpPr txBox="1"/>
          <p:nvPr/>
        </p:nvSpPr>
        <p:spPr>
          <a:xfrm>
            <a:off x="1556934" y="5608821"/>
            <a:ext cx="514813" cy="251928"/>
          </a:xfrm>
          <a:prstGeom prst="rect">
            <a:avLst/>
          </a:prstGeom>
          <a:noFill/>
        </p:spPr>
        <p:txBody>
          <a:bodyPr wrap="square">
            <a:spAutoFit/>
          </a:bodyPr>
          <a:lstStyle/>
          <a:p>
            <a:pPr marL="0" marR="0" lvl="0" indent="0" defTabSz="914400" rtl="0" eaLnBrk="1" fontAlgn="auto" latinLnBrk="0" hangingPunct="1">
              <a:lnSpc>
                <a:spcPts val="1200"/>
              </a:lnSpc>
              <a:buClrTx/>
              <a:buSzTx/>
              <a:buFontTx/>
              <a:buNone/>
              <a:tabLst/>
              <a:defRPr/>
            </a:pP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1.0</a:t>
            </a:r>
            <a:endParaRPr kumimoji="1" lang="en-US" altLang="ja-JP" sz="100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44" name="テキスト ボックス 43">
            <a:extLst>
              <a:ext uri="{FF2B5EF4-FFF2-40B4-BE49-F238E27FC236}">
                <a16:creationId xmlns:a16="http://schemas.microsoft.com/office/drawing/2014/main" id="{A47E9C7B-E110-3A6E-163F-AEFB3897CF4E}"/>
              </a:ext>
            </a:extLst>
          </p:cNvPr>
          <p:cNvSpPr txBox="1"/>
          <p:nvPr/>
        </p:nvSpPr>
        <p:spPr>
          <a:xfrm>
            <a:off x="2715055" y="681013"/>
            <a:ext cx="2352648" cy="553998"/>
          </a:xfrm>
          <a:prstGeom prst="rect">
            <a:avLst/>
          </a:prstGeom>
          <a:no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専用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UE-CGRA</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FFT 2e-13</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err="1">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RipTide</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FFT 4e-13,MM 5e-9</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sp>
        <p:nvSpPr>
          <p:cNvPr id="58" name="テキスト ボックス 57">
            <a:extLst>
              <a:ext uri="{FF2B5EF4-FFF2-40B4-BE49-F238E27FC236}">
                <a16:creationId xmlns:a16="http://schemas.microsoft.com/office/drawing/2014/main" id="{0797B74A-6CA0-3D19-24DF-032590C841B5}"/>
              </a:ext>
            </a:extLst>
          </p:cNvPr>
          <p:cNvSpPr txBox="1"/>
          <p:nvPr/>
        </p:nvSpPr>
        <p:spPr>
          <a:xfrm>
            <a:off x="1996612" y="5718841"/>
            <a:ext cx="2011183" cy="246221"/>
          </a:xfrm>
          <a:prstGeom prst="rect">
            <a:avLst/>
          </a:prstGeom>
          <a:noFill/>
        </p:spPr>
        <p:txBody>
          <a:bodyPr wrap="square">
            <a:spAutoFit/>
          </a:bodyPr>
          <a:lstStyle/>
          <a:p>
            <a:pPr marL="0" marR="0" lvl="0" indent="0" defTabSz="914400" rtl="0" eaLnBrk="1" fontAlgn="auto" latinLnBrk="0" hangingPunct="1">
              <a:lnSpc>
                <a:spcPts val="1200"/>
              </a:lnSpc>
              <a:buClrTx/>
              <a:buSzTx/>
              <a:buFontTx/>
              <a:buNone/>
              <a:tabLst/>
              <a:defRPr/>
            </a:pP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0.5</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memory bandwidth</a:t>
            </a:r>
            <a:r>
              <a:rPr lang="ja-JP" altLang="en-US" sz="1000" dirty="0">
                <a:solidFill>
                  <a:srgbClr val="FF000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kumimoji="1" lang="en-US" altLang="ja-JP" sz="1000" i="0" u="none" strike="noStrike" kern="1200" cap="none" spc="0" normalizeH="0" baseline="0" noProof="0" dirty="0">
              <a:ln>
                <a:noFill/>
              </a:ln>
              <a:solidFill>
                <a:srgbClr val="FF0000"/>
              </a:solidFill>
              <a:effectLst/>
              <a:uLnTx/>
              <a:uFillTx/>
              <a:latin typeface="UD デジタル 教科書体 NK-B" panose="02020700000000000000" pitchFamily="18" charset="-128"/>
              <a:ea typeface="UD デジタル 教科書体 NK-B" panose="02020700000000000000" pitchFamily="18" charset="-128"/>
            </a:endParaRPr>
          </a:p>
        </p:txBody>
      </p:sp>
      <p:sp>
        <p:nvSpPr>
          <p:cNvPr id="63" name="テキスト ボックス 62">
            <a:extLst>
              <a:ext uri="{FF2B5EF4-FFF2-40B4-BE49-F238E27FC236}">
                <a16:creationId xmlns:a16="http://schemas.microsoft.com/office/drawing/2014/main" id="{BA1014FF-520F-202B-DB2E-F5CFE75BDD3F}"/>
              </a:ext>
            </a:extLst>
          </p:cNvPr>
          <p:cNvSpPr txBox="1"/>
          <p:nvPr/>
        </p:nvSpPr>
        <p:spPr>
          <a:xfrm>
            <a:off x="1199456" y="681013"/>
            <a:ext cx="1724864" cy="553998"/>
          </a:xfrm>
          <a:prstGeom prst="rect">
            <a:avLst/>
          </a:prstGeom>
          <a:no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専用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U-Net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ICA 39.4</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U-Net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2D 19.4</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sp>
        <p:nvSpPr>
          <p:cNvPr id="960" name="テキスト ボックス 959">
            <a:extLst>
              <a:ext uri="{FF2B5EF4-FFF2-40B4-BE49-F238E27FC236}">
                <a16:creationId xmlns:a16="http://schemas.microsoft.com/office/drawing/2014/main" id="{8C46280C-DB91-387B-83A5-C4B1E13FF576}"/>
              </a:ext>
            </a:extLst>
          </p:cNvPr>
          <p:cNvSpPr txBox="1"/>
          <p:nvPr/>
        </p:nvSpPr>
        <p:spPr>
          <a:xfrm>
            <a:off x="2347880" y="4093431"/>
            <a:ext cx="1941445" cy="559705"/>
          </a:xfrm>
          <a:prstGeom prst="rect">
            <a:avLst/>
          </a:prstGeom>
          <a:no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専用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U-Net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2D 11.1</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U-Net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ICA 8.6</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sp>
        <p:nvSpPr>
          <p:cNvPr id="963" name="テキスト ボックス 962">
            <a:extLst>
              <a:ext uri="{FF2B5EF4-FFF2-40B4-BE49-F238E27FC236}">
                <a16:creationId xmlns:a16="http://schemas.microsoft.com/office/drawing/2014/main" id="{5EDB3293-C60D-AF3A-821E-12F3F3534E85}"/>
              </a:ext>
            </a:extLst>
          </p:cNvPr>
          <p:cNvSpPr txBox="1"/>
          <p:nvPr/>
        </p:nvSpPr>
        <p:spPr>
          <a:xfrm>
            <a:off x="2347880" y="3717032"/>
            <a:ext cx="1805898" cy="400110"/>
          </a:xfrm>
          <a:prstGeom prst="rect">
            <a:avLst/>
          </a:prstGeom>
          <a:no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汎用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CGRA】</a:t>
            </a: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STRELA</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MM 1e-8</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cxnSp>
        <p:nvCxnSpPr>
          <p:cNvPr id="966" name="直線矢印コネクタ 965">
            <a:extLst>
              <a:ext uri="{FF2B5EF4-FFF2-40B4-BE49-F238E27FC236}">
                <a16:creationId xmlns:a16="http://schemas.microsoft.com/office/drawing/2014/main" id="{ED8CF03F-641A-A6BD-8AB7-E6F934C2EB4C}"/>
              </a:ext>
            </a:extLst>
          </p:cNvPr>
          <p:cNvCxnSpPr>
            <a:cxnSpLocks/>
          </p:cNvCxnSpPr>
          <p:nvPr/>
        </p:nvCxnSpPr>
        <p:spPr>
          <a:xfrm>
            <a:off x="1991544" y="4324597"/>
            <a:ext cx="0" cy="1606290"/>
          </a:xfrm>
          <a:prstGeom prst="straightConnector1">
            <a:avLst/>
          </a:prstGeom>
          <a:ln w="381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テキスト ボックス 27">
            <a:extLst>
              <a:ext uri="{FF2B5EF4-FFF2-40B4-BE49-F238E27FC236}">
                <a16:creationId xmlns:a16="http://schemas.microsoft.com/office/drawing/2014/main" id="{80EC1206-1F12-C7F0-2C6B-0105E677A7E7}"/>
              </a:ext>
            </a:extLst>
          </p:cNvPr>
          <p:cNvSpPr txBox="1"/>
          <p:nvPr/>
        </p:nvSpPr>
        <p:spPr>
          <a:xfrm>
            <a:off x="5181335" y="4233282"/>
            <a:ext cx="2498839" cy="707886"/>
          </a:xfrm>
          <a:prstGeom prst="rect">
            <a:avLst/>
          </a:prstGeom>
          <a:solidFill>
            <a:srgbClr val="CDF9FF"/>
          </a:solid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専用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TCASI’25	</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B</a:t>
            </a:r>
            <a:r>
              <a:rPr lang="en-US" altLang="zh-CN"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inary </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MAC 362</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TCASI’24	</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Sto.MAC 702</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SSCL’22	</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err="1">
                <a:latin typeface="UD デジタル 教科書体 NK-B" panose="02020700000000000000" pitchFamily="18" charset="-128"/>
                <a:ea typeface="UD デジタル 教科書体 NK-B" panose="02020700000000000000" pitchFamily="18" charset="-128"/>
                <a:cs typeface="Century" panose="02040604050505020304" pitchFamily="18" charset="0"/>
              </a:rPr>
              <a:t>Sto.NN</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 199</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sp>
        <p:nvSpPr>
          <p:cNvPr id="34" name="テキスト ボックス 33">
            <a:extLst>
              <a:ext uri="{FF2B5EF4-FFF2-40B4-BE49-F238E27FC236}">
                <a16:creationId xmlns:a16="http://schemas.microsoft.com/office/drawing/2014/main" id="{B6BDECDC-E5E0-1FCE-AA4A-63DA000B2ED3}"/>
              </a:ext>
            </a:extLst>
          </p:cNvPr>
          <p:cNvSpPr txBox="1"/>
          <p:nvPr/>
        </p:nvSpPr>
        <p:spPr>
          <a:xfrm>
            <a:off x="8628324" y="3513202"/>
            <a:ext cx="2778818" cy="861774"/>
          </a:xfrm>
          <a:prstGeom prst="rect">
            <a:avLst/>
          </a:prstGeom>
          <a:noFill/>
        </p:spPr>
        <p:txBody>
          <a:bodyPr wrap="square">
            <a:spAutoFit/>
          </a:bodyPr>
          <a:lstStyle/>
          <a:p>
            <a:pPr>
              <a:lnSpc>
                <a:spcPts val="1200"/>
              </a:lnSpc>
              <a:defRPr/>
            </a:pP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専用</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KSE’23	</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BLAKE256 2.42</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TCAS-II’20</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SHA256 1.39</a:t>
            </a:r>
            <a:r>
              <a:rPr lang="ja-JP" altLang="en-US" sz="1000" kern="100" dirty="0">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TVLSI’20	</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AES128 15.7</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a:p>
            <a:pPr>
              <a:lnSpc>
                <a:spcPts val="1200"/>
              </a:lnSpc>
              <a:defRPr/>
            </a:pPr>
            <a:r>
              <a:rPr lang="ja-JP" altLang="en-US" sz="1000" kern="100" dirty="0">
                <a:solidFill>
                  <a:srgbClr val="00FFFF"/>
                </a:solidFill>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TCAS-II’20</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r>
              <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SM3 1.16</a:t>
            </a:r>
            <a:r>
              <a:rPr lang="ja-JP" altLang="en-US"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a:t>
            </a:r>
            <a:endParaRPr lang="en-US" altLang="ja-JP" sz="1000" kern="1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sp>
        <p:nvSpPr>
          <p:cNvPr id="37" name="テキスト ボックス 36">
            <a:extLst>
              <a:ext uri="{FF2B5EF4-FFF2-40B4-BE49-F238E27FC236}">
                <a16:creationId xmlns:a16="http://schemas.microsoft.com/office/drawing/2014/main" id="{3E0DBF31-AE94-CEB0-788A-7B702699C4C7}"/>
              </a:ext>
            </a:extLst>
          </p:cNvPr>
          <p:cNvSpPr txBox="1"/>
          <p:nvPr/>
        </p:nvSpPr>
        <p:spPr>
          <a:xfrm>
            <a:off x="7680176" y="2060848"/>
            <a:ext cx="4308189" cy="861774"/>
          </a:xfrm>
          <a:prstGeom prst="rect">
            <a:avLst/>
          </a:prstGeom>
          <a:noFill/>
          <a:ln w="9525">
            <a:solidFill>
              <a:srgbClr val="6600CC"/>
            </a:solidFill>
          </a:ln>
        </p:spPr>
        <p:txBody>
          <a:bodyPr wrap="square">
            <a:spAutoFit/>
          </a:bodyPr>
          <a:lstStyle/>
          <a:p>
            <a:pPr>
              <a:lnSpc>
                <a:spcPts val="1200"/>
              </a:lnSpc>
              <a:defRPr/>
            </a:pPr>
            <a:r>
              <a:rPr kumimoji="1" lang="en-US" altLang="ja-JP" sz="1000" i="0" u="none" strike="noStrike" kern="1200" cap="none" spc="0" normalizeH="0" baseline="0" noProof="0" dirty="0">
                <a:ln>
                  <a:noFill/>
                </a:ln>
                <a:solidFill>
                  <a:schemeClr val="bg1"/>
                </a:solidFill>
                <a:effectLst/>
                <a:highlight>
                  <a:srgbClr val="6600CC"/>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kumimoji="1" lang="ja-JP" altLang="en-US" sz="1000" i="0" u="none" strike="noStrike" kern="1200" cap="none" spc="0" normalizeH="0" baseline="0" noProof="0" dirty="0">
                <a:ln>
                  <a:noFill/>
                </a:ln>
                <a:solidFill>
                  <a:schemeClr val="bg1"/>
                </a:solidFill>
                <a:effectLst/>
                <a:highlight>
                  <a:srgbClr val="6600CC"/>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専用</a:t>
            </a:r>
            <a:r>
              <a:rPr kumimoji="1" lang="en-US" altLang="ja-JP" sz="1000" i="0" u="none" strike="noStrike" kern="1200" cap="none" spc="0" normalizeH="0" baseline="0" noProof="0" dirty="0">
                <a:ln>
                  <a:noFill/>
                </a:ln>
                <a:solidFill>
                  <a:schemeClr val="bg1"/>
                </a:solidFill>
                <a:effectLst/>
                <a:highlight>
                  <a:srgbClr val="6600CC"/>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p>
          <a:p>
            <a:pPr>
              <a:lnSpc>
                <a:spcPts val="1200"/>
              </a:lnSpc>
              <a:defRPr/>
            </a:pPr>
            <a:r>
              <a:rPr kumimoji="1" lang="ja-JP" altLang="en-US" sz="1000" i="0" u="none" strike="noStrike" kern="1200" cap="none" spc="0" normalizeH="0" baseline="0" noProof="0" dirty="0">
                <a:ln>
                  <a:noFill/>
                </a:ln>
                <a:solidFill>
                  <a:schemeClr val="bg1"/>
                </a:solidFill>
                <a:effectLst/>
                <a:highlight>
                  <a:srgbClr val="6600CC"/>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③</a:t>
            </a:r>
            <a:r>
              <a:rPr lang="en-US" altLang="ja-JP" sz="10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45nm</a:t>
            </a:r>
            <a:r>
              <a:rPr lang="en-US" altLang="ja-JP"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GTX1080Ti/16n	</a:t>
            </a:r>
            <a:r>
              <a:rPr lang="en-US" altLang="ja-JP"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TOPS/W </a:t>
            </a:r>
            <a:r>
              <a:rPr lang="en-US"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rPr>
              <a:t>12</a:t>
            </a:r>
            <a:r>
              <a:rPr lang="ja-JP"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rPr>
              <a:t>倍</a:t>
            </a:r>
            <a:r>
              <a:rPr lang="en-US"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rPr>
              <a:t>	</a:t>
            </a:r>
            <a:r>
              <a:rPr lang="ja-JP" altLang="en-US"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BLAKE256 </a:t>
            </a:r>
            <a:r>
              <a:rPr lang="en-US" altLang="ja-JP" sz="1000" b="1"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15.82</a:t>
            </a:r>
            <a:r>
              <a:rPr lang="ja-JP" altLang="en-US"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endParaRPr lang="en-US"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endParaRPr>
          </a:p>
          <a:p>
            <a:pPr>
              <a:lnSpc>
                <a:spcPts val="1200"/>
              </a:lnSpc>
              <a:defRPr/>
            </a:pPr>
            <a:r>
              <a:rPr lang="ja-JP" altLang="en-US" sz="10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③</a:t>
            </a:r>
            <a:r>
              <a:rPr lang="en-US" altLang="ja-JP" sz="10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45nm</a:t>
            </a:r>
            <a:r>
              <a:rPr lang="en-US" altLang="ja-JP"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RTX3090/8nm	TOPS/W </a:t>
            </a:r>
            <a:r>
              <a:rPr lang="en-US"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rPr>
              <a:t>38</a:t>
            </a:r>
            <a:r>
              <a:rPr lang="ja-JP"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rPr>
              <a:t>倍</a:t>
            </a:r>
            <a:r>
              <a:rPr lang="en-US" altLang="ja-JP" sz="1000" kern="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ＭＳ明朝"/>
              </a:rPr>
              <a:t>	</a:t>
            </a:r>
            <a:r>
              <a:rPr lang="ja-JP" altLang="en-US"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a:t>
            </a:r>
            <a:r>
              <a:rPr lang="en-US" altLang="ja-JP"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SHA512 </a:t>
            </a:r>
            <a:r>
              <a:rPr lang="en-US" altLang="ja-JP" sz="1000" b="1"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59.48</a:t>
            </a:r>
            <a:r>
              <a:rPr lang="en-US" altLang="ja-JP"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 </a:t>
            </a:r>
            <a:r>
              <a:rPr lang="ja-JP" altLang="en-US"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rPr>
              <a:t>）</a:t>
            </a:r>
            <a:endParaRPr lang="en-US" altLang="ja-JP" sz="1000" kern="0" dirty="0">
              <a:solidFill>
                <a:srgbClr val="6600CC"/>
              </a:solidFill>
              <a:latin typeface="UD デジタル 教科書体 NK-B" panose="02020700000000000000" pitchFamily="18" charset="-128"/>
              <a:ea typeface="UD デジタル 教科書体 NK-B" panose="02020700000000000000" pitchFamily="18" charset="-128"/>
              <a:cs typeface="ＭＳ明朝"/>
            </a:endParaRPr>
          </a:p>
          <a:p>
            <a:pPr>
              <a:lnSpc>
                <a:spcPts val="1200"/>
              </a:lnSpc>
              <a:defRPr/>
            </a:pP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③</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45nm</a:t>
            </a:r>
            <a:r>
              <a:rPr lang="en-US" altLang="ja-JP"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kern="0" dirty="0">
                <a:latin typeface="UD デジタル 教科書体 NK-B" panose="02020700000000000000" pitchFamily="18" charset="-128"/>
                <a:ea typeface="UD デジタル 教科書体 NK-B" panose="02020700000000000000" pitchFamily="18" charset="-128"/>
                <a:cs typeface="ＭＳ明朝"/>
              </a:rPr>
              <a:t>SOTA-CGRA/55n	TOPS/W </a:t>
            </a:r>
            <a:r>
              <a:rPr lang="en-US"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1.3</a:t>
            </a:r>
            <a:r>
              <a:rPr lang="ja-JP"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倍</a:t>
            </a:r>
            <a:r>
              <a:rPr lang="ja-JP" altLang="en-US"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a:t>
            </a:r>
            <a:r>
              <a:rPr lang="en-US"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AES128 19.95</a:t>
            </a:r>
            <a:r>
              <a:rPr lang="ja-JP" altLang="en-US"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a:t>
            </a:r>
            <a:endParaRPr lang="en-US"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endParaRPr>
          </a:p>
          <a:p>
            <a:pPr>
              <a:lnSpc>
                <a:spcPts val="1200"/>
              </a:lnSpc>
              <a:defRPr/>
            </a:pP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③</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45nm</a:t>
            </a:r>
            <a:r>
              <a:rPr lang="en-US" altLang="ja-JP" sz="1000" dirty="0">
                <a:solidFill>
                  <a:srgbClr val="6600CC"/>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en-US" altLang="ja-JP" sz="1000" dirty="0">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a:t>
            </a:r>
            <a:r>
              <a:rPr lang="en-US" altLang="ja-JP" sz="1000" kern="0" dirty="0">
                <a:latin typeface="UD デジタル 教科書体 NK-B" panose="02020700000000000000" pitchFamily="18" charset="-128"/>
                <a:ea typeface="UD デジタル 教科書体 NK-B" panose="02020700000000000000" pitchFamily="18" charset="-128"/>
                <a:cs typeface="ＭＳ明朝"/>
              </a:rPr>
              <a:t>CGRA/65n	TOPS/W </a:t>
            </a:r>
            <a:r>
              <a:rPr lang="en-US"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6.2</a:t>
            </a:r>
            <a:r>
              <a:rPr lang="ja-JP"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倍</a:t>
            </a:r>
            <a:r>
              <a:rPr lang="ja-JP" altLang="en-US"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a:t>
            </a:r>
            <a:r>
              <a:rPr lang="en-US"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SM3 7.15</a:t>
            </a:r>
            <a:r>
              <a:rPr lang="ja-JP" altLang="en-US"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rPr>
              <a:t>）</a:t>
            </a:r>
            <a:endParaRPr lang="en-US" altLang="ja-JP" sz="1000" kern="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ＭＳ明朝"/>
            </a:endParaRPr>
          </a:p>
        </p:txBody>
      </p:sp>
      <p:sp>
        <p:nvSpPr>
          <p:cNvPr id="6" name="テキスト ボックス 5">
            <a:extLst>
              <a:ext uri="{FF2B5EF4-FFF2-40B4-BE49-F238E27FC236}">
                <a16:creationId xmlns:a16="http://schemas.microsoft.com/office/drawing/2014/main" id="{0B2018B0-CB82-B0D3-935A-559DCBB618DE}"/>
              </a:ext>
            </a:extLst>
          </p:cNvPr>
          <p:cNvSpPr txBox="1"/>
          <p:nvPr/>
        </p:nvSpPr>
        <p:spPr>
          <a:xfrm>
            <a:off x="1983077" y="5081926"/>
            <a:ext cx="1792390" cy="251928"/>
          </a:xfrm>
          <a:prstGeom prst="rect">
            <a:avLst/>
          </a:prstGeom>
          <a:noFill/>
        </p:spPr>
        <p:txBody>
          <a:bodyPr wrap="square">
            <a:spAutoFit/>
          </a:bodyPr>
          <a:lstStyle/>
          <a:p>
            <a:pPr>
              <a:lnSpc>
                <a:spcPts val="1200"/>
              </a:lnSpc>
              <a:defRPr/>
            </a:pPr>
            <a:r>
              <a:rPr lang="ja-JP" altLang="en-US" sz="120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目標</a:t>
            </a:r>
            <a:r>
              <a:rPr lang="en-US" altLang="ja-JP" sz="120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:GPGPU</a:t>
            </a:r>
            <a:r>
              <a:rPr lang="ja-JP" altLang="en-US" sz="120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の</a:t>
            </a:r>
            <a:r>
              <a:rPr lang="en-US" altLang="ja-JP" sz="120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150</a:t>
            </a:r>
            <a:r>
              <a:rPr lang="ja-JP" altLang="en-US" sz="120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endParaRPr lang="en-US" altLang="ja-JP" sz="120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cxnSp>
        <p:nvCxnSpPr>
          <p:cNvPr id="8" name="直線矢印コネクタ 7">
            <a:extLst>
              <a:ext uri="{FF2B5EF4-FFF2-40B4-BE49-F238E27FC236}">
                <a16:creationId xmlns:a16="http://schemas.microsoft.com/office/drawing/2014/main" id="{EF52F1E8-D510-1371-3052-C885C7F8BF2D}"/>
              </a:ext>
            </a:extLst>
          </p:cNvPr>
          <p:cNvCxnSpPr>
            <a:cxnSpLocks/>
          </p:cNvCxnSpPr>
          <p:nvPr/>
        </p:nvCxnSpPr>
        <p:spPr>
          <a:xfrm>
            <a:off x="2674831" y="3181579"/>
            <a:ext cx="0" cy="472255"/>
          </a:xfrm>
          <a:prstGeom prst="straightConnector1">
            <a:avLst/>
          </a:prstGeom>
          <a:ln w="1016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2D225468-FDB9-0338-A4D6-DBF9B27335A8}"/>
              </a:ext>
            </a:extLst>
          </p:cNvPr>
          <p:cNvCxnSpPr>
            <a:cxnSpLocks/>
          </p:cNvCxnSpPr>
          <p:nvPr/>
        </p:nvCxnSpPr>
        <p:spPr>
          <a:xfrm flipV="1">
            <a:off x="2674831" y="1292229"/>
            <a:ext cx="0" cy="419293"/>
          </a:xfrm>
          <a:prstGeom prst="straightConnector1">
            <a:avLst/>
          </a:prstGeom>
          <a:ln w="1016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C729683C-8142-D18C-CFCD-E98549E04547}"/>
              </a:ext>
            </a:extLst>
          </p:cNvPr>
          <p:cNvSpPr txBox="1"/>
          <p:nvPr/>
        </p:nvSpPr>
        <p:spPr>
          <a:xfrm>
            <a:off x="2789207" y="1366949"/>
            <a:ext cx="1522569" cy="246221"/>
          </a:xfrm>
          <a:prstGeom prst="rect">
            <a:avLst/>
          </a:prstGeom>
          <a:noFill/>
        </p:spPr>
        <p:txBody>
          <a:bodyPr wrap="square">
            <a:spAutoFit/>
          </a:bodyPr>
          <a:lstStyle/>
          <a:p>
            <a:pPr marL="0" marR="0" lvl="0" indent="0" defTabSz="914400" rtl="0" eaLnBrk="1" fontAlgn="auto" latinLnBrk="0" hangingPunct="1">
              <a:lnSpc>
                <a:spcPts val="1200"/>
              </a:lnSpc>
              <a:buClrTx/>
              <a:buSzTx/>
              <a:buFontTx/>
              <a:buNone/>
              <a:tabLst/>
              <a:defRPr/>
            </a:pP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目標</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専用</a:t>
            </a:r>
            <a:r>
              <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a:t>
            </a:r>
            <a:r>
              <a:rPr lang="ja-JP" altLang="en-US"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に肉薄</a:t>
            </a:r>
            <a:endParaRPr lang="en-US" altLang="ja-JP" sz="1000" dirty="0">
              <a:solidFill>
                <a:schemeClr val="bg1"/>
              </a:solidFill>
              <a:highlight>
                <a:srgbClr val="000000"/>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18" name="テキスト ボックス 17">
            <a:extLst>
              <a:ext uri="{FF2B5EF4-FFF2-40B4-BE49-F238E27FC236}">
                <a16:creationId xmlns:a16="http://schemas.microsoft.com/office/drawing/2014/main" id="{08DDBBDE-56AB-C523-D260-2DB650696E77}"/>
              </a:ext>
            </a:extLst>
          </p:cNvPr>
          <p:cNvSpPr txBox="1"/>
          <p:nvPr/>
        </p:nvSpPr>
        <p:spPr>
          <a:xfrm>
            <a:off x="5015879" y="5091251"/>
            <a:ext cx="1744644" cy="251928"/>
          </a:xfrm>
          <a:prstGeom prst="rect">
            <a:avLst/>
          </a:prstGeom>
          <a:noFill/>
        </p:spPr>
        <p:txBody>
          <a:bodyPr wrap="square">
            <a:spAutoFit/>
          </a:bodyPr>
          <a:lstStyle/>
          <a:p>
            <a:pPr marL="0" marR="0" lvl="0" indent="0" defTabSz="914400" rtl="0" eaLnBrk="1" fontAlgn="auto" latinLnBrk="0" hangingPunct="1">
              <a:lnSpc>
                <a:spcPts val="1200"/>
              </a:lnSpc>
              <a:buClrTx/>
              <a:buSzTx/>
              <a:buFontTx/>
              <a:buNone/>
              <a:tabLst/>
              <a:defRPr/>
            </a:pPr>
            <a:r>
              <a:rPr lang="ja-JP" altLang="en-US" sz="12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目標</a:t>
            </a:r>
            <a:r>
              <a:rPr lang="en-US" altLang="ja-JP" sz="12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:GPGPU</a:t>
            </a:r>
            <a:r>
              <a:rPr lang="ja-JP" altLang="en-US" sz="12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の</a:t>
            </a:r>
            <a:r>
              <a:rPr lang="en-US" altLang="ja-JP" sz="1200"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50</a:t>
            </a:r>
            <a:r>
              <a:rPr kumimoji="1" lang="ja-JP" altLang="en-US" sz="12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倍</a:t>
            </a:r>
            <a:endParaRPr kumimoji="1" lang="en-US" altLang="ja-JP" sz="1200" i="0" u="none" strike="noStrike" kern="1200" cap="none" spc="0" normalizeH="0" baseline="0" noProof="0" dirty="0">
              <a:ln>
                <a:noFill/>
              </a:ln>
              <a:solidFill>
                <a:schemeClr val="bg1"/>
              </a:solidFill>
              <a:effectLst/>
              <a:highlight>
                <a:srgbClr val="0000FF"/>
              </a:highlight>
              <a:uLnTx/>
              <a:uFillTx/>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cxnSp>
        <p:nvCxnSpPr>
          <p:cNvPr id="22" name="直線矢印コネクタ 21">
            <a:extLst>
              <a:ext uri="{FF2B5EF4-FFF2-40B4-BE49-F238E27FC236}">
                <a16:creationId xmlns:a16="http://schemas.microsoft.com/office/drawing/2014/main" id="{C36327CB-CDBA-37F7-294F-33EC3D46B8FC}"/>
              </a:ext>
            </a:extLst>
          </p:cNvPr>
          <p:cNvCxnSpPr>
            <a:cxnSpLocks/>
          </p:cNvCxnSpPr>
          <p:nvPr/>
        </p:nvCxnSpPr>
        <p:spPr>
          <a:xfrm>
            <a:off x="5879976" y="3834108"/>
            <a:ext cx="0" cy="406134"/>
          </a:xfrm>
          <a:prstGeom prst="straightConnector1">
            <a:avLst/>
          </a:prstGeom>
          <a:ln w="1016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DA5B65D-C633-306E-9E58-3DE989A4C899}"/>
              </a:ext>
            </a:extLst>
          </p:cNvPr>
          <p:cNvSpPr txBox="1"/>
          <p:nvPr/>
        </p:nvSpPr>
        <p:spPr>
          <a:xfrm>
            <a:off x="8490590" y="5081926"/>
            <a:ext cx="1620773" cy="251928"/>
          </a:xfrm>
          <a:prstGeom prst="rect">
            <a:avLst/>
          </a:prstGeom>
          <a:noFill/>
        </p:spPr>
        <p:txBody>
          <a:bodyPr wrap="square">
            <a:spAutoFit/>
          </a:bodyPr>
          <a:lstStyle/>
          <a:p>
            <a:pPr>
              <a:lnSpc>
                <a:spcPts val="1200"/>
              </a:lnSpc>
              <a:defRPr/>
            </a:pPr>
            <a:r>
              <a:rPr lang="ja-JP" altLang="ja-JP" sz="1200" kern="1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目標</a:t>
            </a:r>
            <a:r>
              <a:rPr lang="en-US" altLang="ja-JP" sz="1200" kern="1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:GPGPU</a:t>
            </a:r>
            <a:r>
              <a:rPr lang="ja-JP" altLang="en-US" sz="1200" kern="1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の</a:t>
            </a:r>
            <a:r>
              <a:rPr lang="ja-JP" altLang="ja-JP" sz="1200" kern="1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rPr>
              <a:t>５倍</a:t>
            </a:r>
            <a:endParaRPr lang="en-US" altLang="ja-JP" sz="1200" kern="100"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Century" panose="02040604050505020304" pitchFamily="18" charset="0"/>
            </a:endParaRPr>
          </a:p>
        </p:txBody>
      </p:sp>
      <p:cxnSp>
        <p:nvCxnSpPr>
          <p:cNvPr id="27" name="直線矢印コネクタ 26">
            <a:extLst>
              <a:ext uri="{FF2B5EF4-FFF2-40B4-BE49-F238E27FC236}">
                <a16:creationId xmlns:a16="http://schemas.microsoft.com/office/drawing/2014/main" id="{CE81AFB9-7A17-1570-2D5C-B2BA16BAC7F4}"/>
              </a:ext>
            </a:extLst>
          </p:cNvPr>
          <p:cNvCxnSpPr>
            <a:cxnSpLocks/>
          </p:cNvCxnSpPr>
          <p:nvPr/>
        </p:nvCxnSpPr>
        <p:spPr>
          <a:xfrm>
            <a:off x="9189286" y="2929828"/>
            <a:ext cx="0" cy="489827"/>
          </a:xfrm>
          <a:prstGeom prst="straightConnector1">
            <a:avLst/>
          </a:prstGeom>
          <a:ln w="1016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日付プレースホルダー 28">
            <a:extLst>
              <a:ext uri="{FF2B5EF4-FFF2-40B4-BE49-F238E27FC236}">
                <a16:creationId xmlns:a16="http://schemas.microsoft.com/office/drawing/2014/main" id="{BD590F63-78F4-A9D1-AFCF-67C00789E01E}"/>
              </a:ext>
            </a:extLst>
          </p:cNvPr>
          <p:cNvSpPr>
            <a:spLocks noGrp="1"/>
          </p:cNvSpPr>
          <p:nvPr>
            <p:ph type="dt" sz="half" idx="10"/>
          </p:nvPr>
        </p:nvSpPr>
        <p:spPr/>
        <p:txBody>
          <a:bodyPr/>
          <a:lstStyle/>
          <a:p>
            <a:r>
              <a:rPr lang="en-US" altLang="ja-JP"/>
              <a:t>20261001</a:t>
            </a:r>
            <a:endParaRPr lang="ja-JP" altLang="en-US" dirty="0"/>
          </a:p>
        </p:txBody>
      </p:sp>
      <p:sp>
        <p:nvSpPr>
          <p:cNvPr id="31" name="スライド番号プレースホルダー 30">
            <a:extLst>
              <a:ext uri="{FF2B5EF4-FFF2-40B4-BE49-F238E27FC236}">
                <a16:creationId xmlns:a16="http://schemas.microsoft.com/office/drawing/2014/main" id="{81954429-4512-4E57-6D66-6FF633E558F0}"/>
              </a:ext>
            </a:extLst>
          </p:cNvPr>
          <p:cNvSpPr>
            <a:spLocks noGrp="1"/>
          </p:cNvSpPr>
          <p:nvPr>
            <p:ph type="sldNum" sz="quarter" idx="12"/>
          </p:nvPr>
        </p:nvSpPr>
        <p:spPr/>
        <p:txBody>
          <a:bodyPr/>
          <a:lstStyle/>
          <a:p>
            <a:fld id="{06DC7A49-3CC3-4F3C-B83B-40D6CA7B37EB}" type="slidenum">
              <a:rPr lang="ja-JP" altLang="en-US" smtClean="0"/>
              <a:pPr/>
              <a:t>11</a:t>
            </a:fld>
            <a:endParaRPr lang="ja-JP" altLang="en-US" dirty="0"/>
          </a:p>
        </p:txBody>
      </p:sp>
      <p:sp>
        <p:nvSpPr>
          <p:cNvPr id="32" name="対角する 2 つの角を切り取った四角形 179">
            <a:extLst>
              <a:ext uri="{FF2B5EF4-FFF2-40B4-BE49-F238E27FC236}">
                <a16:creationId xmlns:a16="http://schemas.microsoft.com/office/drawing/2014/main" id="{3D46E157-689F-D8EC-EF5B-397D9F3F0371}"/>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ベンチマーク</a:t>
            </a:r>
            <a:r>
              <a:rPr lang="en-US" altLang="ja-JP"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 </a:t>
            </a: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一般指標は</a:t>
            </a:r>
            <a:r>
              <a:rPr lang="en-US" altLang="ja-JP"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Power Delay Product</a:t>
            </a: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比（</a:t>
            </a:r>
            <a:r>
              <a:rPr lang="en-US" altLang="ja-JP"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TOPS/W</a:t>
            </a: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比）、速度加味は</a:t>
            </a:r>
            <a:r>
              <a:rPr lang="en-US" altLang="ja-JP"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Energy Delay Product</a:t>
            </a:r>
            <a:r>
              <a:rPr lang="ja-JP" altLang="en-US" b="1" dirty="0">
                <a:solidFill>
                  <a:schemeClr val="bg1"/>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比</a:t>
            </a:r>
            <a:endParaRPr lang="ja-JP" altLang="en-US"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35" name="テキスト ボックス 34">
            <a:extLst>
              <a:ext uri="{FF2B5EF4-FFF2-40B4-BE49-F238E27FC236}">
                <a16:creationId xmlns:a16="http://schemas.microsoft.com/office/drawing/2014/main" id="{8FAFA8F7-2A1D-1A85-E959-0DF43827A72E}"/>
              </a:ext>
            </a:extLst>
          </p:cNvPr>
          <p:cNvSpPr txBox="1"/>
          <p:nvPr/>
        </p:nvSpPr>
        <p:spPr>
          <a:xfrm>
            <a:off x="9716800" y="977621"/>
            <a:ext cx="1690342" cy="707886"/>
          </a:xfrm>
          <a:prstGeom prst="rect">
            <a:avLst/>
          </a:prstGeom>
          <a:noFill/>
        </p:spPr>
        <p:txBody>
          <a:bodyPr wrap="square">
            <a:spAutoFit/>
          </a:bodyPr>
          <a:lstStyle/>
          <a:p>
            <a:r>
              <a:rPr lang="ja-JP" altLang="en-US" sz="2000" b="1" dirty="0">
                <a:solidFill>
                  <a:srgbClr val="00FFFF"/>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対</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SOTA</a:t>
            </a:r>
          </a:p>
          <a:p>
            <a:r>
              <a:rPr lang="ja-JP" altLang="en-US" sz="2000" b="1" dirty="0">
                <a:solidFill>
                  <a:srgbClr val="00B050"/>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対</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GPGPU</a:t>
            </a:r>
            <a:endParaRPr lang="ja-JP" altLang="en-US" sz="2000" dirty="0"/>
          </a:p>
        </p:txBody>
      </p:sp>
    </p:spTree>
    <p:extLst>
      <p:ext uri="{BB962C8B-B14F-4D97-AF65-F5344CB8AC3E}">
        <p14:creationId xmlns:p14="http://schemas.microsoft.com/office/powerpoint/2010/main" val="881205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FC19E-3DB9-5DF4-309C-80B27D493B9A}"/>
            </a:ext>
          </a:extLst>
        </p:cNvPr>
        <p:cNvGrpSpPr/>
        <p:nvPr/>
      </p:nvGrpSpPr>
      <p:grpSpPr>
        <a:xfrm>
          <a:off x="0" y="0"/>
          <a:ext cx="0" cy="0"/>
          <a:chOff x="0" y="0"/>
          <a:chExt cx="0" cy="0"/>
        </a:xfrm>
      </p:grpSpPr>
      <p:sp>
        <p:nvSpPr>
          <p:cNvPr id="592" name="テキスト ボックス 591">
            <a:extLst>
              <a:ext uri="{FF2B5EF4-FFF2-40B4-BE49-F238E27FC236}">
                <a16:creationId xmlns:a16="http://schemas.microsoft.com/office/drawing/2014/main" id="{C13F77EC-5797-B8C5-C902-9615DA93AF9B}"/>
              </a:ext>
            </a:extLst>
          </p:cNvPr>
          <p:cNvSpPr txBox="1"/>
          <p:nvPr/>
        </p:nvSpPr>
        <p:spPr>
          <a:xfrm>
            <a:off x="0" y="401751"/>
            <a:ext cx="12144672" cy="6555641"/>
          </a:xfrm>
          <a:prstGeom prst="rect">
            <a:avLst/>
          </a:prstGeom>
          <a:noFill/>
        </p:spPr>
        <p:txBody>
          <a:bodyPr wrap="square">
            <a:spAutoFit/>
          </a:bodyPr>
          <a:lstStyle/>
          <a:p>
            <a:pPr>
              <a:lnSpc>
                <a:spcPts val="700"/>
              </a:lnSpc>
            </a:pPr>
            <a:r>
              <a:rPr lang="en-US" altLang="ja-JP" sz="700" dirty="0">
                <a:latin typeface="Arial Narrow" panose="020B0606020202030204" pitchFamily="34" charset="0"/>
              </a:rPr>
              <a:t>2026</a:t>
            </a:r>
            <a:endParaRPr lang="ja-JP" altLang="ja-JP" sz="700" dirty="0">
              <a:latin typeface="Arial Narrow" panose="020B0606020202030204" pitchFamily="34" charset="0"/>
            </a:endParaRPr>
          </a:p>
          <a:p>
            <a:pPr>
              <a:lnSpc>
                <a:spcPts val="700"/>
              </a:lnSpc>
            </a:pPr>
            <a:r>
              <a:rPr lang="en-US" altLang="ja-JP" sz="700" dirty="0">
                <a:solidFill>
                  <a:schemeClr val="bg1"/>
                </a:solidFill>
                <a:highlight>
                  <a:srgbClr val="0000FF"/>
                </a:highlight>
                <a:latin typeface="Arial Narrow" panose="020B0606020202030204" pitchFamily="34" charset="0"/>
              </a:rPr>
              <a:t>◆Babak </a:t>
            </a:r>
            <a:r>
              <a:rPr lang="en-US" altLang="ja-JP" sz="700" dirty="0" err="1">
                <a:solidFill>
                  <a:schemeClr val="bg1"/>
                </a:solidFill>
                <a:highlight>
                  <a:srgbClr val="0000FF"/>
                </a:highlight>
                <a:latin typeface="Arial Narrow" panose="020B0606020202030204" pitchFamily="34" charset="0"/>
              </a:rPr>
              <a:t>Golbabaei</a:t>
            </a:r>
            <a:r>
              <a:rPr lang="en-US" altLang="ja-JP" sz="700" dirty="0">
                <a:solidFill>
                  <a:schemeClr val="bg1"/>
                </a:solidFill>
                <a:highlight>
                  <a:srgbClr val="0000FF"/>
                </a:highlight>
                <a:latin typeface="Arial Narrow" panose="020B0606020202030204" pitchFamily="34" charset="0"/>
              </a:rPr>
              <a:t>, Yirong Kan, Renyuan Zhang, Yasuhiko Nakashima: "Efficient Hardware Implementation of Robust Binary Neural Networks Using End-to-End Unipolar Representation", IEICE Trans., </a:t>
            </a:r>
            <a:r>
              <a:rPr lang="en-US" altLang="ja-JP" sz="700" dirty="0" err="1">
                <a:solidFill>
                  <a:schemeClr val="bg1"/>
                </a:solidFill>
                <a:highlight>
                  <a:srgbClr val="0000FF"/>
                </a:highlight>
                <a:latin typeface="Arial Narrow" panose="020B0606020202030204" pitchFamily="34" charset="0"/>
              </a:rPr>
              <a:t>Vol.Exxx</a:t>
            </a:r>
            <a:r>
              <a:rPr lang="en-US" altLang="ja-JP" sz="700" dirty="0">
                <a:solidFill>
                  <a:schemeClr val="bg1"/>
                </a:solidFill>
                <a:highlight>
                  <a:srgbClr val="0000FF"/>
                </a:highlight>
                <a:latin typeface="Arial Narrow" panose="020B0606020202030204" pitchFamily="34" charset="0"/>
              </a:rPr>
              <a:t>-D, No.1, </a:t>
            </a:r>
            <a:r>
              <a:rPr lang="en-US" altLang="ja-JP" sz="700" dirty="0" err="1">
                <a:solidFill>
                  <a:schemeClr val="bg1"/>
                </a:solidFill>
                <a:highlight>
                  <a:srgbClr val="0000FF"/>
                </a:highlight>
                <a:latin typeface="Arial Narrow" panose="020B0606020202030204" pitchFamily="34" charset="0"/>
              </a:rPr>
              <a:t>pp.xxx</a:t>
            </a:r>
            <a:r>
              <a:rPr lang="en-US" altLang="ja-JP" sz="700" dirty="0">
                <a:solidFill>
                  <a:schemeClr val="bg1"/>
                </a:solidFill>
                <a:highlight>
                  <a:srgbClr val="0000FF"/>
                </a:highlight>
                <a:latin typeface="Arial Narrow" panose="020B0606020202030204" pitchFamily="34" charset="0"/>
              </a:rPr>
              <a:t>-xxx, xxx. (2026)</a:t>
            </a:r>
            <a:br>
              <a:rPr lang="en-US" altLang="ja-JP" sz="700" dirty="0">
                <a:solidFill>
                  <a:schemeClr val="bg1"/>
                </a:solidFill>
                <a:highlight>
                  <a:srgbClr val="0000FF"/>
                </a:highlight>
                <a:latin typeface="Arial Narrow" panose="020B0606020202030204" pitchFamily="34" charset="0"/>
              </a:rPr>
            </a:b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Cheng Xu, Yirong Kan, Renyuan Zhang, Yasuhiko Nakashima: “An FPGA Accelerator for Vision Transformer with Quantization and LUT-Based Operations”, IEICE Trans., Vol.E109-D, No.1, pp.xxx-xxx, Jan. (2026)</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en-US" altLang="ja-JP" sz="700" dirty="0">
                <a:latin typeface="Arial Narrow" panose="020B0606020202030204" pitchFamily="34" charset="0"/>
              </a:rPr>
              <a:t>2025</a:t>
            </a:r>
          </a:p>
          <a:p>
            <a:pPr>
              <a:lnSpc>
                <a:spcPts val="700"/>
              </a:lnSpc>
            </a:pPr>
            <a:r>
              <a:rPr lang="en-US" altLang="ja-JP" sz="700" dirty="0">
                <a:solidFill>
                  <a:schemeClr val="bg1"/>
                </a:solidFill>
                <a:highlight>
                  <a:srgbClr val="800000"/>
                </a:highlight>
                <a:latin typeface="Arial Narrow" panose="020B0606020202030204" pitchFamily="34" charset="0"/>
              </a:rPr>
              <a:t>◆Takuto ANDO, Yu ETO, Yasuhiko Nakashima: "Implementation and Evaluation of Stable Diffusion on a General-Purpose CGLA Accelerator", 18th IEEE International Symposium on Embedded Multicore/Many-core Systems-on-Chip (</a:t>
            </a:r>
            <a:r>
              <a:rPr lang="en-US" altLang="ja-JP" sz="700" dirty="0" err="1">
                <a:solidFill>
                  <a:schemeClr val="bg1"/>
                </a:solidFill>
                <a:highlight>
                  <a:srgbClr val="800000"/>
                </a:highlight>
                <a:latin typeface="Arial Narrow" panose="020B0606020202030204" pitchFamily="34" charset="0"/>
              </a:rPr>
              <a:t>MCSoC</a:t>
            </a:r>
            <a:r>
              <a:rPr lang="en-US" altLang="ja-JP" sz="700" dirty="0">
                <a:solidFill>
                  <a:schemeClr val="bg1"/>
                </a:solidFill>
                <a:highlight>
                  <a:srgbClr val="800000"/>
                </a:highlight>
                <a:latin typeface="Arial Narrow" panose="020B0606020202030204" pitchFamily="34" charset="0"/>
              </a:rPr>
              <a:t> 2025), Dec. (2025)</a:t>
            </a:r>
          </a:p>
          <a:p>
            <a:pPr>
              <a:lnSpc>
                <a:spcPts val="700"/>
              </a:lnSpc>
            </a:pPr>
            <a:r>
              <a:rPr lang="en-US" altLang="ja-JP" sz="700" dirty="0">
                <a:solidFill>
                  <a:schemeClr val="bg1"/>
                </a:solidFill>
                <a:highlight>
                  <a:srgbClr val="6600CC"/>
                </a:highlight>
                <a:latin typeface="Arial Narrow" panose="020B0606020202030204" pitchFamily="34" charset="0"/>
              </a:rPr>
              <a:t>◆Hikaru Okamoto, Vu Trung Duong Le, Hoai Luan Pham, Van Tinh Nguyen, Yasuhiko Nakashima: "</a:t>
            </a:r>
            <a:r>
              <a:rPr lang="en-US" altLang="ja-JP" sz="700" dirty="0" err="1">
                <a:solidFill>
                  <a:schemeClr val="bg1"/>
                </a:solidFill>
                <a:highlight>
                  <a:srgbClr val="6600CC"/>
                </a:highlight>
                <a:latin typeface="Arial Narrow" panose="020B0606020202030204" pitchFamily="34" charset="0"/>
              </a:rPr>
              <a:t>MMzk</a:t>
            </a:r>
            <a:r>
              <a:rPr lang="en-US" altLang="ja-JP" sz="700" dirty="0">
                <a:solidFill>
                  <a:schemeClr val="bg1"/>
                </a:solidFill>
                <a:highlight>
                  <a:srgbClr val="6600CC"/>
                </a:highlight>
                <a:latin typeface="Arial Narrow" panose="020B0606020202030204" pitchFamily="34" charset="0"/>
              </a:rPr>
              <a:t>: 384-bit Low-Resource Montgomery Multiplier on FPGA for </a:t>
            </a:r>
            <a:r>
              <a:rPr lang="en-US" altLang="ja-JP" sz="700" dirty="0" err="1">
                <a:solidFill>
                  <a:schemeClr val="bg1"/>
                </a:solidFill>
                <a:highlight>
                  <a:srgbClr val="6600CC"/>
                </a:highlight>
                <a:latin typeface="Arial Narrow" panose="020B0606020202030204" pitchFamily="34" charset="0"/>
              </a:rPr>
              <a:t>zk</a:t>
            </a:r>
            <a:r>
              <a:rPr lang="en-US" altLang="ja-JP" sz="700" dirty="0">
                <a:solidFill>
                  <a:schemeClr val="bg1"/>
                </a:solidFill>
                <a:highlight>
                  <a:srgbClr val="6600CC"/>
                </a:highlight>
                <a:latin typeface="Arial Narrow" panose="020B0606020202030204" pitchFamily="34" charset="0"/>
              </a:rPr>
              <a:t>-SNARK", CANDAR'25 regular paper, Nov.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800000"/>
                </a:highlight>
                <a:latin typeface="Arial Narrow" panose="020B0606020202030204" pitchFamily="34" charset="0"/>
              </a:rPr>
              <a:t>◆Takumi Kuwahara, Reon Oshio, Taiga Hirano, Mutsumi Kimura, Yasuhiko Nakashima: "Ultra Low Latency Spiking Locally Competitive Algorithm for </a:t>
            </a:r>
            <a:r>
              <a:rPr lang="en-US" altLang="ja-JP" sz="700" dirty="0" err="1">
                <a:solidFill>
                  <a:schemeClr val="bg1"/>
                </a:solidFill>
                <a:highlight>
                  <a:srgbClr val="800000"/>
                </a:highlight>
                <a:latin typeface="Arial Narrow" panose="020B0606020202030204" pitchFamily="34" charset="0"/>
              </a:rPr>
              <a:t>Spatio</a:t>
            </a:r>
            <a:r>
              <a:rPr lang="en-US" altLang="ja-JP" sz="700" dirty="0">
                <a:solidFill>
                  <a:schemeClr val="bg1"/>
                </a:solidFill>
                <a:highlight>
                  <a:srgbClr val="800000"/>
                </a:highlight>
                <a:latin typeface="Arial Narrow" panose="020B0606020202030204" pitchFamily="34" charset="0"/>
              </a:rPr>
              <a:t>-temporal Data and Hierarchical Networks", CANDAR'25 regular paper, Nov.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800000"/>
                </a:highlight>
                <a:latin typeface="Arial Narrow" panose="020B0606020202030204" pitchFamily="34" charset="0"/>
              </a:rPr>
              <a:t>◆Takuto Ando, Yu Eto, Ayumu Takeuchi, Yasuhiko Nakashima: "Energy-Efficient Hardware Acceleration of Whisper ASR on a CGLA", CANDAR'25 regular paper, Nov. (2025)</a:t>
            </a:r>
          </a:p>
          <a:p>
            <a:pPr>
              <a:lnSpc>
                <a:spcPts val="700"/>
              </a:lnSpc>
            </a:pPr>
            <a:r>
              <a:rPr lang="en-US" altLang="ja-JP" sz="700" dirty="0">
                <a:solidFill>
                  <a:schemeClr val="bg1"/>
                </a:solidFill>
                <a:highlight>
                  <a:srgbClr val="800000"/>
                </a:highlight>
                <a:latin typeface="Arial Narrow" panose="020B0606020202030204" pitchFamily="34" charset="0"/>
              </a:rPr>
              <a:t>◆Takuto ANDO, Yu ETO, Yasuhiko Nakashima: "A Detailed Analysis of LLM Execution on IMAX3 and Initial Evaluation of IMAX4 Prototype for Server Environment", Workshop on Synthesis And System Integration of Mixed Information technologies (SASIMI), Oct. (2025)</a:t>
            </a:r>
          </a:p>
          <a:p>
            <a:pPr>
              <a:lnSpc>
                <a:spcPts val="700"/>
              </a:lnSpc>
            </a:pPr>
            <a:r>
              <a:rPr lang="en-US" altLang="ja-JP" sz="700" dirty="0">
                <a:solidFill>
                  <a:schemeClr val="bg1"/>
                </a:solidFill>
                <a:highlight>
                  <a:srgbClr val="800000"/>
                </a:highlight>
                <a:latin typeface="Arial Narrow" panose="020B0606020202030204" pitchFamily="34" charset="0"/>
              </a:rPr>
              <a:t>◆Takuto Ando, Yasuhiko Nakashima: "Energy-Efficient Llama3 Acceleration on a CGLA by Offloading Computational Kernels", IEEE International System-On-Chip Conference (SOCC2025) (poster), Sep.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800000"/>
                </a:highlight>
                <a:latin typeface="Arial Narrow" panose="020B0606020202030204" pitchFamily="34" charset="0"/>
              </a:rPr>
              <a:t>◆Yu Eto, Yasuhiko Nakashima: "LLM Performance Bottlenecks on CGLA", IEEE International System-On-Chip Conference (SOCC2025) (poster), Sep.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800000"/>
                </a:highlight>
                <a:latin typeface="Arial Narrow" panose="020B0606020202030204" pitchFamily="34" charset="0"/>
              </a:rPr>
              <a:t>◆Ayumu Takeuchi, Yasuhiko Nakashima: "Energy-Efficient </a:t>
            </a:r>
            <a:r>
              <a:rPr lang="en-US" altLang="ja-JP" sz="700" dirty="0" err="1">
                <a:solidFill>
                  <a:schemeClr val="bg1"/>
                </a:solidFill>
                <a:highlight>
                  <a:srgbClr val="800000"/>
                </a:highlight>
                <a:latin typeface="Arial Narrow" panose="020B0606020202030204" pitchFamily="34" charset="0"/>
              </a:rPr>
              <a:t>FlashAttention</a:t>
            </a:r>
            <a:r>
              <a:rPr lang="en-US" altLang="ja-JP" sz="700" dirty="0">
                <a:solidFill>
                  <a:schemeClr val="bg1"/>
                </a:solidFill>
                <a:highlight>
                  <a:srgbClr val="800000"/>
                </a:highlight>
                <a:latin typeface="Arial Narrow" panose="020B0606020202030204" pitchFamily="34" charset="0"/>
              </a:rPr>
              <a:t> Acceleration on CGLA", IEEE International System-On-Chip Conference (SOCC2025) (poster), Sep.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800000"/>
                </a:highlight>
                <a:latin typeface="Arial Narrow" panose="020B0606020202030204" pitchFamily="34" charset="0"/>
              </a:rPr>
              <a:t>◆Ayumu Takeuchi, Yasuhiko Nakashima: "Power Efficient Attention Acceleration on CGLA", IEEE International System-On-Chip Conference (SOCC2025), Sep.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800000"/>
                </a:highlight>
                <a:latin typeface="Arial Narrow" panose="020B0606020202030204" pitchFamily="34" charset="0"/>
              </a:rPr>
              <a:t>◆Yu ETO, Takuto ANDO, Yasuhiko Nakashima: "Performance Evaluation of Flan-T5 in CGLA Based Accelerators", IEEE International System-On-Chip Conference (SOCC2025), Sep. (2025)</a:t>
            </a:r>
            <a:br>
              <a:rPr lang="en-US" altLang="ja-JP" sz="700" dirty="0">
                <a:solidFill>
                  <a:schemeClr val="bg1"/>
                </a:solidFill>
                <a:highlight>
                  <a:srgbClr val="800000"/>
                </a:highlight>
                <a:latin typeface="Arial Narrow" panose="020B0606020202030204" pitchFamily="34" charset="0"/>
              </a:rPr>
            </a:br>
            <a:r>
              <a:rPr lang="en-US" altLang="ja-JP" sz="700" dirty="0">
                <a:solidFill>
                  <a:schemeClr val="bg1"/>
                </a:solidFill>
                <a:highlight>
                  <a:srgbClr val="0000FF"/>
                </a:highlight>
                <a:latin typeface="Arial Narrow" panose="020B0606020202030204" pitchFamily="34" charset="0"/>
              </a:rPr>
              <a:t>◆Yirong Kan, </a:t>
            </a:r>
            <a:r>
              <a:rPr lang="en-US" altLang="ja-JP" sz="700" dirty="0" err="1">
                <a:solidFill>
                  <a:schemeClr val="bg1"/>
                </a:solidFill>
                <a:highlight>
                  <a:srgbClr val="0000FF"/>
                </a:highlight>
                <a:latin typeface="Arial Narrow" panose="020B0606020202030204" pitchFamily="34" charset="0"/>
              </a:rPr>
              <a:t>Guangxian</a:t>
            </a:r>
            <a:r>
              <a:rPr lang="en-US" altLang="ja-JP" sz="700" dirty="0">
                <a:solidFill>
                  <a:schemeClr val="bg1"/>
                </a:solidFill>
                <a:highlight>
                  <a:srgbClr val="0000FF"/>
                </a:highlight>
                <a:latin typeface="Arial Narrow" panose="020B0606020202030204" pitchFamily="34" charset="0"/>
              </a:rPr>
              <a:t> Zhu, Renyuan Zhang, Yasuhiko Nakashima: "A DNN-Oriented Rapid Simulation Framework for Digital Processing-in-Memory Architectures", IEEE International System-On-Chip Conference (SOCC2025), Sep. (2025)</a:t>
            </a:r>
          </a:p>
          <a:p>
            <a:pPr>
              <a:lnSpc>
                <a:spcPts val="700"/>
              </a:lnSpc>
            </a:pPr>
            <a:r>
              <a:rPr lang="en-US" altLang="ja-JP" sz="700" dirty="0">
                <a:solidFill>
                  <a:schemeClr val="bg1"/>
                </a:solidFill>
                <a:highlight>
                  <a:srgbClr val="6600CC"/>
                </a:highlight>
                <a:latin typeface="Arial Narrow" panose="020B0606020202030204" pitchFamily="34" charset="0"/>
              </a:rPr>
              <a:t>◆Doanh C. Bui, Pham Hoai Luan, Vu Trung Duong Le, Vu Tuan Hai, Van Duy Tran, Yasuhiko Nakashima: "</a:t>
            </a:r>
            <a:r>
              <a:rPr lang="en-US" altLang="ja-JP" sz="700" dirty="0" err="1">
                <a:solidFill>
                  <a:schemeClr val="bg1"/>
                </a:solidFill>
                <a:highlight>
                  <a:srgbClr val="6600CC"/>
                </a:highlight>
                <a:latin typeface="Arial Narrow" panose="020B0606020202030204" pitchFamily="34" charset="0"/>
              </a:rPr>
              <a:t>ZeroSlide</a:t>
            </a:r>
            <a:r>
              <a:rPr lang="en-US" altLang="ja-JP" sz="700" dirty="0">
                <a:solidFill>
                  <a:schemeClr val="bg1"/>
                </a:solidFill>
                <a:highlight>
                  <a:srgbClr val="6600CC"/>
                </a:highlight>
                <a:latin typeface="Arial Narrow" panose="020B0606020202030204" pitchFamily="34" charset="0"/>
              </a:rPr>
              <a:t>: Is Zero-Shot Classification Adequate for Lifelong Learning in Whole-Slide Image Analysis in the Era of Pathology Vision-Language Foundation Models?", MICCAI 2025 Workshop MSB EMERGE, Sep. (2025)</a:t>
            </a:r>
            <a:br>
              <a:rPr lang="en-US" altLang="ja-JP" sz="700" dirty="0">
                <a:solidFill>
                  <a:schemeClr val="bg1"/>
                </a:solidFill>
                <a:highlight>
                  <a:srgbClr val="6600CC"/>
                </a:highlight>
                <a:latin typeface="Arial Narrow" panose="020B0606020202030204" pitchFamily="34" charset="0"/>
              </a:rPr>
            </a:br>
            <a:r>
              <a:rPr lang="en-US" altLang="ja-JP" sz="700" dirty="0">
                <a:solidFill>
                  <a:schemeClr val="bg1"/>
                </a:solidFill>
                <a:highlight>
                  <a:srgbClr val="6600CC"/>
                </a:highlight>
                <a:latin typeface="Arial Narrow" panose="020B0606020202030204" pitchFamily="34" charset="0"/>
              </a:rPr>
              <a:t>◆Tuan Hai Vu, Vu Trung Duong Le, Hoai Luan Pham, and Yasuhiko Nakashima: "Benchmarking variants of the Adam optimizer for Quantum Machine Learning Applications", IEEE Open Journal of the Computer Society, Aug. (2025)</a:t>
            </a:r>
            <a:br>
              <a:rPr lang="en-US" altLang="ja-JP" sz="700" dirty="0">
                <a:solidFill>
                  <a:schemeClr val="bg1"/>
                </a:solidFill>
                <a:highlight>
                  <a:srgbClr val="6600CC"/>
                </a:highlight>
                <a:latin typeface="Arial Narrow" panose="020B0606020202030204" pitchFamily="34" charset="0"/>
              </a:rPr>
            </a:br>
            <a:r>
              <a:rPr lang="en-US" altLang="ja-JP" sz="700" dirty="0">
                <a:solidFill>
                  <a:schemeClr val="bg1"/>
                </a:solidFill>
                <a:highlight>
                  <a:srgbClr val="6600CC"/>
                </a:highlight>
                <a:latin typeface="Arial Narrow" panose="020B0606020202030204" pitchFamily="34" charset="0"/>
              </a:rPr>
              <a:t>◆Doanh Cao Bui, Hoai Luan Pham, Vu Trung Duong Le, Tuan Hai Vu, Van Duy Tran, and Yasuhiko Nakashima: "</a:t>
            </a:r>
            <a:r>
              <a:rPr lang="en-US" altLang="ja-JP" sz="700" dirty="0" err="1">
                <a:solidFill>
                  <a:schemeClr val="bg1"/>
                </a:solidFill>
                <a:highlight>
                  <a:srgbClr val="6600CC"/>
                </a:highlight>
                <a:latin typeface="Arial Narrow" panose="020B0606020202030204" pitchFamily="34" charset="0"/>
              </a:rPr>
              <a:t>ADaFSlide</a:t>
            </a:r>
            <a:r>
              <a:rPr lang="en-US" altLang="ja-JP" sz="700" dirty="0">
                <a:solidFill>
                  <a:schemeClr val="bg1"/>
                </a:solidFill>
                <a:highlight>
                  <a:srgbClr val="6600CC"/>
                </a:highlight>
                <a:latin typeface="Arial Narrow" panose="020B0606020202030204" pitchFamily="34" charset="0"/>
              </a:rPr>
              <a:t>: Adapting Vision-Language Foundation Model for Lifelong Whole Slide Image Analysis", IEEE R10 HTC 2025, Sep. (2025)</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Dohyun Kim and Yasuhiko Nakashima: “Optimizing Matrix-Vector Operations with CGLA for High-Performance Approximate k-NN Search”, IEEE Access, Aug.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Doanh Cao Bui, Hoai Luan Pham, Vu Trung Duong Le, Tuan Hai Vu, Van Duy Tran, Khang Nguyen, and Yasuhiko Nakashima: “Lifelong Whole Slide Image Analysis: Online Vision-Language Adaptation and Past-to-Present Gradient Distillation”, IEEE Access, Aug.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8000"/>
                </a:highlight>
                <a:latin typeface="Arial Narrow" panose="020B0606020202030204" pitchFamily="34" charset="0"/>
              </a:rPr>
              <a:t>◇中島康彦</a:t>
            </a:r>
            <a:r>
              <a:rPr lang="en-US" altLang="ja-JP" sz="700" dirty="0">
                <a:solidFill>
                  <a:schemeClr val="bg1"/>
                </a:solidFill>
                <a:highlight>
                  <a:srgbClr val="808000"/>
                </a:highlight>
                <a:latin typeface="Arial Narrow" panose="020B0606020202030204" pitchFamily="34" charset="0"/>
              </a:rPr>
              <a:t>, </a:t>
            </a:r>
            <a:r>
              <a:rPr lang="ja-JP" altLang="ja-JP" sz="700" dirty="0">
                <a:solidFill>
                  <a:schemeClr val="bg1"/>
                </a:solidFill>
                <a:highlight>
                  <a:srgbClr val="808000"/>
                </a:highlight>
                <a:latin typeface="Arial Narrow" panose="020B0606020202030204" pitchFamily="34" charset="0"/>
              </a:rPr>
              <a:t>桑原拓海</a:t>
            </a:r>
            <a:r>
              <a:rPr lang="en-US" altLang="ja-JP" sz="700" dirty="0">
                <a:solidFill>
                  <a:schemeClr val="bg1"/>
                </a:solidFill>
                <a:highlight>
                  <a:srgbClr val="808000"/>
                </a:highlight>
                <a:latin typeface="Arial Narrow" panose="020B0606020202030204" pitchFamily="34" charset="0"/>
              </a:rPr>
              <a:t>, </a:t>
            </a:r>
            <a:r>
              <a:rPr lang="ja-JP" altLang="ja-JP" sz="700" dirty="0">
                <a:solidFill>
                  <a:schemeClr val="bg1"/>
                </a:solidFill>
                <a:highlight>
                  <a:srgbClr val="808000"/>
                </a:highlight>
                <a:latin typeface="Arial Narrow" panose="020B0606020202030204" pitchFamily="34" charset="0"/>
              </a:rPr>
              <a:t>青木尊</a:t>
            </a:r>
            <a:r>
              <a:rPr lang="en-US" altLang="ja-JP" sz="700" dirty="0">
                <a:solidFill>
                  <a:schemeClr val="bg1"/>
                </a:solidFill>
                <a:highlight>
                  <a:srgbClr val="808000"/>
                </a:highlight>
                <a:latin typeface="Arial Narrow" panose="020B0606020202030204" pitchFamily="34" charset="0"/>
              </a:rPr>
              <a:t>, </a:t>
            </a:r>
            <a:r>
              <a:rPr lang="ja-JP" altLang="ja-JP" sz="700" dirty="0">
                <a:solidFill>
                  <a:schemeClr val="bg1"/>
                </a:solidFill>
                <a:highlight>
                  <a:srgbClr val="808000"/>
                </a:highlight>
                <a:latin typeface="Arial Narrow" panose="020B0606020202030204" pitchFamily="34" charset="0"/>
              </a:rPr>
              <a:t>押尾怜穏</a:t>
            </a:r>
            <a:r>
              <a:rPr lang="en-US" altLang="ja-JP" sz="700" dirty="0">
                <a:solidFill>
                  <a:schemeClr val="bg1"/>
                </a:solidFill>
                <a:highlight>
                  <a:srgbClr val="808000"/>
                </a:highlight>
                <a:latin typeface="Arial Narrow" panose="020B0606020202030204" pitchFamily="34" charset="0"/>
              </a:rPr>
              <a:t>, </a:t>
            </a:r>
            <a:r>
              <a:rPr lang="ja-JP" altLang="ja-JP" sz="700" dirty="0">
                <a:solidFill>
                  <a:schemeClr val="bg1"/>
                </a:solidFill>
                <a:highlight>
                  <a:srgbClr val="808000"/>
                </a:highlight>
                <a:latin typeface="Arial Narrow" panose="020B0606020202030204" pitchFamily="34" charset="0"/>
              </a:rPr>
              <a:t>木村睦</a:t>
            </a:r>
            <a:r>
              <a:rPr lang="en-US" altLang="ja-JP" sz="700" dirty="0">
                <a:solidFill>
                  <a:schemeClr val="bg1"/>
                </a:solidFill>
                <a:highlight>
                  <a:srgbClr val="808000"/>
                </a:highlight>
                <a:latin typeface="Arial Narrow" panose="020B0606020202030204" pitchFamily="34" charset="0"/>
              </a:rPr>
              <a:t>: “</a:t>
            </a:r>
            <a:r>
              <a:rPr lang="ja-JP" altLang="ja-JP" sz="700" dirty="0">
                <a:solidFill>
                  <a:schemeClr val="bg1"/>
                </a:solidFill>
                <a:highlight>
                  <a:srgbClr val="808000"/>
                </a:highlight>
                <a:latin typeface="Arial Narrow" panose="020B0606020202030204" pitchFamily="34" charset="0"/>
              </a:rPr>
              <a:t>デジタルとキャパシタの協調による推論システム</a:t>
            </a:r>
            <a:r>
              <a:rPr lang="en-US" altLang="ja-JP" sz="700" dirty="0">
                <a:solidFill>
                  <a:schemeClr val="bg1"/>
                </a:solidFill>
                <a:highlight>
                  <a:srgbClr val="808000"/>
                </a:highlight>
                <a:latin typeface="Arial Narrow" panose="020B0606020202030204" pitchFamily="34" charset="0"/>
              </a:rPr>
              <a:t>”, </a:t>
            </a:r>
            <a:r>
              <a:rPr lang="ja-JP" altLang="ja-JP" sz="700" dirty="0">
                <a:solidFill>
                  <a:schemeClr val="bg1"/>
                </a:solidFill>
                <a:highlight>
                  <a:srgbClr val="808000"/>
                </a:highlight>
                <a:latin typeface="Arial Narrow" panose="020B0606020202030204" pitchFamily="34" charset="0"/>
              </a:rPr>
              <a:t>信学技報</a:t>
            </a:r>
            <a:r>
              <a:rPr lang="en-US" altLang="ja-JP" sz="700" dirty="0">
                <a:solidFill>
                  <a:schemeClr val="bg1"/>
                </a:solidFill>
                <a:highlight>
                  <a:srgbClr val="808000"/>
                </a:highlight>
                <a:latin typeface="Arial Narrow" panose="020B0606020202030204" pitchFamily="34" charset="0"/>
              </a:rPr>
              <a:t>, CPSY2025, Jun. (2025)</a:t>
            </a:r>
            <a:endParaRPr lang="ja-JP" altLang="ja-JP" sz="700" dirty="0">
              <a:solidFill>
                <a:schemeClr val="bg1"/>
              </a:solidFill>
              <a:highlight>
                <a:srgbClr val="808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Van-Tuan Luu, Hoai Luan Pham, Van Tinh Nguyen, Van-Phuc Hoang, Nguyen Van Trung, Vu Trung Duong Le and Yasuhiko Nakashima: “Correlation Power Analysis of Pipelined and Multi-Threaded Coarse-Grained Reconfigurable CryptographicAccelerator”, ICDV 2025, Jun. (2025)</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Hoai Luan Pham, Thi Diem Tran, Vu Trung Duong Le, Tuan Hai Vu, and Yasuhiko Nakashima: “A Fast and Memory-Efficient CNN Accelerator for ECG Classification in Remote Healthcare Systems”, The 22</a:t>
            </a:r>
            <a:r>
              <a:rPr lang="en-US" altLang="ja-JP" sz="700" baseline="30000" dirty="0">
                <a:solidFill>
                  <a:schemeClr val="bg1"/>
                </a:solidFill>
                <a:highlight>
                  <a:srgbClr val="800000"/>
                </a:highlight>
                <a:latin typeface="Arial Narrow" panose="020B0606020202030204" pitchFamily="34" charset="0"/>
              </a:rPr>
              <a:t>nd</a:t>
            </a:r>
            <a:r>
              <a:rPr lang="en-US" altLang="ja-JP" sz="700" dirty="0">
                <a:solidFill>
                  <a:schemeClr val="bg1"/>
                </a:solidFill>
                <a:highlight>
                  <a:srgbClr val="800000"/>
                </a:highlight>
                <a:latin typeface="Arial Narrow" panose="020B0606020202030204" pitchFamily="34" charset="0"/>
              </a:rPr>
              <a:t> Int’l Conf. on Electrical Engineering/Electronics, Computer, Telecommunications and Information Technology (ECTI-CON 2025), May.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Hoai Luan Pham, Thi Diem Tran, Vu Trung Duong Le, and Yasuhiko Nakashima: “MINA: A Hardware-Efficient and Flexible Mini-InceptionNet Accelerator for ECG Classification in Wearable Devices”, IEEE Transactions on Circuits and Systems I: Regular Papers. Pp.1-14, May.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Featured Poster Award</a:t>
            </a: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Babak Golbabaei, Yirong Kan, Renyuan Zhang, Yasuhiko Nakashima: “Pattern-Aware Encoding Scheme for Parameter Compression of Binary Neural Networks”, IEEE Symposium on Low-Power and High-Speed Chips 2025 (poster), Apr. (2025)</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Vu Trung Duong Le, Hoai Luan Pham, Tuan Hai Vu, Van Duy Tran and Yasuhiko Nakashima: “UniCrypt: Universal Crypto Engine with Optimized Resource Sharing for Security Applications”, IEEE Symposium on Low-Power and High-Speed Chips 2025, Apr. (2025)</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Nastaran Asadi, Babak Golbabaei, Yirong Kan, Renyuan Zhang and Yasuhiko Nakashima: “A Lightweight Transformer Model With Dynamic Sparse Mask for Neural Machine Translation”, IEEE Symposium on Low-Power and High-Speed Chips 2025, Apr. (2025)</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Best Paper Award</a:t>
            </a: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Yu Eto, Yasuhiko Nakashima: “Implementation and Performance Analysis of LLaMA on a CGLA”, International Conference on Intelligent Systems and Networks (ICISN), Mar.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Koki Asahina, Dohyun Kim, Tomoya Akabe, Vu Trung Duong Le, Yasuhiko Nakashima: “Energy-Efficient SpMM Kernels for GATs and GCNs on a CGLA”, 2</a:t>
            </a:r>
            <a:r>
              <a:rPr lang="en-US" altLang="ja-JP" sz="700" baseline="30000" dirty="0">
                <a:solidFill>
                  <a:schemeClr val="bg1"/>
                </a:solidFill>
                <a:highlight>
                  <a:srgbClr val="800000"/>
                </a:highlight>
                <a:latin typeface="Arial Narrow" panose="020B0606020202030204" pitchFamily="34" charset="0"/>
              </a:rPr>
              <a:t>nd</a:t>
            </a:r>
            <a:r>
              <a:rPr lang="en-US" altLang="ja-JP" sz="700" dirty="0">
                <a:solidFill>
                  <a:schemeClr val="bg1"/>
                </a:solidFill>
                <a:highlight>
                  <a:srgbClr val="800000"/>
                </a:highlight>
                <a:latin typeface="Arial Narrow" panose="020B0606020202030204" pitchFamily="34" charset="0"/>
              </a:rPr>
              <a:t> International Conference on Machine Learning and Autonomous Systems (ICMLAS), Mar.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Duong Thi Sang, Ren Imamura, Tomoya Akabe and Yasuhiko Nakashima: “Energy Consumption Optimization of Multi-dimensional U-Nets on CGLA”, IEEE Access, Feb.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8000"/>
                </a:highlight>
                <a:latin typeface="Arial Narrow" panose="020B0606020202030204" pitchFamily="34" charset="0"/>
              </a:rPr>
              <a:t>◆</a:t>
            </a:r>
            <a:r>
              <a:rPr lang="en-US" altLang="ja-JP" sz="700" dirty="0">
                <a:solidFill>
                  <a:schemeClr val="bg1"/>
                </a:solidFill>
                <a:highlight>
                  <a:srgbClr val="808000"/>
                </a:highlight>
                <a:latin typeface="Arial Narrow" panose="020B0606020202030204" pitchFamily="34" charset="0"/>
              </a:rPr>
              <a:t>Reon Oshio, Takumi Kuwahara, Takeru Aoki, Mutsumi Kimura, and Yasuhiko Nakashima: “Neuromorphic system using capacitor synapses”, Scientific Reports, Vol.15, 3954, DOI: 10.1038/s41598-025-87924-6, Jan. (2025)</a:t>
            </a:r>
            <a:endParaRPr lang="ja-JP" altLang="ja-JP" sz="700" dirty="0">
              <a:solidFill>
                <a:schemeClr val="bg1"/>
              </a:solidFill>
              <a:highlight>
                <a:srgbClr val="808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Tomoya Akabe, Vu Trung Duong Le and Yasuhiko Nakashima: “IMAX: A Power-efficient Multilevel Pipelined CGLA and Applications”, IEEE Access, 10.1109/ACCESS.2024.3524415, Jan. (2025)</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en-US" altLang="ja-JP" sz="700" dirty="0">
                <a:latin typeface="Arial Narrow" panose="020B0606020202030204" pitchFamily="34" charset="0"/>
              </a:rPr>
              <a:t>2024</a:t>
            </a:r>
            <a:endParaRPr lang="ja-JP" altLang="ja-JP" sz="700" dirty="0">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Hoai Luan Pham, Hai Hau Nguyen, Vu Trung Duong Le, Tuan Hai Vu, Thi Diem Tran, Thi Hong Tran and Yasuhiko Nakashima: “MRCA: Multi-grained Reconfigurable Cryptographic Accelerator for Diverse Security Requirements”, IEEE MICRO, Dec.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a:t>
            </a:r>
            <a:r>
              <a:rPr lang="ja-JP" altLang="ja-JP" sz="700" dirty="0">
                <a:solidFill>
                  <a:schemeClr val="bg1"/>
                </a:solidFill>
                <a:highlight>
                  <a:srgbClr val="800000"/>
                </a:highlight>
                <a:latin typeface="Arial Narrow" panose="020B0606020202030204" pitchFamily="34" charset="0"/>
              </a:rPr>
              <a:t>指令塔＝高度アーキテクトの育成レシピ</a:t>
            </a:r>
            <a:r>
              <a:rPr lang="en-US" altLang="ja-JP" sz="700" dirty="0">
                <a:solidFill>
                  <a:schemeClr val="bg1"/>
                </a:solidFill>
                <a:highlight>
                  <a:srgbClr val="800000"/>
                </a:highlight>
                <a:latin typeface="Arial Narrow" panose="020B0606020202030204" pitchFamily="34" charset="0"/>
              </a:rPr>
              <a:t>”, </a:t>
            </a:r>
            <a:r>
              <a:rPr lang="ja-JP" altLang="ja-JP" sz="700" dirty="0">
                <a:solidFill>
                  <a:schemeClr val="bg1"/>
                </a:solidFill>
                <a:highlight>
                  <a:srgbClr val="800000"/>
                </a:highlight>
                <a:latin typeface="Arial Narrow" panose="020B0606020202030204" pitchFamily="34" charset="0"/>
              </a:rPr>
              <a:t>政策アクション会議</a:t>
            </a:r>
            <a:r>
              <a:rPr lang="en-US" altLang="ja-JP" sz="700" dirty="0">
                <a:solidFill>
                  <a:schemeClr val="bg1"/>
                </a:solidFill>
                <a:highlight>
                  <a:srgbClr val="800000"/>
                </a:highlight>
                <a:latin typeface="Arial Narrow" panose="020B0606020202030204" pitchFamily="34" charset="0"/>
              </a:rPr>
              <a:t>2024, Dec.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a:t>
            </a:r>
            <a:r>
              <a:rPr lang="ja-JP" altLang="ja-JP" sz="700" dirty="0">
                <a:solidFill>
                  <a:schemeClr val="bg1"/>
                </a:solidFill>
                <a:highlight>
                  <a:srgbClr val="800000"/>
                </a:highlight>
                <a:latin typeface="Arial Narrow" panose="020B0606020202030204" pitchFamily="34" charset="0"/>
              </a:rPr>
              <a:t>ここから未来を創る！～シンプルな部品から最先端テクノロジーへの挑戦～</a:t>
            </a:r>
            <a:r>
              <a:rPr lang="en-US" altLang="ja-JP" sz="700" dirty="0">
                <a:solidFill>
                  <a:schemeClr val="bg1"/>
                </a:solidFill>
                <a:highlight>
                  <a:srgbClr val="800000"/>
                </a:highlight>
                <a:latin typeface="Arial Narrow" panose="020B0606020202030204" pitchFamily="34" charset="0"/>
              </a:rPr>
              <a:t>”, </a:t>
            </a:r>
            <a:r>
              <a:rPr lang="ja-JP" altLang="ja-JP" sz="700" dirty="0">
                <a:solidFill>
                  <a:schemeClr val="bg1"/>
                </a:solidFill>
                <a:highlight>
                  <a:srgbClr val="800000"/>
                </a:highlight>
                <a:latin typeface="Arial Narrow" panose="020B0606020202030204" pitchFamily="34" charset="0"/>
              </a:rPr>
              <a:t>生駒市中学生向けセミナー</a:t>
            </a:r>
            <a:r>
              <a:rPr lang="en-US" altLang="ja-JP" sz="700" dirty="0">
                <a:solidFill>
                  <a:schemeClr val="bg1"/>
                </a:solidFill>
                <a:highlight>
                  <a:srgbClr val="800000"/>
                </a:highlight>
                <a:latin typeface="Arial Narrow" panose="020B0606020202030204" pitchFamily="34" charset="0"/>
              </a:rPr>
              <a:t>2024, Dec.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Vu Trung Duong Le, Hoai Luan Pham, Thi Hong Tran, Van Duy Tran, Tuan Hai Vu, and Yasuhiko Nakashima: “CTFE: A High-Efficient Heterogeneous Cryptographic CGRA for Diverse Security Applications”, IEEE Transactions on Computer-Aided Design of Integrated Circuits and Systems, Dec.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Best Paper Award</a:t>
            </a: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Hai Hau Nguyen, Hoai Luan Pham, Tuan Hai Vu, Van Duy Tran, Le Vu Trung Duong, Duc Khai Lam and Yasuhiko Nakashima: “Hator: A High-Efficiency CGRA-Based 32/64-Bit Hashing Accelerator with Real-Time Performance Analysis”, 17</a:t>
            </a:r>
            <a:r>
              <a:rPr lang="en-US" altLang="ja-JP" sz="700" baseline="30000" dirty="0">
                <a:solidFill>
                  <a:schemeClr val="bg1"/>
                </a:solidFill>
                <a:highlight>
                  <a:srgbClr val="6600CC"/>
                </a:highlight>
                <a:latin typeface="Arial Narrow" panose="020B0606020202030204" pitchFamily="34" charset="0"/>
              </a:rPr>
              <a:t>th</a:t>
            </a:r>
            <a:r>
              <a:rPr lang="en-US" altLang="ja-JP" sz="700" dirty="0">
                <a:solidFill>
                  <a:schemeClr val="bg1"/>
                </a:solidFill>
                <a:highlight>
                  <a:srgbClr val="6600CC"/>
                </a:highlight>
                <a:latin typeface="Arial Narrow" panose="020B0606020202030204" pitchFamily="34" charset="0"/>
              </a:rPr>
              <a:t> IEEE Int’l Symp. On Embedded Multicore/Many-core Systems-on-Chip (MCSoC 2024), Dec.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8000"/>
                </a:highlight>
                <a:latin typeface="Arial Narrow" panose="020B0606020202030204" pitchFamily="34" charset="0"/>
              </a:rPr>
              <a:t>◆</a:t>
            </a:r>
            <a:r>
              <a:rPr lang="en-US" altLang="ja-JP" sz="700" dirty="0">
                <a:solidFill>
                  <a:schemeClr val="bg1"/>
                </a:solidFill>
                <a:highlight>
                  <a:srgbClr val="808000"/>
                </a:highlight>
                <a:latin typeface="Arial Narrow" panose="020B0606020202030204" pitchFamily="34" charset="0"/>
              </a:rPr>
              <a:t>Takumi Kuwahara, Reon Oshio, Mutsumi Kimura, Yasuhiko Nakashima: “A Directly-Trained Spiking Locally Competitive Algorithm for Ultra-Fast LASSO Solver”, The 31</a:t>
            </a:r>
            <a:r>
              <a:rPr lang="en-US" altLang="ja-JP" sz="700" baseline="30000" dirty="0">
                <a:solidFill>
                  <a:schemeClr val="bg1"/>
                </a:solidFill>
                <a:highlight>
                  <a:srgbClr val="808000"/>
                </a:highlight>
                <a:latin typeface="Arial Narrow" panose="020B0606020202030204" pitchFamily="34" charset="0"/>
              </a:rPr>
              <a:t>st</a:t>
            </a:r>
            <a:r>
              <a:rPr lang="en-US" altLang="ja-JP" sz="700" dirty="0">
                <a:solidFill>
                  <a:schemeClr val="bg1"/>
                </a:solidFill>
                <a:highlight>
                  <a:srgbClr val="808000"/>
                </a:highlight>
                <a:latin typeface="Arial Narrow" panose="020B0606020202030204" pitchFamily="34" charset="0"/>
              </a:rPr>
              <a:t> International Conference on Neural Information Processing (ICONIP2024), Dec. (2024)</a:t>
            </a:r>
            <a:endParaRPr lang="ja-JP" altLang="ja-JP" sz="700" dirty="0">
              <a:solidFill>
                <a:schemeClr val="bg1"/>
              </a:solidFill>
              <a:highlight>
                <a:srgbClr val="808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Vu Trung Duong Le, Anh Kiet Pham, Hoai Luan Pham, Tuan Hai Vu, Yasuhiko Nakashima: “OSA: FPGA-based Octa-core SPHINCS+ Accelerator for IoT Security Applications”, SOICT 2024, Dec.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Hitoaki Uetani, Yasuhiko Nakashima: “Implementation and Evaluation of LLM on a CGLA”, CANDAR’24 regular paper, Nov.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Cheng Xu, Yirong Kan, Renyuan Zhang, Yasuhiko Nakashima: “An FPGA-Oriented Quantization Approach for Vision Transformer with LUT-Friendly Operations”, CANDAR’24 regular paper, Nov. (2024)</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Vu Trung Duong Le, Anh Kiet Pham, Hoai Luan Pham, Tuan Hai Vu, Yasuhiko Nakashima: “PESA: Power-Efficient SPHINCS+ Accelerator for Multi-Domain Security Applications on FPGA SoC”, CANDAR’24 regular paper, Nov. (2024)</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Van Duy Tran, Tran Xuan Hieu Le, Thi Diem Tran, Hoai Luan Pham, Vu Trung Duong Le, Tuan Hai Vu, Van Tinh Nguyen, Yasuhiko Nakashima: “Exploring the Limitations of Kolmogorov-Arnold Networks in Classification: Insights to Software Training and Hardware Implementation”, CANDAR’24 GCA regular paper, Nov.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Thi Diem Tran, Ngoc Quoc Tran, Thi Thu Khiet Dang, Hoai Luan Pham, Yasuhiko Nakashima: “ECG Captioning with Prior-Knowledge Transformer and Diffusion Probabilistic Model”, Journal of Healthcare Informatics Research, Oct.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a:t>
            </a:r>
            <a:r>
              <a:rPr lang="ja-JP" altLang="ja-JP" sz="700" dirty="0">
                <a:solidFill>
                  <a:schemeClr val="bg1"/>
                </a:solidFill>
                <a:highlight>
                  <a:srgbClr val="800000"/>
                </a:highlight>
                <a:latin typeface="Arial Narrow" panose="020B0606020202030204" pitchFamily="34" charset="0"/>
              </a:rPr>
              <a:t>情報インフラの暗い未来</a:t>
            </a:r>
            <a:r>
              <a:rPr lang="en-US" altLang="ja-JP" sz="700" dirty="0">
                <a:solidFill>
                  <a:schemeClr val="bg1"/>
                </a:solidFill>
                <a:highlight>
                  <a:srgbClr val="800000"/>
                </a:highlight>
                <a:latin typeface="Arial Narrow" panose="020B0606020202030204" pitchFamily="34" charset="0"/>
              </a:rPr>
              <a:t> AI/BC</a:t>
            </a:r>
            <a:r>
              <a:rPr lang="ja-JP" altLang="ja-JP" sz="700" dirty="0">
                <a:solidFill>
                  <a:schemeClr val="bg1"/>
                </a:solidFill>
                <a:highlight>
                  <a:srgbClr val="800000"/>
                </a:highlight>
                <a:latin typeface="Arial Narrow" panose="020B0606020202030204" pitchFamily="34" charset="0"/>
              </a:rPr>
              <a:t>と食料，</a:t>
            </a:r>
            <a:r>
              <a:rPr lang="en-US" altLang="ja-JP" sz="700" dirty="0">
                <a:solidFill>
                  <a:schemeClr val="bg1"/>
                </a:solidFill>
                <a:highlight>
                  <a:srgbClr val="800000"/>
                </a:highlight>
                <a:latin typeface="Arial Narrow" panose="020B0606020202030204" pitchFamily="34" charset="0"/>
              </a:rPr>
              <a:t>2</a:t>
            </a:r>
            <a:r>
              <a:rPr lang="ja-JP" altLang="ja-JP" sz="700" dirty="0">
                <a:solidFill>
                  <a:schemeClr val="bg1"/>
                </a:solidFill>
                <a:highlight>
                  <a:srgbClr val="800000"/>
                </a:highlight>
                <a:latin typeface="Arial Narrow" panose="020B0606020202030204" pitchFamily="34" charset="0"/>
              </a:rPr>
              <a:t>択ならどうする</a:t>
            </a:r>
            <a:r>
              <a:rPr lang="en-US" altLang="ja-JP" sz="700" dirty="0">
                <a:solidFill>
                  <a:schemeClr val="bg1"/>
                </a:solidFill>
                <a:highlight>
                  <a:srgbClr val="800000"/>
                </a:highlight>
                <a:latin typeface="Arial Narrow" panose="020B0606020202030204" pitchFamily="34" charset="0"/>
              </a:rPr>
              <a:t>?”, </a:t>
            </a:r>
            <a:r>
              <a:rPr lang="ja-JP" altLang="ja-JP" sz="700" dirty="0">
                <a:solidFill>
                  <a:schemeClr val="bg1"/>
                </a:solidFill>
                <a:highlight>
                  <a:srgbClr val="800000"/>
                </a:highlight>
                <a:latin typeface="Arial Narrow" panose="020B0606020202030204" pitchFamily="34" charset="0"/>
              </a:rPr>
              <a:t>生駒市公開講座</a:t>
            </a:r>
            <a:r>
              <a:rPr lang="en-US" altLang="ja-JP" sz="700" dirty="0">
                <a:solidFill>
                  <a:schemeClr val="bg1"/>
                </a:solidFill>
                <a:highlight>
                  <a:srgbClr val="800000"/>
                </a:highlight>
                <a:latin typeface="Arial Narrow" panose="020B0606020202030204" pitchFamily="34" charset="0"/>
              </a:rPr>
              <a:t>2024, Oct.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Guangxian Zhu, Yirong Kan, Renyuan Zhang, Yasuhiko Nakashima, Wenhui Luo, Naoki Takeuchi, Nobuyuki Yoshikawa and Olivia Chen: “SuperSIM: A comprehensive benchmarking framework for neural networks using superconductor josephson devices”, Journal of Superconductor Science and Technology, vol.27, no.9, Aug. (2024)</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808000"/>
                </a:highlight>
                <a:latin typeface="Arial Narrow" panose="020B0606020202030204" pitchFamily="34" charset="0"/>
              </a:rPr>
              <a:t>◆</a:t>
            </a:r>
            <a:r>
              <a:rPr lang="en-US" altLang="ja-JP" sz="700" dirty="0">
                <a:solidFill>
                  <a:schemeClr val="bg1"/>
                </a:solidFill>
                <a:highlight>
                  <a:srgbClr val="808000"/>
                </a:highlight>
                <a:latin typeface="Arial Narrow" panose="020B0606020202030204" pitchFamily="34" charset="0"/>
              </a:rPr>
              <a:t>Yuma Ishisaki, Reon Oshio, Takumi Kuwahara, Michihiro Shintani, Eisuke Tokumitsu, Tokiyoshi Matsuda, Hidenori Kawanishi, Yasuhiko Nakashima, Mutsumi Kimura: “Analog Memcapacitor by Ferroelectric Capacitor and its Application to Spiking Neuromorphic System”, IEEE Trans. On Electron Devices, Vol.71, Issue 8, pp.4626-4630, Aug. (2024)</a:t>
            </a:r>
            <a:endParaRPr lang="ja-JP" altLang="ja-JP" sz="700" dirty="0">
              <a:solidFill>
                <a:schemeClr val="bg1"/>
              </a:solidFill>
              <a:highlight>
                <a:srgbClr val="808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Nguyen Dinh Nhat, Pham Hoai Luan, Vu Tuan Hai, Le Vu Trung Duong, Tran Van Duy, and Yasuhiko Nakashima: “A High-Efficiency FPGA-Based Multi-Mode CRYSTALS-Kyber Accelerator for Quantum-Resistant Security Applications”, IEEE 21</a:t>
            </a:r>
            <a:r>
              <a:rPr lang="en-US" altLang="ja-JP" sz="700" baseline="30000" dirty="0">
                <a:solidFill>
                  <a:schemeClr val="bg1"/>
                </a:solidFill>
                <a:highlight>
                  <a:srgbClr val="6600CC"/>
                </a:highlight>
                <a:latin typeface="Arial Narrow" panose="020B0606020202030204" pitchFamily="34" charset="0"/>
              </a:rPr>
              <a:t>st</a:t>
            </a:r>
            <a:r>
              <a:rPr lang="en-US" altLang="ja-JP" sz="700" dirty="0">
                <a:solidFill>
                  <a:schemeClr val="bg1"/>
                </a:solidFill>
                <a:highlight>
                  <a:srgbClr val="6600CC"/>
                </a:highlight>
                <a:latin typeface="Arial Narrow" panose="020B0606020202030204" pitchFamily="34" charset="0"/>
              </a:rPr>
              <a:t> International SoC Conference (ISOCC 2024) (poster), Aug.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Telechips Award</a:t>
            </a: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Nguyen Ngoc Hung, Le Duc Hong An, Le Vu Trung Duong, Nguyen Van Tinh, Vu Tuan Hai, Tran Van Duy, Pham Hoai Luan, and Yasuhiko Nakashima: “LI-RV: A Fast and Efficient RISC-V based Coprocessor for Lightweight Cryptography”, IEEE 21</a:t>
            </a:r>
            <a:r>
              <a:rPr lang="en-US" altLang="ja-JP" sz="700" baseline="30000" dirty="0">
                <a:solidFill>
                  <a:schemeClr val="bg1"/>
                </a:solidFill>
                <a:highlight>
                  <a:srgbClr val="6600CC"/>
                </a:highlight>
                <a:latin typeface="Arial Narrow" panose="020B0606020202030204" pitchFamily="34" charset="0"/>
              </a:rPr>
              <a:t>st</a:t>
            </a:r>
            <a:r>
              <a:rPr lang="en-US" altLang="ja-JP" sz="700" dirty="0">
                <a:solidFill>
                  <a:schemeClr val="bg1"/>
                </a:solidFill>
                <a:highlight>
                  <a:srgbClr val="6600CC"/>
                </a:highlight>
                <a:latin typeface="Arial Narrow" panose="020B0606020202030204" pitchFamily="34" charset="0"/>
              </a:rPr>
              <a:t> International SoC Conference (ISOCC 2024), Aug.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Le Vu Trung Duong, Pham Hoai Luan, Vu Tuan Hai, Tran Van Duy, Tran Thi Diem, and Yasuhiko Nakashima: “UCP: A Unified Cryptographic Processor for High Performance and Low Power Security Applications”, IEEE 21</a:t>
            </a:r>
            <a:r>
              <a:rPr lang="en-US" altLang="ja-JP" sz="700" baseline="30000" dirty="0">
                <a:solidFill>
                  <a:schemeClr val="bg1"/>
                </a:solidFill>
                <a:highlight>
                  <a:srgbClr val="6600CC"/>
                </a:highlight>
                <a:latin typeface="Arial Narrow" panose="020B0606020202030204" pitchFamily="34" charset="0"/>
              </a:rPr>
              <a:t>st</a:t>
            </a:r>
            <a:r>
              <a:rPr lang="en-US" altLang="ja-JP" sz="700" dirty="0">
                <a:solidFill>
                  <a:schemeClr val="bg1"/>
                </a:solidFill>
                <a:highlight>
                  <a:srgbClr val="6600CC"/>
                </a:highlight>
                <a:latin typeface="Arial Narrow" panose="020B0606020202030204" pitchFamily="34" charset="0"/>
              </a:rPr>
              <a:t> International SoC Conference (ISOCC 2024), Aug.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Pham Hoai Luan, Le Vu Trung Duong, Vu Tuan Hai, Tran Van Duy, and Yasuhiko Nakashima: “CGLA: Coarse-Grained Linear Array for Multi-Hash Acceleration in Blockchain Mining”, IEEE 21</a:t>
            </a:r>
            <a:r>
              <a:rPr lang="en-US" altLang="ja-JP" sz="700" baseline="30000" dirty="0">
                <a:solidFill>
                  <a:schemeClr val="bg1"/>
                </a:solidFill>
                <a:highlight>
                  <a:srgbClr val="6600CC"/>
                </a:highlight>
                <a:latin typeface="Arial Narrow" panose="020B0606020202030204" pitchFamily="34" charset="0"/>
              </a:rPr>
              <a:t>st</a:t>
            </a:r>
            <a:r>
              <a:rPr lang="en-US" altLang="ja-JP" sz="700" dirty="0">
                <a:solidFill>
                  <a:schemeClr val="bg1"/>
                </a:solidFill>
                <a:highlight>
                  <a:srgbClr val="6600CC"/>
                </a:highlight>
                <a:latin typeface="Arial Narrow" panose="020B0606020202030204" pitchFamily="34" charset="0"/>
              </a:rPr>
              <a:t> International SoC Conference (ISOCC 2024), Aug.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Le Duc Hong An, Le Vu Trung Duong, Ho Viet Anh, Vu Tuan Hai, Nguyen Van Tinh, Pham Hoai Luan, and Yasuhiko Nakashima: “High-Efficiency RISC-V-Based Cryptographic Coprocessor for Security Applications”, IEEE 21</a:t>
            </a:r>
            <a:r>
              <a:rPr lang="en-US" altLang="ja-JP" sz="700" baseline="30000" dirty="0">
                <a:solidFill>
                  <a:schemeClr val="bg1"/>
                </a:solidFill>
                <a:highlight>
                  <a:srgbClr val="6600CC"/>
                </a:highlight>
                <a:latin typeface="Arial Narrow" panose="020B0606020202030204" pitchFamily="34" charset="0"/>
              </a:rPr>
              <a:t>st</a:t>
            </a:r>
            <a:r>
              <a:rPr lang="en-US" altLang="ja-JP" sz="700" dirty="0">
                <a:solidFill>
                  <a:schemeClr val="bg1"/>
                </a:solidFill>
                <a:highlight>
                  <a:srgbClr val="6600CC"/>
                </a:highlight>
                <a:latin typeface="Arial Narrow" panose="020B0606020202030204" pitchFamily="34" charset="0"/>
              </a:rPr>
              <a:t> International SoC Conference (ISOCC 2024), Aug.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8000"/>
                </a:highlight>
                <a:latin typeface="Arial Narrow" panose="020B0606020202030204" pitchFamily="34" charset="0"/>
              </a:rPr>
              <a:t>◆</a:t>
            </a:r>
            <a:r>
              <a:rPr lang="en-US" altLang="ja-JP" sz="700" dirty="0">
                <a:solidFill>
                  <a:schemeClr val="bg1"/>
                </a:solidFill>
                <a:highlight>
                  <a:srgbClr val="808000"/>
                </a:highlight>
                <a:latin typeface="Arial Narrow" panose="020B0606020202030204" pitchFamily="34" charset="0"/>
              </a:rPr>
              <a:t>Takumi Kuwahara, Reon Oshio, Mutsumi Kimura, Renyuan Zhang and Yasuhiko Nakashima: “Fusion Synapse by Memristor and Capacitor for Spiking Neuromorphic Systems”, Neurocomputing, vol.593, 127792, DOI: 10.1016/j.neucom.2024.127792, Aug. (2024)</a:t>
            </a:r>
            <a:endParaRPr lang="ja-JP" altLang="ja-JP" sz="700" dirty="0">
              <a:solidFill>
                <a:schemeClr val="bg1"/>
              </a:solidFill>
              <a:highlight>
                <a:srgbClr val="808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Hoai Luan Pham, Vu Trung Duong Le, Van Duy Tran, Tuan Hai Vu, and Yasuhiko Nakashima: “LiCryptor: High-speed and Compact Multi-Grained Reconfigurable Accelerator for Lightweight Cryptography”, IEEE Transactions on Circuits and Systems I: Regular Papers. Pp.1-14, Jul.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Dinh Nhat Nguyen, Van Duy Tran, Hoai Luan Pham, Vu Trung Duong Le, Tuan Hai Vu, Duc Khai Lam, Thi Hong Tran and Yasuhiko Nakashima: “HyperNTT: A Fast and Accurate NTT/INTT Accelerator with Multi-Level Pipelining and an Improved K2-RED Module”, ITC-CSCC2024, Okinawa, Jul.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Mingyang Li, Yirong Kan, Renyuan Zhang, Yasuhiko Nakashima: “A Fully-Parallel Reconfigurable Spiking Neural Network Accelerator with Structured Sparse Connections”, IEEE International Symposium on Circuits &amp; Systems, May. (2024)</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Dohyun Kim, Koki Asahina, Yirong Kan, Renyuan Zhang and Yasuhiko Nakashima: “Power-Efficient Acceleration of GCNs on Coarse-Grained Linear Arrays”, IEEE Symposium on Low-Power and High-Speed Chips 2024, Apr.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Hoai Luan Pham, Hai Hau Nguyen, Vu Trung Duong Le, Tuan Hai Vu, Thi Diem Tran, Thi Hong Tran and Yasuhiko Nakashima: “MRCA: Multi-grained Reconfigurable Cryptographic Accelerator for Diverse Security Requirements”, IEEE Symposium on Low-Power and High-Speed Chips 2024, Apr.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et al.: “Exploring the Potential, Limitations, and Challenges of PiM (Processing-in-Memory) and CiM (Computation-in-Memory)”, IEEE Symposium on Low-Power and High-Speed Chips 2024 Panel session, Apr.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“IMAX3: An Alternative Approach to Green PiM”, GX</a:t>
            </a:r>
            <a:r>
              <a:rPr lang="ja-JP" altLang="ja-JP" sz="700" dirty="0">
                <a:solidFill>
                  <a:schemeClr val="bg1"/>
                </a:solidFill>
                <a:highlight>
                  <a:srgbClr val="800000"/>
                </a:highlight>
                <a:latin typeface="Arial Narrow" panose="020B0606020202030204" pitchFamily="34" charset="0"/>
              </a:rPr>
              <a:t>実現に向けた異分野連携シンポジウム</a:t>
            </a:r>
            <a:r>
              <a:rPr lang="en-US" altLang="ja-JP" sz="700" dirty="0">
                <a:solidFill>
                  <a:schemeClr val="bg1"/>
                </a:solidFill>
                <a:highlight>
                  <a:srgbClr val="800000"/>
                </a:highlight>
                <a:latin typeface="Arial Narrow" panose="020B0606020202030204" pitchFamily="34" charset="0"/>
              </a:rPr>
              <a:t>, Osaka, Apr.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“IMAX3: An Alternative Approach to Green PiM”, Green and Low Carbon Computing Seminar, Yokohama, Apr.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Yasuhiko Nakashima: “IMAX3: An Alternative Approach to Green PiM”, </a:t>
            </a:r>
            <a:r>
              <a:rPr lang="ja-JP" altLang="ja-JP" sz="700" dirty="0">
                <a:solidFill>
                  <a:schemeClr val="bg1"/>
                </a:solidFill>
                <a:highlight>
                  <a:srgbClr val="800000"/>
                </a:highlight>
                <a:latin typeface="Arial Narrow" panose="020B0606020202030204" pitchFamily="34" charset="0"/>
              </a:rPr>
              <a:t>京都クオリアフォーラム</a:t>
            </a:r>
            <a:r>
              <a:rPr lang="en-US" altLang="ja-JP" sz="700" dirty="0">
                <a:solidFill>
                  <a:schemeClr val="bg1"/>
                </a:solidFill>
                <a:highlight>
                  <a:srgbClr val="800000"/>
                </a:highlight>
                <a:latin typeface="Arial Narrow" panose="020B0606020202030204" pitchFamily="34" charset="0"/>
              </a:rPr>
              <a:t>, </a:t>
            </a:r>
            <a:r>
              <a:rPr lang="ja-JP" altLang="ja-JP" sz="700" dirty="0">
                <a:solidFill>
                  <a:schemeClr val="bg1"/>
                </a:solidFill>
                <a:highlight>
                  <a:srgbClr val="800000"/>
                </a:highlight>
                <a:latin typeface="Arial Narrow" panose="020B0606020202030204" pitchFamily="34" charset="0"/>
              </a:rPr>
              <a:t>島津製作所</a:t>
            </a:r>
            <a:r>
              <a:rPr lang="en-US" altLang="ja-JP" sz="700" dirty="0">
                <a:solidFill>
                  <a:schemeClr val="bg1"/>
                </a:solidFill>
                <a:highlight>
                  <a:srgbClr val="800000"/>
                </a:highlight>
                <a:latin typeface="Arial Narrow" panose="020B0606020202030204" pitchFamily="34" charset="0"/>
              </a:rPr>
              <a:t>, Apr. (2024)</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Le Vu Trung Duong, Hoai Luan Pham, Thi Hong Tran, and Y.Nakashima: “Flexible and Energy-efficient Crypto-Processor for Arbitrary Input Length Processing in Blockchain-based IoT Applications”, IEICE Trans., Vol.E107-A, No.3, pp.319-330, Mar. (2024)</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B.Golbabaei, Y.Kan, R.Zhang, and Y.Nakashima: “Trainig Efficient Stochastic Computing Neural Networks Using One-bit Unipolar Encoding”, The 12</a:t>
            </a:r>
            <a:r>
              <a:rPr lang="en-US" altLang="ja-JP" sz="700" baseline="30000" dirty="0">
                <a:solidFill>
                  <a:schemeClr val="bg1"/>
                </a:solidFill>
                <a:highlight>
                  <a:srgbClr val="0000FF"/>
                </a:highlight>
                <a:latin typeface="Arial Narrow" panose="020B0606020202030204" pitchFamily="34" charset="0"/>
              </a:rPr>
              <a:t>th</a:t>
            </a:r>
            <a:r>
              <a:rPr lang="en-US" altLang="ja-JP" sz="700" dirty="0">
                <a:solidFill>
                  <a:schemeClr val="bg1"/>
                </a:solidFill>
                <a:highlight>
                  <a:srgbClr val="0000FF"/>
                </a:highlight>
                <a:latin typeface="Arial Narrow" panose="020B0606020202030204" pitchFamily="34" charset="0"/>
              </a:rPr>
              <a:t> RIEC International Symposium on Brain Functions and Brain Computer, Feb. (2024)</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ja-JP" altLang="ja-JP" sz="700" dirty="0">
                <a:solidFill>
                  <a:schemeClr val="bg1"/>
                </a:solidFill>
                <a:highlight>
                  <a:srgbClr val="0000FF"/>
                </a:highlight>
                <a:latin typeface="Arial Narrow" panose="020B0606020202030204" pitchFamily="34" charset="0"/>
              </a:rPr>
              <a:t>◆</a:t>
            </a:r>
            <a:r>
              <a:rPr lang="en-US" altLang="ja-JP" sz="700" dirty="0">
                <a:solidFill>
                  <a:schemeClr val="bg1"/>
                </a:solidFill>
                <a:highlight>
                  <a:srgbClr val="0000FF"/>
                </a:highlight>
                <a:latin typeface="Arial Narrow" panose="020B0606020202030204" pitchFamily="34" charset="0"/>
              </a:rPr>
              <a:t>H.Tang, Y.Kan, R.Zhang, and Y.Nakashima: “A Stochastic Encoding Approach for Robust Brain-Inspired Hyperdimensional Computing”, The 12</a:t>
            </a:r>
            <a:r>
              <a:rPr lang="en-US" altLang="ja-JP" sz="700" baseline="30000" dirty="0">
                <a:solidFill>
                  <a:schemeClr val="bg1"/>
                </a:solidFill>
                <a:highlight>
                  <a:srgbClr val="0000FF"/>
                </a:highlight>
                <a:latin typeface="Arial Narrow" panose="020B0606020202030204" pitchFamily="34" charset="0"/>
              </a:rPr>
              <a:t>th</a:t>
            </a:r>
            <a:r>
              <a:rPr lang="en-US" altLang="ja-JP" sz="700" dirty="0">
                <a:solidFill>
                  <a:schemeClr val="bg1"/>
                </a:solidFill>
                <a:highlight>
                  <a:srgbClr val="0000FF"/>
                </a:highlight>
                <a:latin typeface="Arial Narrow" panose="020B0606020202030204" pitchFamily="34" charset="0"/>
              </a:rPr>
              <a:t> RIEC International Symposium on Brain Functions and Brain Computer, Feb. (2024)</a:t>
            </a:r>
            <a:endParaRPr lang="ja-JP" altLang="ja-JP" sz="700" dirty="0">
              <a:solidFill>
                <a:schemeClr val="bg1"/>
              </a:solidFill>
              <a:highlight>
                <a:srgbClr val="0000FF"/>
              </a:highlight>
              <a:latin typeface="Arial Narrow" panose="020B0606020202030204" pitchFamily="34" charset="0"/>
            </a:endParaRPr>
          </a:p>
          <a:p>
            <a:pPr>
              <a:lnSpc>
                <a:spcPts val="700"/>
              </a:lnSpc>
            </a:pPr>
            <a:r>
              <a:rPr lang="en-US" altLang="ja-JP" sz="700" dirty="0">
                <a:latin typeface="Arial Narrow" panose="020B0606020202030204" pitchFamily="34" charset="0"/>
              </a:rPr>
              <a:t>2023</a:t>
            </a:r>
            <a:endParaRPr lang="ja-JP" altLang="ja-JP" sz="700" dirty="0">
              <a:latin typeface="Arial Narrow" panose="020B0606020202030204" pitchFamily="34" charset="0"/>
            </a:endParaRPr>
          </a:p>
          <a:p>
            <a:pPr>
              <a:lnSpc>
                <a:spcPts val="700"/>
              </a:lnSpc>
            </a:pPr>
            <a:r>
              <a:rPr lang="ja-JP" altLang="ja-JP" sz="700" dirty="0">
                <a:solidFill>
                  <a:schemeClr val="bg1"/>
                </a:solidFill>
                <a:highlight>
                  <a:srgbClr val="800000"/>
                </a:highlight>
                <a:latin typeface="Arial Narrow" panose="020B0606020202030204" pitchFamily="34" charset="0"/>
              </a:rPr>
              <a:t>◆</a:t>
            </a:r>
            <a:r>
              <a:rPr lang="en-US" altLang="ja-JP" sz="700" dirty="0">
                <a:solidFill>
                  <a:schemeClr val="bg1"/>
                </a:solidFill>
                <a:highlight>
                  <a:srgbClr val="800000"/>
                </a:highlight>
                <a:latin typeface="Arial Narrow" panose="020B0606020202030204" pitchFamily="34" charset="0"/>
              </a:rPr>
              <a:t>Ren Imamura, Zhu Guangxian, Sang Duong Thi, Hoai Luan Pham, Renyuan Zhang, and Yasuhiko Nakashima: “Energy-efficient 3D Convolution using Interposed Memory Accelerator eXtension 2 for Medical Image Processing”, MICAD’23, Dec. (2023)</a:t>
            </a:r>
            <a:endParaRPr lang="ja-JP" altLang="ja-JP" sz="700" dirty="0">
              <a:solidFill>
                <a:schemeClr val="bg1"/>
              </a:solidFill>
              <a:highlight>
                <a:srgbClr val="800000"/>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Sang Duong Thi, Pham Hoai Luan, Vu Trung Duong Le, Ren Imamura, Thi Hong Tran, Yasuhiko Nakashima: “Small-footprint Reconfigurable Heterogeneous Cryptographic Accelerator for Fog Computing”, RIVF’23, Dec. (2023)</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Outstanding Paper Award</a:t>
            </a: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Vu Trung Duong Le, Pham Hoai Luan, Thi Hong Tran, Sang Duong Thi, Yasuhiko Nakashima: “Efficient and High-Speed CGRA Accelerator for Cryptographic Applications”, CANDAR’23, Nov. (2023)</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Sang Duong Thi, Hoai Luan Pham, Le Vu Trung Duong, Diem Thi Tran, Ren Imamura, Quoc Duy Nam Nguyen, Thi Hong Tran and Yasuhiko Nakashima: “Universal 32/64-bit CGRA for Lightweight Cryptography in Securing IoT Data Transmission”, IEEE International Symposium on Embedded Multicore/Many-core Systems-on-Chip (MCSoC 2023), Dec. (2023)</a:t>
            </a:r>
            <a:endParaRPr lang="ja-JP" altLang="ja-JP" sz="700" dirty="0">
              <a:solidFill>
                <a:schemeClr val="bg1"/>
              </a:solidFill>
              <a:highlight>
                <a:srgbClr val="6600CC"/>
              </a:highlight>
              <a:latin typeface="Arial Narrow" panose="020B0606020202030204" pitchFamily="34" charset="0"/>
            </a:endParaRPr>
          </a:p>
          <a:p>
            <a:pPr>
              <a:lnSpc>
                <a:spcPts val="700"/>
              </a:lnSpc>
            </a:pPr>
            <a:r>
              <a:rPr lang="ja-JP" altLang="ja-JP" sz="700" dirty="0">
                <a:solidFill>
                  <a:schemeClr val="bg1"/>
                </a:solidFill>
                <a:highlight>
                  <a:srgbClr val="6600CC"/>
                </a:highlight>
                <a:latin typeface="Arial Narrow" panose="020B0606020202030204" pitchFamily="34" charset="0"/>
              </a:rPr>
              <a:t>◆</a:t>
            </a:r>
            <a:r>
              <a:rPr lang="en-US" altLang="ja-JP" sz="700" dirty="0">
                <a:solidFill>
                  <a:schemeClr val="bg1"/>
                </a:solidFill>
                <a:highlight>
                  <a:srgbClr val="6600CC"/>
                </a:highlight>
                <a:latin typeface="Arial Narrow" panose="020B0606020202030204" pitchFamily="34" charset="0"/>
              </a:rPr>
              <a:t>Le Vu Trung Duong, Hoai Luan Pham, Thi Hong Tran, Sang Duong Thi, Ren Imamura, Akabe Tomoya and Yasuhiko Nakashima: “High-efficiency Reconfigurable Crypto Accelerator Utilizing Innovative Resource Sharing and Parallel Processing”, IEEE International Symposium on Embedded Multicore/Many-core Systems-on-Chip (MCSoC 2023), Dec. (2023)</a:t>
            </a:r>
          </a:p>
        </p:txBody>
      </p:sp>
      <p:grpSp>
        <p:nvGrpSpPr>
          <p:cNvPr id="4" name="グループ化 3">
            <a:extLst>
              <a:ext uri="{FF2B5EF4-FFF2-40B4-BE49-F238E27FC236}">
                <a16:creationId xmlns:a16="http://schemas.microsoft.com/office/drawing/2014/main" id="{24B16F7C-CE90-F87D-8918-73A9CE41BF40}"/>
              </a:ext>
            </a:extLst>
          </p:cNvPr>
          <p:cNvGrpSpPr/>
          <p:nvPr/>
        </p:nvGrpSpPr>
        <p:grpSpPr>
          <a:xfrm>
            <a:off x="2712245" y="48495"/>
            <a:ext cx="1551675" cy="399579"/>
            <a:chOff x="-3" y="-2441"/>
            <a:chExt cx="9144003" cy="1110436"/>
          </a:xfrm>
        </p:grpSpPr>
        <p:sp>
          <p:nvSpPr>
            <p:cNvPr id="5" name="タイトル 1">
              <a:extLst>
                <a:ext uri="{FF2B5EF4-FFF2-40B4-BE49-F238E27FC236}">
                  <a16:creationId xmlns:a16="http://schemas.microsoft.com/office/drawing/2014/main" id="{137E8D91-EFE6-239C-D514-FE9CDE5A5941}"/>
                </a:ext>
              </a:extLst>
            </p:cNvPr>
            <p:cNvSpPr txBox="1">
              <a:spLocks/>
            </p:cNvSpPr>
            <p:nvPr/>
          </p:nvSpPr>
          <p:spPr>
            <a:xfrm>
              <a:off x="0" y="-2441"/>
              <a:ext cx="9144000" cy="1110436"/>
            </a:xfrm>
            <a:prstGeom prst="rect">
              <a:avLst/>
            </a:prstGeom>
            <a:solidFill>
              <a:srgbClr val="990033"/>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kumimoji="1" lang="en-US" altLang="ja-JP" sz="1800" b="1"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endParaRPr>
            </a:p>
          </p:txBody>
        </p:sp>
        <p:sp>
          <p:nvSpPr>
            <p:cNvPr id="6" name="正方形/長方形 5">
              <a:extLst>
                <a:ext uri="{FF2B5EF4-FFF2-40B4-BE49-F238E27FC236}">
                  <a16:creationId xmlns:a16="http://schemas.microsoft.com/office/drawing/2014/main" id="{D62AAF61-5362-59D2-621B-1D3A1FB8FEC5}"/>
                </a:ext>
              </a:extLst>
            </p:cNvPr>
            <p:cNvSpPr/>
            <p:nvPr/>
          </p:nvSpPr>
          <p:spPr>
            <a:xfrm>
              <a:off x="-3" y="1"/>
              <a:ext cx="8722304" cy="1107994"/>
            </a:xfrm>
            <a:prstGeom prst="rect">
              <a:avLst/>
            </a:prstGeom>
          </p:spPr>
          <p:txBody>
            <a:bodyPr wrap="square" anchor="ctr">
              <a:noAutofit/>
            </a:bodyPr>
            <a:lstStyle/>
            <a:p>
              <a:pPr algn="ctr"/>
              <a:r>
                <a:rPr lang="ja-JP" altLang="en-US"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①</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IMAX3</a:t>
              </a:r>
            </a:p>
          </p:txBody>
        </p:sp>
      </p:grpSp>
      <p:grpSp>
        <p:nvGrpSpPr>
          <p:cNvPr id="7" name="グループ化 6">
            <a:extLst>
              <a:ext uri="{FF2B5EF4-FFF2-40B4-BE49-F238E27FC236}">
                <a16:creationId xmlns:a16="http://schemas.microsoft.com/office/drawing/2014/main" id="{E549E590-5150-B4F7-4C9C-AF0E0971BFE9}"/>
              </a:ext>
            </a:extLst>
          </p:cNvPr>
          <p:cNvGrpSpPr/>
          <p:nvPr/>
        </p:nvGrpSpPr>
        <p:grpSpPr>
          <a:xfrm>
            <a:off x="277794" y="44624"/>
            <a:ext cx="2324406" cy="405954"/>
            <a:chOff x="-2" y="1226055"/>
            <a:chExt cx="8520235" cy="821662"/>
          </a:xfrm>
          <a:solidFill>
            <a:srgbClr val="CC9900"/>
          </a:solidFill>
        </p:grpSpPr>
        <p:sp>
          <p:nvSpPr>
            <p:cNvPr id="8" name="タイトル 1">
              <a:extLst>
                <a:ext uri="{FF2B5EF4-FFF2-40B4-BE49-F238E27FC236}">
                  <a16:creationId xmlns:a16="http://schemas.microsoft.com/office/drawing/2014/main" id="{F15D8414-F141-C5B1-0136-C1151AA7B430}"/>
                </a:ext>
              </a:extLst>
            </p:cNvPr>
            <p:cNvSpPr txBox="1">
              <a:spLocks/>
            </p:cNvSpPr>
            <p:nvPr/>
          </p:nvSpPr>
          <p:spPr>
            <a:xfrm>
              <a:off x="-2" y="1226055"/>
              <a:ext cx="8520235" cy="821662"/>
            </a:xfrm>
            <a:prstGeom prst="rect">
              <a:avLst/>
            </a:prstGeom>
            <a:grp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kumimoji="1" lang="en-US" altLang="ja-JP" sz="1800" b="1"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endParaRPr>
            </a:p>
          </p:txBody>
        </p:sp>
        <p:sp>
          <p:nvSpPr>
            <p:cNvPr id="9" name="正方形/長方形 8">
              <a:extLst>
                <a:ext uri="{FF2B5EF4-FFF2-40B4-BE49-F238E27FC236}">
                  <a16:creationId xmlns:a16="http://schemas.microsoft.com/office/drawing/2014/main" id="{4FA2AA30-FD51-4376-275F-F103313946EF}"/>
                </a:ext>
              </a:extLst>
            </p:cNvPr>
            <p:cNvSpPr/>
            <p:nvPr/>
          </p:nvSpPr>
          <p:spPr>
            <a:xfrm>
              <a:off x="-2" y="1226055"/>
              <a:ext cx="8520235" cy="821662"/>
            </a:xfrm>
            <a:prstGeom prst="rect">
              <a:avLst/>
            </a:prstGeom>
            <a:solidFill>
              <a:srgbClr val="808000"/>
            </a:solidFill>
          </p:spPr>
          <p:txBody>
            <a:bodyPr wrap="square" anchor="ctr">
              <a:noAutofit/>
            </a:bodyPr>
            <a:lstStyle/>
            <a:p>
              <a:pPr algn="ctr"/>
              <a:r>
                <a:rPr kumimoji="1" lang="ja-JP" altLang="en-US"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Neuromorphic</a:t>
              </a:r>
            </a:p>
          </p:txBody>
        </p:sp>
      </p:grpSp>
      <p:grpSp>
        <p:nvGrpSpPr>
          <p:cNvPr id="10" name="グループ化 9">
            <a:extLst>
              <a:ext uri="{FF2B5EF4-FFF2-40B4-BE49-F238E27FC236}">
                <a16:creationId xmlns:a16="http://schemas.microsoft.com/office/drawing/2014/main" id="{4250FFD8-43A3-EB77-A0EF-4210171CF453}"/>
              </a:ext>
            </a:extLst>
          </p:cNvPr>
          <p:cNvGrpSpPr/>
          <p:nvPr/>
        </p:nvGrpSpPr>
        <p:grpSpPr>
          <a:xfrm>
            <a:off x="4373965" y="48495"/>
            <a:ext cx="2713329" cy="399579"/>
            <a:chOff x="0" y="3305328"/>
            <a:chExt cx="8729158" cy="1911266"/>
          </a:xfrm>
        </p:grpSpPr>
        <p:sp>
          <p:nvSpPr>
            <p:cNvPr id="11" name="タイトル 1">
              <a:extLst>
                <a:ext uri="{FF2B5EF4-FFF2-40B4-BE49-F238E27FC236}">
                  <a16:creationId xmlns:a16="http://schemas.microsoft.com/office/drawing/2014/main" id="{4B939BC5-3EA5-5D6C-BDCB-30E0A8D50515}"/>
                </a:ext>
              </a:extLst>
            </p:cNvPr>
            <p:cNvSpPr txBox="1">
              <a:spLocks/>
            </p:cNvSpPr>
            <p:nvPr/>
          </p:nvSpPr>
          <p:spPr>
            <a:xfrm>
              <a:off x="0" y="3305328"/>
              <a:ext cx="8729158" cy="191126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kumimoji="1" lang="en-US" altLang="ja-JP" sz="1800" b="1"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endParaRPr>
            </a:p>
          </p:txBody>
        </p:sp>
        <p:sp>
          <p:nvSpPr>
            <p:cNvPr id="12" name="正方形/長方形 11">
              <a:extLst>
                <a:ext uri="{FF2B5EF4-FFF2-40B4-BE49-F238E27FC236}">
                  <a16:creationId xmlns:a16="http://schemas.microsoft.com/office/drawing/2014/main" id="{FE4B1F8B-6BEC-8B05-77DA-5E0326ED90FE}"/>
                </a:ext>
              </a:extLst>
            </p:cNvPr>
            <p:cNvSpPr/>
            <p:nvPr/>
          </p:nvSpPr>
          <p:spPr>
            <a:xfrm>
              <a:off x="0" y="3305328"/>
              <a:ext cx="8729158" cy="1911266"/>
            </a:xfrm>
            <a:prstGeom prst="rect">
              <a:avLst/>
            </a:prstGeom>
          </p:spPr>
          <p:txBody>
            <a:bodyPr wrap="square" anchor="ctr">
              <a:noAutofit/>
            </a:bodyPr>
            <a:lstStyle/>
            <a:p>
              <a:pPr algn="ctr"/>
              <a:r>
                <a:rPr lang="ja-JP" altLang="en-US"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②</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Stochastic CGLA</a:t>
              </a:r>
            </a:p>
          </p:txBody>
        </p:sp>
      </p:grpSp>
      <p:grpSp>
        <p:nvGrpSpPr>
          <p:cNvPr id="13" name="グループ化 12">
            <a:extLst>
              <a:ext uri="{FF2B5EF4-FFF2-40B4-BE49-F238E27FC236}">
                <a16:creationId xmlns:a16="http://schemas.microsoft.com/office/drawing/2014/main" id="{46D50F8A-181C-C0A0-4798-8555700327C2}"/>
              </a:ext>
            </a:extLst>
          </p:cNvPr>
          <p:cNvGrpSpPr/>
          <p:nvPr/>
        </p:nvGrpSpPr>
        <p:grpSpPr>
          <a:xfrm>
            <a:off x="7197338" y="48495"/>
            <a:ext cx="2163752" cy="399579"/>
            <a:chOff x="-3050" y="5362606"/>
            <a:chExt cx="7422852" cy="1495394"/>
          </a:xfrm>
        </p:grpSpPr>
        <p:sp>
          <p:nvSpPr>
            <p:cNvPr id="14" name="タイトル 1">
              <a:extLst>
                <a:ext uri="{FF2B5EF4-FFF2-40B4-BE49-F238E27FC236}">
                  <a16:creationId xmlns:a16="http://schemas.microsoft.com/office/drawing/2014/main" id="{6A9731B3-4616-CCF9-540F-787443687BD6}"/>
                </a:ext>
              </a:extLst>
            </p:cNvPr>
            <p:cNvSpPr txBox="1">
              <a:spLocks/>
            </p:cNvSpPr>
            <p:nvPr/>
          </p:nvSpPr>
          <p:spPr>
            <a:xfrm>
              <a:off x="6" y="5362606"/>
              <a:ext cx="7419796" cy="1495394"/>
            </a:xfrm>
            <a:prstGeom prst="rect">
              <a:avLst/>
            </a:prstGeom>
            <a:solidFill>
              <a:srgbClr val="7030A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endParaRPr kumimoji="1" lang="en-US" altLang="ja-JP" sz="1800" b="1"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endParaRPr>
            </a:p>
          </p:txBody>
        </p:sp>
        <p:sp>
          <p:nvSpPr>
            <p:cNvPr id="15" name="正方形/長方形 14">
              <a:extLst>
                <a:ext uri="{FF2B5EF4-FFF2-40B4-BE49-F238E27FC236}">
                  <a16:creationId xmlns:a16="http://schemas.microsoft.com/office/drawing/2014/main" id="{F3B19188-8318-723C-021F-75E4DA48F5F2}"/>
                </a:ext>
              </a:extLst>
            </p:cNvPr>
            <p:cNvSpPr/>
            <p:nvPr/>
          </p:nvSpPr>
          <p:spPr>
            <a:xfrm>
              <a:off x="-3050" y="5362606"/>
              <a:ext cx="7422851" cy="1495394"/>
            </a:xfrm>
            <a:prstGeom prst="rect">
              <a:avLst/>
            </a:prstGeom>
          </p:spPr>
          <p:txBody>
            <a:bodyPr wrap="square" anchor="ctr">
              <a:noAutofit/>
            </a:bodyPr>
            <a:lstStyle/>
            <a:p>
              <a:pPr algn="ctr"/>
              <a:r>
                <a:rPr lang="ja-JP" altLang="en-US"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③</a:t>
              </a:r>
              <a:r>
                <a:rPr kumimoji="1" lang="en-US" altLang="ja-JP"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rPr>
                <a:t>Crypto CGLA</a:t>
              </a:r>
              <a:endParaRPr kumimoji="1" lang="en-US" altLang="ja-JP" i="1" dirty="0">
                <a:solidFill>
                  <a:schemeClr val="bg1"/>
                </a:solidFill>
                <a:latin typeface="UD デジタル 教科書体 NK-B" panose="02020700000000000000" pitchFamily="18" charset="-128"/>
                <a:ea typeface="UD デジタル 教科書体 NK-B" panose="02020700000000000000" pitchFamily="18" charset="-128"/>
                <a:cs typeface="Segoe UI" panose="020B0502040204020203" pitchFamily="34" charset="0"/>
              </a:endParaRPr>
            </a:p>
          </p:txBody>
        </p:sp>
      </p:grpSp>
      <p:sp>
        <p:nvSpPr>
          <p:cNvPr id="18" name="テキスト ボックス 17">
            <a:extLst>
              <a:ext uri="{FF2B5EF4-FFF2-40B4-BE49-F238E27FC236}">
                <a16:creationId xmlns:a16="http://schemas.microsoft.com/office/drawing/2014/main" id="{7858E8F7-A5D7-7BD2-0D54-18ACEB07C8E5}"/>
              </a:ext>
            </a:extLst>
          </p:cNvPr>
          <p:cNvSpPr txBox="1"/>
          <p:nvPr/>
        </p:nvSpPr>
        <p:spPr>
          <a:xfrm>
            <a:off x="9120336" y="2708920"/>
            <a:ext cx="2376264" cy="400110"/>
          </a:xfrm>
          <a:prstGeom prst="rect">
            <a:avLst/>
          </a:prstGeom>
          <a:noFill/>
        </p:spPr>
        <p:txBody>
          <a:bodyPr wrap="square">
            <a:spAutoFit/>
          </a:bodyPr>
          <a:lstStyle/>
          <a:p>
            <a:pPr algn="ctr"/>
            <a:r>
              <a:rPr lang="ja-JP" altLang="en-US" sz="2000" dirty="0">
                <a:highlight>
                  <a:srgbClr val="FFFF00"/>
                </a:highlight>
                <a:latin typeface="UD デジタル 教科書体 NK-B" panose="02020700000000000000" pitchFamily="18" charset="-128"/>
                <a:ea typeface="UD デジタル 教科書体 NK-B" panose="02020700000000000000" pitchFamily="18" charset="-128"/>
              </a:rPr>
              <a:t>査付</a:t>
            </a:r>
            <a:r>
              <a:rPr lang="en-US" altLang="ja-JP" sz="2000">
                <a:highlight>
                  <a:srgbClr val="FFFF00"/>
                </a:highlight>
                <a:latin typeface="UD デジタル 教科書体 NK-B" panose="02020700000000000000" pitchFamily="18" charset="-128"/>
                <a:ea typeface="UD デジタル 教科書体 NK-B" panose="02020700000000000000" pitchFamily="18" charset="-128"/>
              </a:rPr>
              <a:t>60 </a:t>
            </a:r>
            <a:r>
              <a:rPr lang="ja-JP" altLang="en-US" sz="2000" dirty="0">
                <a:highlight>
                  <a:srgbClr val="FFFF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招待講演</a:t>
            </a:r>
            <a:r>
              <a:rPr lang="en-US" altLang="ja-JP" sz="2000" dirty="0">
                <a:highlight>
                  <a:srgbClr val="FFFF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8</a:t>
            </a:r>
          </a:p>
        </p:txBody>
      </p:sp>
      <p:sp>
        <p:nvSpPr>
          <p:cNvPr id="2" name="日付プレースホルダー 1">
            <a:extLst>
              <a:ext uri="{FF2B5EF4-FFF2-40B4-BE49-F238E27FC236}">
                <a16:creationId xmlns:a16="http://schemas.microsoft.com/office/drawing/2014/main" id="{5AC60A0E-D8E5-3EF8-BD25-4F5A1EE5B7E9}"/>
              </a:ext>
            </a:extLst>
          </p:cNvPr>
          <p:cNvSpPr>
            <a:spLocks noGrp="1"/>
          </p:cNvSpPr>
          <p:nvPr>
            <p:ph type="dt" sz="half" idx="10"/>
          </p:nvPr>
        </p:nvSpPr>
        <p:spPr/>
        <p:txBody>
          <a:bodyPr/>
          <a:lstStyle/>
          <a:p>
            <a:r>
              <a:rPr lang="en-US" altLang="ja-JP"/>
              <a:t>20261001</a:t>
            </a:r>
            <a:endParaRPr lang="ja-JP" altLang="en-US" dirty="0"/>
          </a:p>
        </p:txBody>
      </p:sp>
      <p:sp>
        <p:nvSpPr>
          <p:cNvPr id="17" name="スライド番号プレースホルダー 16">
            <a:extLst>
              <a:ext uri="{FF2B5EF4-FFF2-40B4-BE49-F238E27FC236}">
                <a16:creationId xmlns:a16="http://schemas.microsoft.com/office/drawing/2014/main" id="{DB4C6D47-0761-3A99-2B19-2F318FD56D73}"/>
              </a:ext>
            </a:extLst>
          </p:cNvPr>
          <p:cNvSpPr>
            <a:spLocks noGrp="1"/>
          </p:cNvSpPr>
          <p:nvPr>
            <p:ph type="sldNum" sz="quarter" idx="12"/>
          </p:nvPr>
        </p:nvSpPr>
        <p:spPr/>
        <p:txBody>
          <a:bodyPr/>
          <a:lstStyle/>
          <a:p>
            <a:fld id="{06DC7A49-3CC3-4F3C-B83B-40D6CA7B37EB}" type="slidenum">
              <a:rPr lang="ja-JP" altLang="en-US" smtClean="0"/>
              <a:pPr/>
              <a:t>12</a:t>
            </a:fld>
            <a:endParaRPr lang="ja-JP" altLang="en-US" dirty="0"/>
          </a:p>
        </p:txBody>
      </p:sp>
    </p:spTree>
    <p:extLst>
      <p:ext uri="{BB962C8B-B14F-4D97-AF65-F5344CB8AC3E}">
        <p14:creationId xmlns:p14="http://schemas.microsoft.com/office/powerpoint/2010/main" val="384698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C4DAB69-9703-8865-8E35-63EC7ECD3EE3}"/>
              </a:ext>
            </a:extLst>
          </p:cNvPr>
          <p:cNvSpPr txBox="1"/>
          <p:nvPr/>
        </p:nvSpPr>
        <p:spPr>
          <a:xfrm>
            <a:off x="623392" y="5005625"/>
            <a:ext cx="10513168" cy="1015663"/>
          </a:xfrm>
          <a:prstGeom prst="rect">
            <a:avLst/>
          </a:prstGeom>
          <a:noFill/>
        </p:spPr>
        <p:txBody>
          <a:bodyPr wrap="square">
            <a:spAutoFit/>
          </a:bodyPr>
          <a:lstStyle/>
          <a:p>
            <a:pPr marL="342900" indent="-342900">
              <a:buFont typeface="+mj-lt"/>
              <a:buAutoNum type="arabicPeriod"/>
            </a:pP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社会実装優先、</a:t>
            </a:r>
            <a:r>
              <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LENZO</a:t>
            </a:r>
            <a:r>
              <a:rPr lang="ja-JP" altLang="en-US"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製品化資金調達のため、③マイニング向け</a:t>
            </a:r>
            <a:r>
              <a:rPr lang="en-US" altLang="ja-JP"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LSI</a:t>
            </a:r>
            <a:r>
              <a:rPr lang="ja-JP" altLang="en-US"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a:t>
            </a:r>
            <a:r>
              <a:rPr lang="en-US" altLang="ja-JP"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N6</a:t>
            </a:r>
            <a:r>
              <a:rPr lang="ja-JP" altLang="en-US"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）製造開始</a:t>
            </a:r>
            <a:endParaRPr lang="en-US" altLang="ja-JP"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marL="342900" indent="-342900">
              <a:buFont typeface="+mj-lt"/>
              <a:buAutoNum type="arabicPeriod"/>
            </a:pPr>
            <a:r>
              <a:rPr lang="ja-JP" altLang="en-US"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次に、①②エッジ＋データセンタ向け</a:t>
            </a:r>
            <a:r>
              <a:rPr lang="en-US" altLang="ja-JP"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LSI</a:t>
            </a:r>
            <a:r>
              <a:rPr lang="ja-JP" altLang="en-US"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a:t>
            </a:r>
            <a:r>
              <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rPr>
              <a:t>Intel-PCIe</a:t>
            </a: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rPr>
              <a:t>、次期</a:t>
            </a:r>
            <a:r>
              <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rPr>
              <a:t>ARM</a:t>
            </a: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rPr>
              <a:t>ホストと接続</a:t>
            </a:r>
            <a:endPar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sym typeface="MS PGothic"/>
            </a:endParaRPr>
          </a:p>
          <a:p>
            <a:pPr marL="342900" indent="-342900">
              <a:buFont typeface="+mj-lt"/>
              <a:buAutoNum type="arabicPeriod"/>
            </a:pPr>
            <a:r>
              <a:rPr lang="en-US" altLang="ja-JP"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AI</a:t>
            </a:r>
            <a:r>
              <a:rPr lang="ja-JP" altLang="en-US" sz="2000"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向けには</a:t>
            </a:r>
            <a:r>
              <a:rPr lang="en-US" altLang="ja-JP" sz="2000" dirty="0">
                <a:latin typeface="UD デジタル 教科書体 NK-B" panose="02020700000000000000" pitchFamily="18" charset="-128"/>
                <a:ea typeface="UD デジタル 教科書体 NK-B" panose="02020700000000000000" pitchFamily="18" charset="-128"/>
              </a:rPr>
              <a:t>Hugging Face</a:t>
            </a:r>
            <a:r>
              <a:rPr lang="ja-JP" altLang="en-US" sz="2000" dirty="0">
                <a:latin typeface="UD デジタル 教科書体 NK-B" panose="02020700000000000000" pitchFamily="18" charset="-128"/>
                <a:ea typeface="UD デジタル 教科書体 NK-B" panose="02020700000000000000" pitchFamily="18" charset="-128"/>
              </a:rPr>
              <a:t>上でモデル選択、１クリックで</a:t>
            </a:r>
            <a:r>
              <a:rPr lang="en-US" altLang="ja-JP" sz="2000" dirty="0">
                <a:latin typeface="UD デジタル 教科書体 NK-B" panose="02020700000000000000" pitchFamily="18" charset="-128"/>
                <a:ea typeface="UD デジタル 教科書体 NK-B" panose="02020700000000000000" pitchFamily="18" charset="-128"/>
              </a:rPr>
              <a:t>Inference</a:t>
            </a:r>
            <a:r>
              <a:rPr lang="ja-JP" altLang="en-US" sz="2000" dirty="0">
                <a:latin typeface="UD デジタル 教科書体 NK-B" panose="02020700000000000000" pitchFamily="18" charset="-128"/>
                <a:ea typeface="UD デジタル 教科書体 NK-B" panose="02020700000000000000" pitchFamily="18" charset="-128"/>
              </a:rPr>
              <a:t>、クラウド環境で即推論</a:t>
            </a:r>
            <a:endPar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6" name="日付プレースホルダー 5">
            <a:extLst>
              <a:ext uri="{FF2B5EF4-FFF2-40B4-BE49-F238E27FC236}">
                <a16:creationId xmlns:a16="http://schemas.microsoft.com/office/drawing/2014/main" id="{6924CF11-74BC-837F-A8AB-6B3F21FA3EE5}"/>
              </a:ext>
            </a:extLst>
          </p:cNvPr>
          <p:cNvSpPr>
            <a:spLocks noGrp="1"/>
          </p:cNvSpPr>
          <p:nvPr>
            <p:ph type="dt" sz="half" idx="10"/>
          </p:nvPr>
        </p:nvSpPr>
        <p:spPr/>
        <p:txBody>
          <a:bodyPr/>
          <a:lstStyle/>
          <a:p>
            <a:r>
              <a:rPr lang="en-US" altLang="ja-JP"/>
              <a:t>20261001</a:t>
            </a:r>
            <a:endParaRPr lang="ja-JP" altLang="en-US" dirty="0"/>
          </a:p>
        </p:txBody>
      </p:sp>
      <p:sp>
        <p:nvSpPr>
          <p:cNvPr id="7" name="スライド番号プレースホルダー 6">
            <a:extLst>
              <a:ext uri="{FF2B5EF4-FFF2-40B4-BE49-F238E27FC236}">
                <a16:creationId xmlns:a16="http://schemas.microsoft.com/office/drawing/2014/main" id="{0A422C6F-63CC-DA86-0749-5E302F0E729C}"/>
              </a:ext>
            </a:extLst>
          </p:cNvPr>
          <p:cNvSpPr>
            <a:spLocks noGrp="1"/>
          </p:cNvSpPr>
          <p:nvPr>
            <p:ph type="sldNum" sz="quarter" idx="12"/>
          </p:nvPr>
        </p:nvSpPr>
        <p:spPr/>
        <p:txBody>
          <a:bodyPr/>
          <a:lstStyle/>
          <a:p>
            <a:fld id="{06DC7A49-3CC3-4F3C-B83B-40D6CA7B37EB}" type="slidenum">
              <a:rPr lang="ja-JP" altLang="en-US" smtClean="0"/>
              <a:pPr/>
              <a:t>13</a:t>
            </a:fld>
            <a:endParaRPr lang="ja-JP" altLang="en-US" dirty="0"/>
          </a:p>
        </p:txBody>
      </p:sp>
      <p:sp>
        <p:nvSpPr>
          <p:cNvPr id="4" name="対角する 2 つの角を切り取った四角形 179">
            <a:extLst>
              <a:ext uri="{FF2B5EF4-FFF2-40B4-BE49-F238E27FC236}">
                <a16:creationId xmlns:a16="http://schemas.microsoft.com/office/drawing/2014/main" id="{DEA3C891-F881-B4EA-A9BF-9F73560A1EFD}"/>
              </a:ext>
            </a:extLst>
          </p:cNvPr>
          <p:cNvSpPr/>
          <p:nvPr/>
        </p:nvSpPr>
        <p:spPr>
          <a:xfrm>
            <a:off x="2644" y="0"/>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まとめ</a:t>
            </a:r>
            <a:endParaRPr lang="ja-JP" altLang="en-US" sz="2400" b="1" dirty="0">
              <a:solidFill>
                <a:schemeClr val="bg1"/>
              </a:solidFill>
              <a:highlight>
                <a:srgbClr val="8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8" name="対角する 2 つの角を切り取った四角形 179">
            <a:extLst>
              <a:ext uri="{FF2B5EF4-FFF2-40B4-BE49-F238E27FC236}">
                <a16:creationId xmlns:a16="http://schemas.microsoft.com/office/drawing/2014/main" id="{15A8CED1-FD4D-38F9-7FDE-8836AF808289}"/>
              </a:ext>
            </a:extLst>
          </p:cNvPr>
          <p:cNvSpPr/>
          <p:nvPr/>
        </p:nvSpPr>
        <p:spPr>
          <a:xfrm>
            <a:off x="-15990" y="4323380"/>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予定</a:t>
            </a:r>
            <a:endParaRPr lang="ja-JP" altLang="en-US" sz="2400" b="1" dirty="0">
              <a:solidFill>
                <a:schemeClr val="bg1"/>
              </a:solidFill>
              <a:highlight>
                <a:srgbClr val="8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Tree>
    <p:extLst>
      <p:ext uri="{BB962C8B-B14F-4D97-AF65-F5344CB8AC3E}">
        <p14:creationId xmlns:p14="http://schemas.microsoft.com/office/powerpoint/2010/main" val="2400503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49FF3AE-1A35-8D27-C4A3-D5823EAAE43C}"/>
              </a:ext>
            </a:extLst>
          </p:cNvPr>
          <p:cNvPicPr>
            <a:picLocks noChangeAspect="1"/>
          </p:cNvPicPr>
          <p:nvPr/>
        </p:nvPicPr>
        <p:blipFill>
          <a:blip r:embed="rId3"/>
          <a:stretch>
            <a:fillRect/>
          </a:stretch>
        </p:blipFill>
        <p:spPr>
          <a:xfrm>
            <a:off x="842229" y="937865"/>
            <a:ext cx="10507541" cy="4982270"/>
          </a:xfrm>
          <a:prstGeom prst="rect">
            <a:avLst/>
          </a:prstGeom>
        </p:spPr>
      </p:pic>
      <p:sp>
        <p:nvSpPr>
          <p:cNvPr id="2" name="日付プレースホルダー 1">
            <a:extLst>
              <a:ext uri="{FF2B5EF4-FFF2-40B4-BE49-F238E27FC236}">
                <a16:creationId xmlns:a16="http://schemas.microsoft.com/office/drawing/2014/main" id="{878DB505-98A7-FD9E-F93B-41EE1FD18122}"/>
              </a:ext>
            </a:extLst>
          </p:cNvPr>
          <p:cNvSpPr>
            <a:spLocks noGrp="1"/>
          </p:cNvSpPr>
          <p:nvPr>
            <p:ph type="dt" sz="half" idx="10"/>
          </p:nvPr>
        </p:nvSpPr>
        <p:spPr/>
        <p:txBody>
          <a:bodyPr/>
          <a:lstStyle/>
          <a:p>
            <a:r>
              <a:rPr lang="en-US" altLang="ja-JP"/>
              <a:t>20261001</a:t>
            </a:r>
            <a:endParaRPr lang="ja-JP" altLang="en-US" dirty="0"/>
          </a:p>
        </p:txBody>
      </p:sp>
      <p:sp>
        <p:nvSpPr>
          <p:cNvPr id="4" name="スライド番号プレースホルダー 3">
            <a:extLst>
              <a:ext uri="{FF2B5EF4-FFF2-40B4-BE49-F238E27FC236}">
                <a16:creationId xmlns:a16="http://schemas.microsoft.com/office/drawing/2014/main" id="{90649016-C9A9-947C-178A-97DECFA0A2EB}"/>
              </a:ext>
            </a:extLst>
          </p:cNvPr>
          <p:cNvSpPr>
            <a:spLocks noGrp="1"/>
          </p:cNvSpPr>
          <p:nvPr>
            <p:ph type="sldNum" sz="quarter" idx="12"/>
          </p:nvPr>
        </p:nvSpPr>
        <p:spPr/>
        <p:txBody>
          <a:bodyPr/>
          <a:lstStyle/>
          <a:p>
            <a:fld id="{06DC7A49-3CC3-4F3C-B83B-40D6CA7B37EB}" type="slidenum">
              <a:rPr lang="ja-JP" altLang="en-US" smtClean="0"/>
              <a:pPr/>
              <a:t>14</a:t>
            </a:fld>
            <a:endParaRPr lang="ja-JP" altLang="en-US" dirty="0"/>
          </a:p>
        </p:txBody>
      </p:sp>
      <p:sp>
        <p:nvSpPr>
          <p:cNvPr id="5" name="テキスト ボックス 4">
            <a:extLst>
              <a:ext uri="{FF2B5EF4-FFF2-40B4-BE49-F238E27FC236}">
                <a16:creationId xmlns:a16="http://schemas.microsoft.com/office/drawing/2014/main" id="{BC87F487-369E-C8D5-D889-967E66477596}"/>
              </a:ext>
            </a:extLst>
          </p:cNvPr>
          <p:cNvSpPr txBox="1"/>
          <p:nvPr/>
        </p:nvSpPr>
        <p:spPr>
          <a:xfrm>
            <a:off x="191344" y="188640"/>
            <a:ext cx="1529586" cy="523220"/>
          </a:xfrm>
          <a:prstGeom prst="rect">
            <a:avLst/>
          </a:prstGeom>
          <a:noFill/>
        </p:spPr>
        <p:txBody>
          <a:bodyPr wrap="none" rtlCol="0">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元データ</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345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D8E02-5C6F-901D-ABBE-578833306D47}"/>
            </a:ext>
          </a:extLst>
        </p:cNvPr>
        <p:cNvGrpSpPr/>
        <p:nvPr/>
      </p:nvGrpSpPr>
      <p:grpSpPr>
        <a:xfrm>
          <a:off x="0" y="0"/>
          <a:ext cx="0" cy="0"/>
          <a:chOff x="0" y="0"/>
          <a:chExt cx="0" cy="0"/>
        </a:xfrm>
      </p:grpSpPr>
      <p:pic>
        <p:nvPicPr>
          <p:cNvPr id="17" name="图片 16">
            <a:extLst>
              <a:ext uri="{FF2B5EF4-FFF2-40B4-BE49-F238E27FC236}">
                <a16:creationId xmlns:a16="http://schemas.microsoft.com/office/drawing/2014/main" id="{A05B2440-CDD9-238A-2038-459B61FFD60F}"/>
              </a:ext>
            </a:extLst>
          </p:cNvPr>
          <p:cNvPicPr>
            <a:picLocks noChangeAspect="1"/>
          </p:cNvPicPr>
          <p:nvPr/>
        </p:nvPicPr>
        <p:blipFill>
          <a:blip r:embed="rId3"/>
          <a:stretch>
            <a:fillRect/>
          </a:stretch>
        </p:blipFill>
        <p:spPr>
          <a:xfrm>
            <a:off x="335360" y="996165"/>
            <a:ext cx="11440065" cy="4624436"/>
          </a:xfrm>
          <a:prstGeom prst="rect">
            <a:avLst/>
          </a:prstGeom>
        </p:spPr>
      </p:pic>
      <p:sp>
        <p:nvSpPr>
          <p:cNvPr id="2" name="日付プレースホルダー 1">
            <a:extLst>
              <a:ext uri="{FF2B5EF4-FFF2-40B4-BE49-F238E27FC236}">
                <a16:creationId xmlns:a16="http://schemas.microsoft.com/office/drawing/2014/main" id="{8CC7770B-DB38-E580-4B79-E222148CBD9C}"/>
              </a:ext>
            </a:extLst>
          </p:cNvPr>
          <p:cNvSpPr>
            <a:spLocks noGrp="1"/>
          </p:cNvSpPr>
          <p:nvPr>
            <p:ph type="dt" sz="half" idx="10"/>
          </p:nvPr>
        </p:nvSpPr>
        <p:spPr/>
        <p:txBody>
          <a:bodyPr/>
          <a:lstStyle/>
          <a:p>
            <a:r>
              <a:rPr lang="en-US" altLang="ja-JP"/>
              <a:t>20261001</a:t>
            </a:r>
            <a:endParaRPr lang="ja-JP" altLang="en-US" dirty="0"/>
          </a:p>
        </p:txBody>
      </p:sp>
      <p:sp>
        <p:nvSpPr>
          <p:cNvPr id="3" name="スライド番号プレースホルダー 2">
            <a:extLst>
              <a:ext uri="{FF2B5EF4-FFF2-40B4-BE49-F238E27FC236}">
                <a16:creationId xmlns:a16="http://schemas.microsoft.com/office/drawing/2014/main" id="{573C1958-1766-6255-FA72-77363D2BEF94}"/>
              </a:ext>
            </a:extLst>
          </p:cNvPr>
          <p:cNvSpPr>
            <a:spLocks noGrp="1"/>
          </p:cNvSpPr>
          <p:nvPr>
            <p:ph type="sldNum" sz="quarter" idx="12"/>
          </p:nvPr>
        </p:nvSpPr>
        <p:spPr/>
        <p:txBody>
          <a:bodyPr/>
          <a:lstStyle/>
          <a:p>
            <a:fld id="{06DC7A49-3CC3-4F3C-B83B-40D6CA7B37EB}" type="slidenum">
              <a:rPr lang="ja-JP" altLang="en-US" smtClean="0"/>
              <a:pPr/>
              <a:t>15</a:t>
            </a:fld>
            <a:endParaRPr lang="ja-JP" altLang="en-US" dirty="0"/>
          </a:p>
        </p:txBody>
      </p:sp>
      <p:sp>
        <p:nvSpPr>
          <p:cNvPr id="4" name="テキスト ボックス 3">
            <a:extLst>
              <a:ext uri="{FF2B5EF4-FFF2-40B4-BE49-F238E27FC236}">
                <a16:creationId xmlns:a16="http://schemas.microsoft.com/office/drawing/2014/main" id="{09FA349C-5289-0639-4845-CE927CA03336}"/>
              </a:ext>
            </a:extLst>
          </p:cNvPr>
          <p:cNvSpPr txBox="1"/>
          <p:nvPr/>
        </p:nvSpPr>
        <p:spPr>
          <a:xfrm>
            <a:off x="191344" y="188640"/>
            <a:ext cx="1529586" cy="523220"/>
          </a:xfrm>
          <a:prstGeom prst="rect">
            <a:avLst/>
          </a:prstGeom>
          <a:noFill/>
        </p:spPr>
        <p:txBody>
          <a:bodyPr wrap="none" rtlCol="0">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元データ</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4496157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F36FD1E-16B3-DFA9-3771-712AF6633ED8}"/>
              </a:ext>
            </a:extLst>
          </p:cNvPr>
          <p:cNvPicPr>
            <a:picLocks noChangeAspect="1"/>
          </p:cNvPicPr>
          <p:nvPr/>
        </p:nvPicPr>
        <p:blipFill>
          <a:blip r:embed="rId3"/>
          <a:srcRect l="1625" t="1997" r="3876"/>
          <a:stretch>
            <a:fillRect/>
          </a:stretch>
        </p:blipFill>
        <p:spPr>
          <a:xfrm>
            <a:off x="191344" y="1628800"/>
            <a:ext cx="11521280" cy="3532968"/>
          </a:xfrm>
          <a:prstGeom prst="rect">
            <a:avLst/>
          </a:prstGeom>
        </p:spPr>
      </p:pic>
      <p:sp>
        <p:nvSpPr>
          <p:cNvPr id="2" name="日付プレースホルダー 1">
            <a:extLst>
              <a:ext uri="{FF2B5EF4-FFF2-40B4-BE49-F238E27FC236}">
                <a16:creationId xmlns:a16="http://schemas.microsoft.com/office/drawing/2014/main" id="{A213F829-33D5-331F-DBE7-BD94AC9064F7}"/>
              </a:ext>
            </a:extLst>
          </p:cNvPr>
          <p:cNvSpPr>
            <a:spLocks noGrp="1"/>
          </p:cNvSpPr>
          <p:nvPr>
            <p:ph type="dt" sz="half" idx="10"/>
          </p:nvPr>
        </p:nvSpPr>
        <p:spPr/>
        <p:txBody>
          <a:bodyPr/>
          <a:lstStyle/>
          <a:p>
            <a:r>
              <a:rPr lang="en-US" altLang="ja-JP"/>
              <a:t>20261001</a:t>
            </a:r>
            <a:endParaRPr lang="ja-JP" altLang="en-US" dirty="0"/>
          </a:p>
        </p:txBody>
      </p:sp>
      <p:sp>
        <p:nvSpPr>
          <p:cNvPr id="3" name="スライド番号プレースホルダー 2">
            <a:extLst>
              <a:ext uri="{FF2B5EF4-FFF2-40B4-BE49-F238E27FC236}">
                <a16:creationId xmlns:a16="http://schemas.microsoft.com/office/drawing/2014/main" id="{97E6E653-AB37-282B-B5E3-90D839E35CA1}"/>
              </a:ext>
            </a:extLst>
          </p:cNvPr>
          <p:cNvSpPr>
            <a:spLocks noGrp="1"/>
          </p:cNvSpPr>
          <p:nvPr>
            <p:ph type="sldNum" sz="quarter" idx="12"/>
          </p:nvPr>
        </p:nvSpPr>
        <p:spPr/>
        <p:txBody>
          <a:bodyPr/>
          <a:lstStyle/>
          <a:p>
            <a:fld id="{06DC7A49-3CC3-4F3C-B83B-40D6CA7B37EB}" type="slidenum">
              <a:rPr lang="ja-JP" altLang="en-US" smtClean="0"/>
              <a:pPr/>
              <a:t>16</a:t>
            </a:fld>
            <a:endParaRPr lang="ja-JP" altLang="en-US" dirty="0"/>
          </a:p>
        </p:txBody>
      </p:sp>
      <p:sp>
        <p:nvSpPr>
          <p:cNvPr id="5" name="テキスト ボックス 4">
            <a:extLst>
              <a:ext uri="{FF2B5EF4-FFF2-40B4-BE49-F238E27FC236}">
                <a16:creationId xmlns:a16="http://schemas.microsoft.com/office/drawing/2014/main" id="{74BA8990-0BD6-7617-5902-748B9303D85B}"/>
              </a:ext>
            </a:extLst>
          </p:cNvPr>
          <p:cNvSpPr txBox="1"/>
          <p:nvPr/>
        </p:nvSpPr>
        <p:spPr>
          <a:xfrm>
            <a:off x="191344" y="188640"/>
            <a:ext cx="1529586" cy="523220"/>
          </a:xfrm>
          <a:prstGeom prst="rect">
            <a:avLst/>
          </a:prstGeom>
          <a:noFill/>
        </p:spPr>
        <p:txBody>
          <a:bodyPr wrap="none" rtlCol="0">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元データ</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4024036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4B457C-5A2D-80FE-F986-5902D4D18DE0}"/>
              </a:ext>
            </a:extLst>
          </p:cNvPr>
          <p:cNvPicPr>
            <a:picLocks noChangeAspect="1"/>
          </p:cNvPicPr>
          <p:nvPr/>
        </p:nvPicPr>
        <p:blipFill>
          <a:blip r:embed="rId3"/>
          <a:stretch>
            <a:fillRect/>
          </a:stretch>
        </p:blipFill>
        <p:spPr>
          <a:xfrm>
            <a:off x="527720" y="1268760"/>
            <a:ext cx="11064552" cy="3689693"/>
          </a:xfrm>
          <a:prstGeom prst="rect">
            <a:avLst/>
          </a:prstGeom>
        </p:spPr>
      </p:pic>
      <p:sp>
        <p:nvSpPr>
          <p:cNvPr id="2" name="日付プレースホルダー 1">
            <a:extLst>
              <a:ext uri="{FF2B5EF4-FFF2-40B4-BE49-F238E27FC236}">
                <a16:creationId xmlns:a16="http://schemas.microsoft.com/office/drawing/2014/main" id="{8CD018E9-D73D-56CC-2A19-16A636C4B5CF}"/>
              </a:ext>
            </a:extLst>
          </p:cNvPr>
          <p:cNvSpPr>
            <a:spLocks noGrp="1"/>
          </p:cNvSpPr>
          <p:nvPr>
            <p:ph type="dt" sz="half" idx="10"/>
          </p:nvPr>
        </p:nvSpPr>
        <p:spPr/>
        <p:txBody>
          <a:bodyPr/>
          <a:lstStyle/>
          <a:p>
            <a:r>
              <a:rPr lang="en-US" altLang="ja-JP"/>
              <a:t>20261001</a:t>
            </a:r>
            <a:endParaRPr lang="ja-JP" altLang="en-US" dirty="0"/>
          </a:p>
        </p:txBody>
      </p:sp>
      <p:sp>
        <p:nvSpPr>
          <p:cNvPr id="4" name="スライド番号プレースホルダー 3">
            <a:extLst>
              <a:ext uri="{FF2B5EF4-FFF2-40B4-BE49-F238E27FC236}">
                <a16:creationId xmlns:a16="http://schemas.microsoft.com/office/drawing/2014/main" id="{2F5F29EB-2113-B4A0-29F3-C898B2C129AC}"/>
              </a:ext>
            </a:extLst>
          </p:cNvPr>
          <p:cNvSpPr>
            <a:spLocks noGrp="1"/>
          </p:cNvSpPr>
          <p:nvPr>
            <p:ph type="sldNum" sz="quarter" idx="12"/>
          </p:nvPr>
        </p:nvSpPr>
        <p:spPr/>
        <p:txBody>
          <a:bodyPr/>
          <a:lstStyle/>
          <a:p>
            <a:fld id="{06DC7A49-3CC3-4F3C-B83B-40D6CA7B37EB}" type="slidenum">
              <a:rPr lang="ja-JP" altLang="en-US" smtClean="0"/>
              <a:pPr/>
              <a:t>17</a:t>
            </a:fld>
            <a:endParaRPr lang="ja-JP" altLang="en-US" dirty="0"/>
          </a:p>
        </p:txBody>
      </p:sp>
      <p:sp>
        <p:nvSpPr>
          <p:cNvPr id="5" name="テキスト ボックス 4">
            <a:extLst>
              <a:ext uri="{FF2B5EF4-FFF2-40B4-BE49-F238E27FC236}">
                <a16:creationId xmlns:a16="http://schemas.microsoft.com/office/drawing/2014/main" id="{656B3449-F275-F670-19DF-0FC5CA368FA5}"/>
              </a:ext>
            </a:extLst>
          </p:cNvPr>
          <p:cNvSpPr txBox="1"/>
          <p:nvPr/>
        </p:nvSpPr>
        <p:spPr>
          <a:xfrm>
            <a:off x="191344" y="188640"/>
            <a:ext cx="1529586" cy="523220"/>
          </a:xfrm>
          <a:prstGeom prst="rect">
            <a:avLst/>
          </a:prstGeom>
          <a:noFill/>
        </p:spPr>
        <p:txBody>
          <a:bodyPr wrap="none" rtlCol="0">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元データ</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149574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473DB-7A94-E912-7AB6-6A780D299D96}"/>
              </a:ext>
            </a:extLst>
          </p:cNvPr>
          <p:cNvPicPr>
            <a:picLocks noChangeAspect="1"/>
          </p:cNvPicPr>
          <p:nvPr/>
        </p:nvPicPr>
        <p:blipFill>
          <a:blip r:embed="rId3"/>
          <a:stretch>
            <a:fillRect/>
          </a:stretch>
        </p:blipFill>
        <p:spPr>
          <a:xfrm>
            <a:off x="479376" y="1149478"/>
            <a:ext cx="10981147" cy="5318746"/>
          </a:xfrm>
          <a:prstGeom prst="rect">
            <a:avLst/>
          </a:prstGeom>
        </p:spPr>
      </p:pic>
      <p:sp>
        <p:nvSpPr>
          <p:cNvPr id="2" name="日付プレースホルダー 1">
            <a:extLst>
              <a:ext uri="{FF2B5EF4-FFF2-40B4-BE49-F238E27FC236}">
                <a16:creationId xmlns:a16="http://schemas.microsoft.com/office/drawing/2014/main" id="{3D8C3800-F6D7-AAD3-FD97-3FC24A4A452C}"/>
              </a:ext>
            </a:extLst>
          </p:cNvPr>
          <p:cNvSpPr>
            <a:spLocks noGrp="1"/>
          </p:cNvSpPr>
          <p:nvPr>
            <p:ph type="dt" sz="half" idx="10"/>
          </p:nvPr>
        </p:nvSpPr>
        <p:spPr/>
        <p:txBody>
          <a:bodyPr/>
          <a:lstStyle/>
          <a:p>
            <a:r>
              <a:rPr lang="en-US" altLang="ja-JP"/>
              <a:t>20261001</a:t>
            </a:r>
            <a:endParaRPr lang="ja-JP" altLang="en-US" dirty="0"/>
          </a:p>
        </p:txBody>
      </p:sp>
      <p:sp>
        <p:nvSpPr>
          <p:cNvPr id="3" name="スライド番号プレースホルダー 2">
            <a:extLst>
              <a:ext uri="{FF2B5EF4-FFF2-40B4-BE49-F238E27FC236}">
                <a16:creationId xmlns:a16="http://schemas.microsoft.com/office/drawing/2014/main" id="{7D7FFE78-31E2-D0C1-4120-9A465EAD80D4}"/>
              </a:ext>
            </a:extLst>
          </p:cNvPr>
          <p:cNvSpPr>
            <a:spLocks noGrp="1"/>
          </p:cNvSpPr>
          <p:nvPr>
            <p:ph type="sldNum" sz="quarter" idx="12"/>
          </p:nvPr>
        </p:nvSpPr>
        <p:spPr/>
        <p:txBody>
          <a:bodyPr/>
          <a:lstStyle/>
          <a:p>
            <a:fld id="{06DC7A49-3CC3-4F3C-B83B-40D6CA7B37EB}" type="slidenum">
              <a:rPr lang="ja-JP" altLang="en-US" smtClean="0"/>
              <a:pPr/>
              <a:t>18</a:t>
            </a:fld>
            <a:endParaRPr lang="ja-JP" altLang="en-US" dirty="0"/>
          </a:p>
        </p:txBody>
      </p:sp>
      <p:sp>
        <p:nvSpPr>
          <p:cNvPr id="5" name="テキスト ボックス 4">
            <a:extLst>
              <a:ext uri="{FF2B5EF4-FFF2-40B4-BE49-F238E27FC236}">
                <a16:creationId xmlns:a16="http://schemas.microsoft.com/office/drawing/2014/main" id="{7608C824-1214-22ED-50BD-C306CFB64635}"/>
              </a:ext>
            </a:extLst>
          </p:cNvPr>
          <p:cNvSpPr txBox="1"/>
          <p:nvPr/>
        </p:nvSpPr>
        <p:spPr>
          <a:xfrm>
            <a:off x="191344" y="188640"/>
            <a:ext cx="1529586" cy="523220"/>
          </a:xfrm>
          <a:prstGeom prst="rect">
            <a:avLst/>
          </a:prstGeom>
          <a:noFill/>
        </p:spPr>
        <p:txBody>
          <a:bodyPr wrap="none" rtlCol="0">
            <a:spAutoFit/>
          </a:bodyPr>
          <a:lstStyle/>
          <a:p>
            <a:r>
              <a:rPr lang="ja-JP" altLang="en-US" sz="2800" dirty="0">
                <a:latin typeface="UD デジタル 教科書体 NK-B" panose="02020700000000000000" pitchFamily="18" charset="-128"/>
                <a:ea typeface="UD デジタル 教科書体 NK-B" panose="02020700000000000000" pitchFamily="18" charset="-128"/>
              </a:rPr>
              <a:t>元データ</a:t>
            </a:r>
            <a:endParaRPr lang="en-US" altLang="ja-JP" sz="28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17118079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グループ化 42">
            <a:extLst>
              <a:ext uri="{FF2B5EF4-FFF2-40B4-BE49-F238E27FC236}">
                <a16:creationId xmlns:a16="http://schemas.microsoft.com/office/drawing/2014/main" id="{35895831-309A-1FC9-2723-CBCE3B17D0F5}"/>
              </a:ext>
            </a:extLst>
          </p:cNvPr>
          <p:cNvGrpSpPr/>
          <p:nvPr/>
        </p:nvGrpSpPr>
        <p:grpSpPr>
          <a:xfrm>
            <a:off x="543841" y="1001562"/>
            <a:ext cx="11436931" cy="5379764"/>
            <a:chOff x="1451992" y="1447791"/>
            <a:chExt cx="9492116" cy="4362118"/>
          </a:xfrm>
        </p:grpSpPr>
        <p:pic>
          <p:nvPicPr>
            <p:cNvPr id="16" name="図 15">
              <a:extLst>
                <a:ext uri="{FF2B5EF4-FFF2-40B4-BE49-F238E27FC236}">
                  <a16:creationId xmlns:a16="http://schemas.microsoft.com/office/drawing/2014/main" id="{1F644DC2-2899-C003-3199-43C99402F6E9}"/>
                </a:ext>
              </a:extLst>
            </p:cNvPr>
            <p:cNvPicPr>
              <a:picLocks noChangeAspect="1"/>
            </p:cNvPicPr>
            <p:nvPr/>
          </p:nvPicPr>
          <p:blipFill rotWithShape="1">
            <a:blip r:embed="rId3"/>
            <a:srcRect l="563" t="1913" r="78951" b="1071"/>
            <a:stretch/>
          </p:blipFill>
          <p:spPr>
            <a:xfrm>
              <a:off x="8523734" y="2196669"/>
              <a:ext cx="1873250" cy="3556000"/>
            </a:xfrm>
            <a:prstGeom prst="rect">
              <a:avLst/>
            </a:prstGeom>
            <a:ln w="57150">
              <a:solidFill>
                <a:srgbClr val="FF0000"/>
              </a:solidFill>
            </a:ln>
          </p:spPr>
        </p:pic>
        <p:pic>
          <p:nvPicPr>
            <p:cNvPr id="22" name="図 21">
              <a:extLst>
                <a:ext uri="{FF2B5EF4-FFF2-40B4-BE49-F238E27FC236}">
                  <a16:creationId xmlns:a16="http://schemas.microsoft.com/office/drawing/2014/main" id="{9D987FD6-2CB3-20EE-B6DB-9051437EA34A}"/>
                </a:ext>
              </a:extLst>
            </p:cNvPr>
            <p:cNvPicPr>
              <a:picLocks noChangeAspect="1"/>
            </p:cNvPicPr>
            <p:nvPr/>
          </p:nvPicPr>
          <p:blipFill rotWithShape="1">
            <a:blip r:embed="rId3"/>
            <a:srcRect l="24013" r="3149"/>
            <a:stretch/>
          </p:blipFill>
          <p:spPr>
            <a:xfrm>
              <a:off x="1451992" y="2144531"/>
              <a:ext cx="6660232" cy="3665378"/>
            </a:xfrm>
            <a:prstGeom prst="rect">
              <a:avLst/>
            </a:prstGeom>
          </p:spPr>
        </p:pic>
        <p:grpSp>
          <p:nvGrpSpPr>
            <p:cNvPr id="23" name="グループ化 22">
              <a:extLst>
                <a:ext uri="{FF2B5EF4-FFF2-40B4-BE49-F238E27FC236}">
                  <a16:creationId xmlns:a16="http://schemas.microsoft.com/office/drawing/2014/main" id="{546279F4-E466-9341-2E97-4E159B8F432D}"/>
                </a:ext>
              </a:extLst>
            </p:cNvPr>
            <p:cNvGrpSpPr/>
            <p:nvPr/>
          </p:nvGrpSpPr>
          <p:grpSpPr>
            <a:xfrm>
              <a:off x="1614010" y="2636012"/>
              <a:ext cx="8517326" cy="2536247"/>
              <a:chOff x="2357754" y="2131376"/>
              <a:chExt cx="8517326" cy="2536247"/>
            </a:xfrm>
          </p:grpSpPr>
          <p:sp>
            <p:nvSpPr>
              <p:cNvPr id="24" name="テキスト ボックス 23">
                <a:extLst>
                  <a:ext uri="{FF2B5EF4-FFF2-40B4-BE49-F238E27FC236}">
                    <a16:creationId xmlns:a16="http://schemas.microsoft.com/office/drawing/2014/main" id="{76F61E21-6967-6967-F73B-48811194E3CA}"/>
                  </a:ext>
                </a:extLst>
              </p:cNvPr>
              <p:cNvSpPr txBox="1"/>
              <p:nvPr/>
            </p:nvSpPr>
            <p:spPr>
              <a:xfrm>
                <a:off x="2357754" y="2131376"/>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25" name="テキスト ボックス 24">
                <a:extLst>
                  <a:ext uri="{FF2B5EF4-FFF2-40B4-BE49-F238E27FC236}">
                    <a16:creationId xmlns:a16="http://schemas.microsoft.com/office/drawing/2014/main" id="{3AA4FFF4-BBA2-576C-0DEC-6765518542A4}"/>
                  </a:ext>
                </a:extLst>
              </p:cNvPr>
              <p:cNvSpPr txBox="1"/>
              <p:nvPr/>
            </p:nvSpPr>
            <p:spPr>
              <a:xfrm>
                <a:off x="3977934" y="2131376"/>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26" name="テキスト ボックス 25">
                <a:extLst>
                  <a:ext uri="{FF2B5EF4-FFF2-40B4-BE49-F238E27FC236}">
                    <a16:creationId xmlns:a16="http://schemas.microsoft.com/office/drawing/2014/main" id="{C1A3461E-44AB-884A-288E-1062B0360966}"/>
                  </a:ext>
                </a:extLst>
              </p:cNvPr>
              <p:cNvSpPr txBox="1"/>
              <p:nvPr/>
            </p:nvSpPr>
            <p:spPr>
              <a:xfrm>
                <a:off x="5598114" y="2131376"/>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27" name="テキスト ボックス 26">
                <a:extLst>
                  <a:ext uri="{FF2B5EF4-FFF2-40B4-BE49-F238E27FC236}">
                    <a16:creationId xmlns:a16="http://schemas.microsoft.com/office/drawing/2014/main" id="{5046854A-46FC-D4DB-D977-E8AE041F816D}"/>
                  </a:ext>
                </a:extLst>
              </p:cNvPr>
              <p:cNvSpPr txBox="1"/>
              <p:nvPr/>
            </p:nvSpPr>
            <p:spPr>
              <a:xfrm>
                <a:off x="7218294" y="2131376"/>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28" name="テキスト ボックス 27">
                <a:extLst>
                  <a:ext uri="{FF2B5EF4-FFF2-40B4-BE49-F238E27FC236}">
                    <a16:creationId xmlns:a16="http://schemas.microsoft.com/office/drawing/2014/main" id="{B0E8A1DD-EC64-D225-FCD0-1723495737B4}"/>
                  </a:ext>
                </a:extLst>
              </p:cNvPr>
              <p:cNvSpPr txBox="1"/>
              <p:nvPr/>
            </p:nvSpPr>
            <p:spPr>
              <a:xfrm>
                <a:off x="2362094" y="3857533"/>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29" name="テキスト ボックス 28">
                <a:extLst>
                  <a:ext uri="{FF2B5EF4-FFF2-40B4-BE49-F238E27FC236}">
                    <a16:creationId xmlns:a16="http://schemas.microsoft.com/office/drawing/2014/main" id="{C3E4712B-ABEC-68AD-460F-31201C23DFC6}"/>
                  </a:ext>
                </a:extLst>
              </p:cNvPr>
              <p:cNvSpPr txBox="1"/>
              <p:nvPr/>
            </p:nvSpPr>
            <p:spPr>
              <a:xfrm>
                <a:off x="3982274" y="3857533"/>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30" name="テキスト ボックス 29">
                <a:extLst>
                  <a:ext uri="{FF2B5EF4-FFF2-40B4-BE49-F238E27FC236}">
                    <a16:creationId xmlns:a16="http://schemas.microsoft.com/office/drawing/2014/main" id="{B51767BD-A2B0-CD3C-F142-66E91D9F6119}"/>
                  </a:ext>
                </a:extLst>
              </p:cNvPr>
              <p:cNvSpPr txBox="1"/>
              <p:nvPr/>
            </p:nvSpPr>
            <p:spPr>
              <a:xfrm>
                <a:off x="5602454" y="3857533"/>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31" name="テキスト ボックス 30">
                <a:extLst>
                  <a:ext uri="{FF2B5EF4-FFF2-40B4-BE49-F238E27FC236}">
                    <a16:creationId xmlns:a16="http://schemas.microsoft.com/office/drawing/2014/main" id="{758DA413-36D6-EA90-9990-159FFCE7226B}"/>
                  </a:ext>
                </a:extLst>
              </p:cNvPr>
              <p:cNvSpPr txBox="1"/>
              <p:nvPr/>
            </p:nvSpPr>
            <p:spPr>
              <a:xfrm>
                <a:off x="7222634" y="3857533"/>
                <a:ext cx="648072" cy="184666"/>
              </a:xfrm>
              <a:prstGeom prst="rect">
                <a:avLst/>
              </a:prstGeom>
              <a:solidFill>
                <a:srgbClr val="FFFF00">
                  <a:alpha val="44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32bitx2</a:t>
                </a:r>
              </a:p>
            </p:txBody>
          </p:sp>
          <p:sp>
            <p:nvSpPr>
              <p:cNvPr id="32" name="正方形/長方形 31">
                <a:extLst>
                  <a:ext uri="{FF2B5EF4-FFF2-40B4-BE49-F238E27FC236}">
                    <a16:creationId xmlns:a16="http://schemas.microsoft.com/office/drawing/2014/main" id="{F5185E30-EC1F-D55D-1872-764496A08562}"/>
                  </a:ext>
                </a:extLst>
              </p:cNvPr>
              <p:cNvSpPr/>
              <p:nvPr/>
            </p:nvSpPr>
            <p:spPr>
              <a:xfrm>
                <a:off x="2357754" y="2700679"/>
                <a:ext cx="6264696" cy="219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3" name="正方形/長方形 32">
                <a:extLst>
                  <a:ext uri="{FF2B5EF4-FFF2-40B4-BE49-F238E27FC236}">
                    <a16:creationId xmlns:a16="http://schemas.microsoft.com/office/drawing/2014/main" id="{6D7E5508-E6B0-5E77-25EB-AA10F8DE7B27}"/>
                  </a:ext>
                </a:extLst>
              </p:cNvPr>
              <p:cNvSpPr/>
              <p:nvPr/>
            </p:nvSpPr>
            <p:spPr>
              <a:xfrm>
                <a:off x="2357754" y="4448623"/>
                <a:ext cx="6264696" cy="219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4" name="テキスト ボックス 33">
                <a:extLst>
                  <a:ext uri="{FF2B5EF4-FFF2-40B4-BE49-F238E27FC236}">
                    <a16:creationId xmlns:a16="http://schemas.microsoft.com/office/drawing/2014/main" id="{1BBB6764-C98B-C021-5AA0-63692966993E}"/>
                  </a:ext>
                </a:extLst>
              </p:cNvPr>
              <p:cNvSpPr txBox="1"/>
              <p:nvPr/>
            </p:nvSpPr>
            <p:spPr>
              <a:xfrm>
                <a:off x="4734018" y="2720799"/>
                <a:ext cx="1458162" cy="184666"/>
              </a:xfrm>
              <a:prstGeom prst="rect">
                <a:avLst/>
              </a:prstGeom>
              <a:solidFill>
                <a:srgbClr val="00FFFF">
                  <a:alpha val="80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8R/4W /4clk</a:t>
                </a:r>
              </a:p>
            </p:txBody>
          </p:sp>
          <p:sp>
            <p:nvSpPr>
              <p:cNvPr id="35" name="テキスト ボックス 34">
                <a:extLst>
                  <a:ext uri="{FF2B5EF4-FFF2-40B4-BE49-F238E27FC236}">
                    <a16:creationId xmlns:a16="http://schemas.microsoft.com/office/drawing/2014/main" id="{093045B0-A056-B895-DA45-044394E80D68}"/>
                  </a:ext>
                </a:extLst>
              </p:cNvPr>
              <p:cNvSpPr txBox="1"/>
              <p:nvPr/>
            </p:nvSpPr>
            <p:spPr>
              <a:xfrm>
                <a:off x="4744679" y="4465813"/>
                <a:ext cx="1458162" cy="184666"/>
              </a:xfrm>
              <a:prstGeom prst="rect">
                <a:avLst/>
              </a:prstGeom>
              <a:solidFill>
                <a:srgbClr val="00FFFF">
                  <a:alpha val="80000"/>
                </a:srgbClr>
              </a:solidFill>
            </p:spPr>
            <p:txBody>
              <a:bodyPr wrap="square" lIns="0" tIns="0" rIns="0" bIns="0">
                <a:spAutoFit/>
              </a:bodyPr>
              <a:lstStyle/>
              <a:p>
                <a:pPr algn="ctr"/>
                <a:r>
                  <a:rPr lang="en-US" altLang="ja-JP" sz="1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8R/4W /4clk</a:t>
                </a:r>
              </a:p>
            </p:txBody>
          </p:sp>
          <p:sp>
            <p:nvSpPr>
              <p:cNvPr id="36" name="正方形/長方形 35">
                <a:extLst>
                  <a:ext uri="{FF2B5EF4-FFF2-40B4-BE49-F238E27FC236}">
                    <a16:creationId xmlns:a16="http://schemas.microsoft.com/office/drawing/2014/main" id="{D12587A1-3EB1-0120-BA22-13C10A112AE0}"/>
                  </a:ext>
                </a:extLst>
              </p:cNvPr>
              <p:cNvSpPr/>
              <p:nvPr/>
            </p:nvSpPr>
            <p:spPr>
              <a:xfrm>
                <a:off x="9342022" y="2492896"/>
                <a:ext cx="1530170" cy="219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37" name="正方形/長方形 36">
                <a:extLst>
                  <a:ext uri="{FF2B5EF4-FFF2-40B4-BE49-F238E27FC236}">
                    <a16:creationId xmlns:a16="http://schemas.microsoft.com/office/drawing/2014/main" id="{80D9B19E-F541-A0C3-9096-00AF2C6B91B7}"/>
                  </a:ext>
                </a:extLst>
              </p:cNvPr>
              <p:cNvSpPr/>
              <p:nvPr/>
            </p:nvSpPr>
            <p:spPr>
              <a:xfrm>
                <a:off x="9344910" y="4194422"/>
                <a:ext cx="1530170" cy="219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sp>
          <p:nvSpPr>
            <p:cNvPr id="40" name="矢印: 右 39">
              <a:extLst>
                <a:ext uri="{FF2B5EF4-FFF2-40B4-BE49-F238E27FC236}">
                  <a16:creationId xmlns:a16="http://schemas.microsoft.com/office/drawing/2014/main" id="{5BD22516-1453-E3E5-033B-06D46BF5C22A}"/>
                </a:ext>
              </a:extLst>
            </p:cNvPr>
            <p:cNvSpPr/>
            <p:nvPr/>
          </p:nvSpPr>
          <p:spPr>
            <a:xfrm>
              <a:off x="8112224" y="3699735"/>
              <a:ext cx="288032" cy="792088"/>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DF8738B4-A61F-B9FF-1C86-4F774705A9FF}"/>
                </a:ext>
              </a:extLst>
            </p:cNvPr>
            <p:cNvSpPr txBox="1"/>
            <p:nvPr/>
          </p:nvSpPr>
          <p:spPr>
            <a:xfrm>
              <a:off x="3234191" y="1597525"/>
              <a:ext cx="2601001" cy="374336"/>
            </a:xfrm>
            <a:prstGeom prst="rect">
              <a:avLst/>
            </a:prstGeom>
            <a:solidFill>
              <a:schemeClr val="bg1"/>
            </a:solidFill>
          </p:spPr>
          <p:txBody>
            <a:bodyPr wrap="square">
              <a:spAutoFit/>
            </a:bodyPr>
            <a:lstStyle/>
            <a:p>
              <a:pPr>
                <a:buClr>
                  <a:srgbClr val="FF0000"/>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論理構成：４列６４行</a:t>
              </a:r>
              <a:endParaRPr lang="en-US" altLang="ja-JP" sz="2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4" name="テキスト ボックス 3">
              <a:extLst>
                <a:ext uri="{FF2B5EF4-FFF2-40B4-BE49-F238E27FC236}">
                  <a16:creationId xmlns:a16="http://schemas.microsoft.com/office/drawing/2014/main" id="{8D6B7E20-56CA-19CF-CF1B-9E81DE9C417C}"/>
                </a:ext>
              </a:extLst>
            </p:cNvPr>
            <p:cNvSpPr txBox="1"/>
            <p:nvPr/>
          </p:nvSpPr>
          <p:spPr>
            <a:xfrm>
              <a:off x="7434578" y="1447791"/>
              <a:ext cx="3509530" cy="673804"/>
            </a:xfrm>
            <a:prstGeom prst="rect">
              <a:avLst/>
            </a:prstGeom>
            <a:solidFill>
              <a:schemeClr val="bg1"/>
            </a:solidFill>
          </p:spPr>
          <p:txBody>
            <a:bodyPr wrap="square">
              <a:spAutoFit/>
            </a:bodyPr>
            <a:lstStyle/>
            <a:p>
              <a:pPr algn="ctr">
                <a:buClr>
                  <a:srgbClr val="FF0000"/>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物理構成：１列６４行</a:t>
              </a:r>
              <a:r>
                <a:rPr lang="en-US" altLang="ja-JP" sz="2400" b="1" dirty="0">
                  <a:solidFill>
                    <a:srgbClr val="00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FP32MAC</a:t>
              </a:r>
              <a:r>
                <a:rPr lang="ja-JP" altLang="en-US" sz="2400" b="1" dirty="0">
                  <a:solidFill>
                    <a:srgbClr val="00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もパイプライン実行</a:t>
              </a:r>
              <a:endParaRPr lang="en-US" altLang="ja-JP" sz="2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sp>
        <p:nvSpPr>
          <p:cNvPr id="2" name="日付プレースホルダー 1">
            <a:extLst>
              <a:ext uri="{FF2B5EF4-FFF2-40B4-BE49-F238E27FC236}">
                <a16:creationId xmlns:a16="http://schemas.microsoft.com/office/drawing/2014/main" id="{A651313E-895D-BDA5-5B43-67A8D98F1F9C}"/>
              </a:ext>
            </a:extLst>
          </p:cNvPr>
          <p:cNvSpPr>
            <a:spLocks noGrp="1"/>
          </p:cNvSpPr>
          <p:nvPr>
            <p:ph type="dt" sz="half" idx="10"/>
          </p:nvPr>
        </p:nvSpPr>
        <p:spPr/>
        <p:txBody>
          <a:bodyPr/>
          <a:lstStyle/>
          <a:p>
            <a:r>
              <a:rPr lang="en-US" altLang="ja-JP"/>
              <a:t>20250101</a:t>
            </a:r>
            <a:endParaRPr lang="ja-JP" altLang="en-US" dirty="0"/>
          </a:p>
        </p:txBody>
      </p:sp>
      <p:sp>
        <p:nvSpPr>
          <p:cNvPr id="3" name="スライド番号プレースホルダー 2">
            <a:extLst>
              <a:ext uri="{FF2B5EF4-FFF2-40B4-BE49-F238E27FC236}">
                <a16:creationId xmlns:a16="http://schemas.microsoft.com/office/drawing/2014/main" id="{6FE09A3C-23A6-DE59-245C-D90AB8ACCE03}"/>
              </a:ext>
            </a:extLst>
          </p:cNvPr>
          <p:cNvSpPr>
            <a:spLocks noGrp="1"/>
          </p:cNvSpPr>
          <p:nvPr>
            <p:ph type="sldNum" sz="quarter" idx="12"/>
          </p:nvPr>
        </p:nvSpPr>
        <p:spPr/>
        <p:txBody>
          <a:bodyPr/>
          <a:lstStyle/>
          <a:p>
            <a:fld id="{06DC7A49-3CC3-4F3C-B83B-40D6CA7B37EB}" type="slidenum">
              <a:rPr lang="ja-JP" altLang="en-US" smtClean="0"/>
              <a:pPr/>
              <a:t>19</a:t>
            </a:fld>
            <a:endParaRPr lang="ja-JP" altLang="en-US" dirty="0"/>
          </a:p>
        </p:txBody>
      </p:sp>
      <p:sp>
        <p:nvSpPr>
          <p:cNvPr id="5" name="対角する 2 つの角を切り取った四角形 179">
            <a:extLst>
              <a:ext uri="{FF2B5EF4-FFF2-40B4-BE49-F238E27FC236}">
                <a16:creationId xmlns:a16="http://schemas.microsoft.com/office/drawing/2014/main" id="{BA95F786-0DAD-04B3-DDA5-781138E37439}"/>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は</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CPU</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空間展開型（</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CGRA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とは別物で</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CISC</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ベース）</a:t>
            </a:r>
            <a:endPar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Tree>
    <p:extLst>
      <p:ext uri="{BB962C8B-B14F-4D97-AF65-F5344CB8AC3E}">
        <p14:creationId xmlns:p14="http://schemas.microsoft.com/office/powerpoint/2010/main" val="233947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DEBD70D9-B008-5B5A-6123-3A17FE4D4750}"/>
              </a:ext>
            </a:extLst>
          </p:cNvPr>
          <p:cNvSpPr txBox="1"/>
          <p:nvPr/>
        </p:nvSpPr>
        <p:spPr>
          <a:xfrm>
            <a:off x="598711" y="1198610"/>
            <a:ext cx="7369497" cy="923330"/>
          </a:xfrm>
          <a:prstGeom prst="rect">
            <a:avLst/>
          </a:prstGeom>
          <a:solidFill>
            <a:schemeClr val="bg1"/>
          </a:solidFill>
        </p:spPr>
        <p:txBody>
          <a:bodyPr wrap="square">
            <a:spAutoFit/>
          </a:bodyPr>
          <a:lstStyle/>
          <a:p>
            <a:pPr algn="just"/>
            <a:r>
              <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rPr>
              <a:t>ロボットハンドを操作し、試行錯誤してルービックキューブを解く方法</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の</a:t>
            </a:r>
            <a:r>
              <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rPr>
              <a:t>学習に約</a:t>
            </a:r>
            <a:r>
              <a:rPr lang="en-US" altLang="ja-JP" i="0" dirty="0">
                <a:solidFill>
                  <a:srgbClr val="000000"/>
                </a:solidFill>
                <a:effectLst/>
                <a:latin typeface="UD デジタル 教科書体 NK-B" panose="02020700000000000000" pitchFamily="18" charset="-128"/>
                <a:ea typeface="UD デジタル 教科書体 NK-B" panose="02020700000000000000" pitchFamily="18" charset="-128"/>
              </a:rPr>
              <a:t>2.8GWh</a:t>
            </a:r>
            <a:r>
              <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rPr>
              <a:t>⇒</a:t>
            </a:r>
            <a:r>
              <a:rPr lang="ja-JP" altLang="en-US" b="1" i="0" dirty="0">
                <a:solidFill>
                  <a:schemeClr val="bg1"/>
                </a:solidFill>
                <a:effectLst/>
                <a:highlight>
                  <a:srgbClr val="0000FF"/>
                </a:highlight>
                <a:latin typeface="UD デジタル 教科書体 NK-B" panose="02020700000000000000" pitchFamily="18" charset="-128"/>
                <a:ea typeface="UD デジタル 教科書体 NK-B" panose="02020700000000000000" pitchFamily="18" charset="-128"/>
              </a:rPr>
              <a:t>原発</a:t>
            </a:r>
            <a:r>
              <a:rPr lang="en-US" altLang="ja-JP" b="1" i="0" dirty="0">
                <a:solidFill>
                  <a:schemeClr val="bg1"/>
                </a:solidFill>
                <a:effectLst/>
                <a:highlight>
                  <a:srgbClr val="0000FF"/>
                </a:highlight>
                <a:latin typeface="UD デジタル 教科書体 NK-B" panose="02020700000000000000" pitchFamily="18" charset="-128"/>
                <a:ea typeface="UD デジタル 教科書体 NK-B" panose="02020700000000000000" pitchFamily="18" charset="-128"/>
              </a:rPr>
              <a:t>3</a:t>
            </a:r>
            <a:r>
              <a:rPr lang="ja-JP" altLang="en-US" b="1" i="0" dirty="0">
                <a:solidFill>
                  <a:schemeClr val="bg1"/>
                </a:solidFill>
                <a:effectLst/>
                <a:highlight>
                  <a:srgbClr val="0000FF"/>
                </a:highlight>
                <a:latin typeface="UD デジタル 教科書体 NK-B" panose="02020700000000000000" pitchFamily="18" charset="-128"/>
                <a:ea typeface="UD デジタル 教科書体 NK-B" panose="02020700000000000000" pitchFamily="18" charset="-128"/>
              </a:rPr>
              <a:t>基を</a:t>
            </a:r>
            <a:r>
              <a:rPr lang="en-US" altLang="ja-JP" b="1" i="0" dirty="0">
                <a:solidFill>
                  <a:schemeClr val="bg1"/>
                </a:solidFill>
                <a:effectLst/>
                <a:highlight>
                  <a:srgbClr val="0000FF"/>
                </a:highlight>
                <a:latin typeface="UD デジタル 教科書体 NK-B" panose="02020700000000000000" pitchFamily="18" charset="-128"/>
                <a:ea typeface="UD デジタル 教科書体 NK-B" panose="02020700000000000000" pitchFamily="18" charset="-128"/>
              </a:rPr>
              <a:t>1</a:t>
            </a:r>
            <a:r>
              <a:rPr lang="ja-JP" altLang="en-US" b="1" i="0" dirty="0">
                <a:solidFill>
                  <a:schemeClr val="bg1"/>
                </a:solidFill>
                <a:effectLst/>
                <a:highlight>
                  <a:srgbClr val="0000FF"/>
                </a:highlight>
                <a:latin typeface="UD デジタル 教科書体 NK-B" panose="02020700000000000000" pitchFamily="18" charset="-128"/>
                <a:ea typeface="UD デジタル 教科書体 NK-B" panose="02020700000000000000" pitchFamily="18" charset="-128"/>
              </a:rPr>
              <a:t>時間占有</a:t>
            </a:r>
            <a:r>
              <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rPr>
              <a:t>する電力</a:t>
            </a:r>
            <a:r>
              <a:rPr lang="ja-JP" altLang="en-US" dirty="0">
                <a:solidFill>
                  <a:srgbClr val="000000"/>
                </a:solidFill>
                <a:latin typeface="UD デジタル 教科書体 NK-B" panose="02020700000000000000" pitchFamily="18" charset="-128"/>
                <a:ea typeface="UD デジタル 教科書体 NK-B" panose="02020700000000000000" pitchFamily="18" charset="-128"/>
              </a:rPr>
              <a:t> </a:t>
            </a:r>
            <a:r>
              <a:rPr lang="en-US" altLang="ja-JP" dirty="0">
                <a:solidFill>
                  <a:srgbClr val="000000"/>
                </a:solidFill>
                <a:latin typeface="UD デジタル 教科書体 NK-B" panose="02020700000000000000" pitchFamily="18" charset="-128"/>
                <a:ea typeface="UD デジタル 教科書体 NK-B" panose="02020700000000000000" pitchFamily="18" charset="-128"/>
              </a:rPr>
              <a:t>(</a:t>
            </a:r>
            <a:r>
              <a:rPr lang="en-US" altLang="ja-JP" i="0" dirty="0">
                <a:solidFill>
                  <a:srgbClr val="000000"/>
                </a:solidFill>
                <a:effectLst/>
                <a:latin typeface="UD デジタル 教科書体 NK-B" panose="02020700000000000000" pitchFamily="18" charset="-128"/>
                <a:ea typeface="UD デジタル 教科書体 NK-B" panose="02020700000000000000" pitchFamily="18" charset="-128"/>
              </a:rPr>
              <a:t>Determined AI</a:t>
            </a:r>
            <a:r>
              <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rPr>
              <a:t>社</a:t>
            </a:r>
            <a:r>
              <a:rPr lang="en-US" altLang="ja-JP" i="0" dirty="0">
                <a:solidFill>
                  <a:srgbClr val="000000"/>
                </a:solidFill>
                <a:effectLst/>
                <a:latin typeface="UD デジタル 教科書体 NK-B" panose="02020700000000000000" pitchFamily="18" charset="-128"/>
                <a:ea typeface="UD デジタル 教科書体 NK-B" panose="02020700000000000000" pitchFamily="18" charset="-128"/>
              </a:rPr>
              <a:t>CEO</a:t>
            </a:r>
            <a:r>
              <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rPr>
              <a:t>エヴァン・スパークス</a:t>
            </a:r>
            <a:r>
              <a:rPr lang="en-US" altLang="ja-JP" i="0" dirty="0">
                <a:solidFill>
                  <a:srgbClr val="000000"/>
                </a:solidFill>
                <a:effectLst/>
                <a:latin typeface="UD デジタル 教科書体 NK-B" panose="02020700000000000000" pitchFamily="18" charset="-128"/>
                <a:ea typeface="UD デジタル 教科書体 NK-B" panose="02020700000000000000" pitchFamily="18" charset="-128"/>
              </a:rPr>
              <a:t>)</a:t>
            </a:r>
            <a:endParaRPr lang="ja-JP" altLang="en-US" i="0" dirty="0">
              <a:solidFill>
                <a:srgbClr val="000000"/>
              </a:solidFill>
              <a:effectLst/>
              <a:latin typeface="UD デジタル 教科書体 NK-B" panose="02020700000000000000" pitchFamily="18" charset="-128"/>
              <a:ea typeface="UD デジタル 教科書体 NK-B" panose="02020700000000000000" pitchFamily="18" charset="-128"/>
            </a:endParaRPr>
          </a:p>
        </p:txBody>
      </p:sp>
      <p:pic>
        <p:nvPicPr>
          <p:cNvPr id="1026" name="Picture 2" descr="大量の電力を消費するAIは、どこまで「地球に優しく」なれるのか">
            <a:extLst>
              <a:ext uri="{FF2B5EF4-FFF2-40B4-BE49-F238E27FC236}">
                <a16:creationId xmlns:a16="http://schemas.microsoft.com/office/drawing/2014/main" id="{36381D3F-4C37-1765-3F77-99D8B83AC9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74" t="56485" r="10598"/>
          <a:stretch/>
        </p:blipFill>
        <p:spPr bwMode="auto">
          <a:xfrm>
            <a:off x="7968208" y="1124744"/>
            <a:ext cx="3024336" cy="1074522"/>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7B72E346-29BC-9034-BB36-1C1F9AE2724D}"/>
              </a:ext>
            </a:extLst>
          </p:cNvPr>
          <p:cNvSpPr txBox="1"/>
          <p:nvPr/>
        </p:nvSpPr>
        <p:spPr>
          <a:xfrm>
            <a:off x="1401654" y="2348880"/>
            <a:ext cx="9983588" cy="646331"/>
          </a:xfrm>
          <a:prstGeom prst="rect">
            <a:avLst/>
          </a:prstGeom>
          <a:noFill/>
        </p:spPr>
        <p:txBody>
          <a:bodyPr wrap="square">
            <a:spAutoFit/>
          </a:bodyPr>
          <a:lstStyle/>
          <a:p>
            <a:r>
              <a:rPr lang="en-US" altLang="ja-JP" dirty="0">
                <a:latin typeface="UD デジタル 教科書体 NK-B" panose="02020700000000000000" pitchFamily="18" charset="-128"/>
                <a:ea typeface="UD デジタル 教科書体 NK-B" panose="02020700000000000000" pitchFamily="18" charset="-128"/>
              </a:rPr>
              <a:t>2022</a:t>
            </a:r>
            <a:r>
              <a:rPr lang="ja-JP" altLang="en-US" dirty="0">
                <a:latin typeface="UD デジタル 教科書体 NK-B" panose="02020700000000000000" pitchFamily="18" charset="-128"/>
                <a:ea typeface="UD デジタル 教科書体 NK-B" panose="02020700000000000000" pitchFamily="18" charset="-128"/>
              </a:rPr>
              <a:t>年</a:t>
            </a:r>
            <a:r>
              <a:rPr lang="en-US" altLang="ja-JP" dirty="0">
                <a:latin typeface="UD デジタル 教科書体 NK-B" panose="02020700000000000000" pitchFamily="18" charset="-128"/>
                <a:ea typeface="UD デジタル 教科書体 NK-B" panose="02020700000000000000" pitchFamily="18" charset="-128"/>
              </a:rPr>
              <a:t> CO2</a:t>
            </a:r>
            <a:r>
              <a:rPr lang="ja-JP" altLang="en-US" dirty="0">
                <a:latin typeface="UD デジタル 教科書体 NK-B" panose="02020700000000000000" pitchFamily="18" charset="-128"/>
                <a:ea typeface="UD デジタル 教科書体 NK-B" panose="02020700000000000000" pitchFamily="18" charset="-128"/>
              </a:rPr>
              <a:t>排出量の約半分が電力消費　</a:t>
            </a:r>
            <a:r>
              <a:rPr lang="en-US" altLang="ja-JP" dirty="0">
                <a:latin typeface="UD デジタル 教科書体 NK-B" panose="02020700000000000000" pitchFamily="18" charset="-128"/>
                <a:ea typeface="UD デジタル 教科書体 NK-B" panose="02020700000000000000" pitchFamily="18" charset="-128"/>
              </a:rPr>
              <a:t>2030</a:t>
            </a:r>
            <a:r>
              <a:rPr lang="ja-JP" altLang="en-US" dirty="0">
                <a:latin typeface="UD デジタル 教科書体 NK-B" panose="02020700000000000000" pitchFamily="18" charset="-128"/>
                <a:ea typeface="UD デジタル 教科書体 NK-B" panose="02020700000000000000" pitchFamily="18" charset="-128"/>
              </a:rPr>
              <a:t>年 サーバ電力量は全電力量の</a:t>
            </a:r>
            <a:r>
              <a:rPr lang="en-US" altLang="ja-JP" dirty="0">
                <a:latin typeface="UD デジタル 教科書体 NK-B" panose="02020700000000000000" pitchFamily="18" charset="-128"/>
                <a:ea typeface="UD デジタル 教科書体 NK-B" panose="02020700000000000000" pitchFamily="18" charset="-128"/>
              </a:rPr>
              <a:t>10</a:t>
            </a:r>
            <a:r>
              <a:rPr lang="ja-JP" altLang="en-US" dirty="0">
                <a:latin typeface="UD デジタル 教科書体 NK-B" panose="02020700000000000000" pitchFamily="18" charset="-128"/>
                <a:ea typeface="UD デジタル 教科書体 NK-B" panose="02020700000000000000" pitchFamily="18" charset="-128"/>
              </a:rPr>
              <a:t>分の</a:t>
            </a:r>
            <a:r>
              <a:rPr lang="en-US" altLang="ja-JP" dirty="0">
                <a:latin typeface="UD デジタル 教科書体 NK-B" panose="02020700000000000000" pitchFamily="18" charset="-128"/>
                <a:ea typeface="UD デジタル 教科書体 NK-B" panose="02020700000000000000" pitchFamily="18" charset="-128"/>
              </a:rPr>
              <a:t>1</a:t>
            </a:r>
          </a:p>
          <a:p>
            <a:r>
              <a:rPr lang="en-US" altLang="ja-JP"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2050</a:t>
            </a:r>
            <a:r>
              <a:rPr lang="ja-JP" altLang="en-US"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年 サーバ電力量が全電力量の</a:t>
            </a:r>
            <a:r>
              <a:rPr lang="en-US" altLang="ja-JP"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10</a:t>
            </a:r>
            <a:r>
              <a:rPr lang="ja-JP" altLang="en-US"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倍（</a:t>
            </a:r>
            <a:r>
              <a:rPr lang="en-US" altLang="ja-JP"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LCS</a:t>
            </a:r>
            <a:r>
              <a:rPr lang="ja-JP" altLang="en-US"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予測）⇒ 今の</a:t>
            </a:r>
            <a:r>
              <a:rPr lang="en-US" altLang="ja-JP"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AI</a:t>
            </a:r>
            <a:r>
              <a:rPr lang="ja-JP" altLang="en-US"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インフラに未来はない！</a:t>
            </a:r>
            <a:endParaRPr lang="en-US"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endParaRPr>
          </a:p>
        </p:txBody>
      </p:sp>
      <p:grpSp>
        <p:nvGrpSpPr>
          <p:cNvPr id="11" name="グループ化 10">
            <a:extLst>
              <a:ext uri="{FF2B5EF4-FFF2-40B4-BE49-F238E27FC236}">
                <a16:creationId xmlns:a16="http://schemas.microsoft.com/office/drawing/2014/main" id="{AE30F5EF-53E8-4CCB-BBAB-7F5670960F01}"/>
              </a:ext>
            </a:extLst>
          </p:cNvPr>
          <p:cNvGrpSpPr/>
          <p:nvPr/>
        </p:nvGrpSpPr>
        <p:grpSpPr>
          <a:xfrm>
            <a:off x="409548" y="2996952"/>
            <a:ext cx="11464236" cy="2248344"/>
            <a:chOff x="409548" y="4163105"/>
            <a:chExt cx="11464236" cy="2248344"/>
          </a:xfrm>
        </p:grpSpPr>
        <p:pic>
          <p:nvPicPr>
            <p:cNvPr id="7" name="図 6">
              <a:extLst>
                <a:ext uri="{FF2B5EF4-FFF2-40B4-BE49-F238E27FC236}">
                  <a16:creationId xmlns:a16="http://schemas.microsoft.com/office/drawing/2014/main" id="{9FC1097F-2698-9CBF-6094-C009B1752E9E}"/>
                </a:ext>
              </a:extLst>
            </p:cNvPr>
            <p:cNvPicPr>
              <a:picLocks noChangeAspect="1"/>
            </p:cNvPicPr>
            <p:nvPr/>
          </p:nvPicPr>
          <p:blipFill>
            <a:blip r:embed="rId4"/>
            <a:stretch>
              <a:fillRect/>
            </a:stretch>
          </p:blipFill>
          <p:spPr>
            <a:xfrm>
              <a:off x="623392" y="4163105"/>
              <a:ext cx="10671175" cy="1914112"/>
            </a:xfrm>
            <a:prstGeom prst="rect">
              <a:avLst/>
            </a:prstGeom>
          </p:spPr>
        </p:pic>
        <p:sp>
          <p:nvSpPr>
            <p:cNvPr id="8" name="テキスト ボックス 7">
              <a:extLst>
                <a:ext uri="{FF2B5EF4-FFF2-40B4-BE49-F238E27FC236}">
                  <a16:creationId xmlns:a16="http://schemas.microsoft.com/office/drawing/2014/main" id="{D0FBE298-F786-E10D-76A5-BC40F14D2D32}"/>
                </a:ext>
              </a:extLst>
            </p:cNvPr>
            <p:cNvSpPr txBox="1"/>
            <p:nvPr/>
          </p:nvSpPr>
          <p:spPr>
            <a:xfrm>
              <a:off x="4439816" y="4209497"/>
              <a:ext cx="6552728" cy="338554"/>
            </a:xfrm>
            <a:prstGeom prst="rect">
              <a:avLst/>
            </a:prstGeom>
            <a:solidFill>
              <a:schemeClr val="bg1"/>
            </a:solidFill>
          </p:spPr>
          <p:txBody>
            <a:bodyPr wrap="square">
              <a:spAutoFit/>
            </a:bodyPr>
            <a:lstStyle/>
            <a:p>
              <a:r>
                <a:rPr lang="en-US" altLang="ja-JP" sz="1600" b="1" dirty="0">
                  <a:latin typeface="UD デジタル 教科書体 NK-B" panose="02020700000000000000" pitchFamily="18" charset="-128"/>
                  <a:ea typeface="UD デジタル 教科書体 NK-B" panose="02020700000000000000" pitchFamily="18" charset="-128"/>
                </a:rPr>
                <a:t>LCS</a:t>
              </a:r>
              <a:r>
                <a:rPr lang="ja-JP" altLang="en-US" sz="1600" b="1" dirty="0">
                  <a:latin typeface="UD デジタル 教科書体 NK-B" panose="02020700000000000000" pitchFamily="18" charset="-128"/>
                  <a:ea typeface="UD デジタル 教科書体 NK-B" panose="02020700000000000000" pitchFamily="18" charset="-128"/>
                </a:rPr>
                <a:t>：情報化社会の進展がエネルギー消費に与える影響（</a:t>
              </a:r>
              <a:r>
                <a:rPr lang="en-US" altLang="ja-JP" sz="1600" b="1" dirty="0">
                  <a:latin typeface="UD デジタル 教科書体 NK-B" panose="02020700000000000000" pitchFamily="18" charset="-128"/>
                  <a:ea typeface="UD デジタル 教科書体 NK-B" panose="02020700000000000000" pitchFamily="18" charset="-128"/>
                </a:rPr>
                <a:t>Vol.2</a:t>
              </a:r>
              <a:r>
                <a:rPr lang="ja-JP" altLang="en-US" sz="1600" b="1" dirty="0">
                  <a:latin typeface="UD デジタル 教科書体 NK-B" panose="02020700000000000000" pitchFamily="18" charset="-128"/>
                  <a:ea typeface="UD デジタル 教科書体 NK-B" panose="02020700000000000000" pitchFamily="18" charset="-128"/>
                </a:rPr>
                <a:t>）</a:t>
              </a:r>
              <a:endParaRPr lang="en-US" sz="1600" b="1" dirty="0">
                <a:latin typeface="UD デジタル 教科書体 NK-B" panose="02020700000000000000" pitchFamily="18" charset="-128"/>
                <a:ea typeface="UD デジタル 教科書体 NK-B" panose="02020700000000000000" pitchFamily="18" charset="-128"/>
              </a:endParaRPr>
            </a:p>
          </p:txBody>
        </p:sp>
        <p:pic>
          <p:nvPicPr>
            <p:cNvPr id="9" name="図 8">
              <a:extLst>
                <a:ext uri="{FF2B5EF4-FFF2-40B4-BE49-F238E27FC236}">
                  <a16:creationId xmlns:a16="http://schemas.microsoft.com/office/drawing/2014/main" id="{AE53112A-6110-AB01-CE74-240BFE5FFC7C}"/>
                </a:ext>
              </a:extLst>
            </p:cNvPr>
            <p:cNvPicPr>
              <a:picLocks noChangeAspect="1"/>
            </p:cNvPicPr>
            <p:nvPr/>
          </p:nvPicPr>
          <p:blipFill rotWithShape="1">
            <a:blip r:embed="rId4"/>
            <a:srcRect l="37245" t="-2" r="37113" b="80706"/>
            <a:stretch/>
          </p:blipFill>
          <p:spPr>
            <a:xfrm>
              <a:off x="1559496" y="4209497"/>
              <a:ext cx="2736304" cy="369332"/>
            </a:xfrm>
            <a:prstGeom prst="rect">
              <a:avLst/>
            </a:prstGeom>
          </p:spPr>
        </p:pic>
        <p:sp>
          <p:nvSpPr>
            <p:cNvPr id="10" name="テキスト ボックス 9">
              <a:extLst>
                <a:ext uri="{FF2B5EF4-FFF2-40B4-BE49-F238E27FC236}">
                  <a16:creationId xmlns:a16="http://schemas.microsoft.com/office/drawing/2014/main" id="{ADD584B4-62CC-A8AE-50A5-99AE28142FAD}"/>
                </a:ext>
              </a:extLst>
            </p:cNvPr>
            <p:cNvSpPr txBox="1"/>
            <p:nvPr/>
          </p:nvSpPr>
          <p:spPr>
            <a:xfrm>
              <a:off x="409548" y="6072895"/>
              <a:ext cx="11464236" cy="338554"/>
            </a:xfrm>
            <a:prstGeom prst="rect">
              <a:avLst/>
            </a:prstGeom>
            <a:noFill/>
            <a:ln>
              <a:noFill/>
            </a:ln>
          </p:spPr>
          <p:txBody>
            <a:bodyPr wrap="square" rtlCol="0">
              <a:spAutoFit/>
            </a:bodyPr>
            <a:lstStyle/>
            <a:p>
              <a:r>
                <a:rPr lang="ja-JP" altLang="en-US" sz="1400" dirty="0">
                  <a:latin typeface="UD デジタル 教科書体 NK-B" panose="02020700000000000000" pitchFamily="18" charset="-128"/>
                  <a:ea typeface="UD デジタル 教科書体 NK-B" panose="02020700000000000000" pitchFamily="18" charset="-128"/>
                </a:rPr>
                <a:t>世界の</a:t>
              </a:r>
              <a:r>
                <a:rPr lang="en-US" altLang="ja-JP" sz="1400" dirty="0">
                  <a:latin typeface="UD デジタル 教科書体 NK-B" panose="02020700000000000000" pitchFamily="18" charset="-128"/>
                  <a:ea typeface="UD デジタル 教科書体 NK-B" panose="02020700000000000000" pitchFamily="18" charset="-128"/>
                </a:rPr>
                <a:t>CO2</a:t>
              </a:r>
              <a:r>
                <a:rPr lang="ja-JP" altLang="en-US" sz="1400" dirty="0">
                  <a:latin typeface="UD デジタル 教科書体 NK-B" panose="02020700000000000000" pitchFamily="18" charset="-128"/>
                  <a:ea typeface="UD デジタル 教科書体 NK-B" panose="02020700000000000000" pitchFamily="18" charset="-128"/>
                </a:rPr>
                <a:t> </a:t>
              </a:r>
              <a:r>
                <a:rPr lang="en-US" altLang="ja-JP" sz="1400" dirty="0">
                  <a:latin typeface="UD デジタル 教科書体 NK-B" panose="02020700000000000000" pitchFamily="18" charset="-128"/>
                  <a:ea typeface="UD デジタル 教科書体 NK-B" panose="02020700000000000000" pitchFamily="18" charset="-128"/>
                </a:rPr>
                <a:t>2019</a:t>
              </a:r>
              <a:r>
                <a:rPr lang="ja-JP" altLang="en-US" sz="1400" dirty="0">
                  <a:latin typeface="UD デジタル 教科書体 NK-B" panose="02020700000000000000" pitchFamily="18" charset="-128"/>
                  <a:ea typeface="UD デジタル 教科書体 NK-B" panose="02020700000000000000" pitchFamily="18" charset="-128"/>
                </a:rPr>
                <a:t>年</a:t>
              </a:r>
              <a:r>
                <a:rPr lang="en-US" altLang="ja-JP" sz="1400" dirty="0">
                  <a:latin typeface="UD デジタル 教科書体 NK-B" panose="02020700000000000000" pitchFamily="18" charset="-128"/>
                  <a:ea typeface="UD デジタル 教科書体 NK-B" panose="02020700000000000000" pitchFamily="18" charset="-128"/>
                </a:rPr>
                <a:t>34Gt</a:t>
              </a:r>
              <a:r>
                <a:rPr lang="ja-JP" altLang="en-US" sz="1400" dirty="0">
                  <a:latin typeface="UD デジタル 教科書体 NK-B" panose="02020700000000000000" pitchFamily="18" charset="-128"/>
                  <a:ea typeface="UD デジタル 教科書体 NK-B" panose="02020700000000000000" pitchFamily="18" charset="-128"/>
                </a:rPr>
                <a:t> 電力換算</a:t>
              </a:r>
              <a:r>
                <a:rPr lang="en-US" altLang="ja-JP" sz="1400" dirty="0">
                  <a:latin typeface="UD デジタル 教科書体 NK-B" panose="02020700000000000000" pitchFamily="18" charset="-128"/>
                  <a:ea typeface="UD デジタル 教科書体 NK-B" panose="02020700000000000000" pitchFamily="18" charset="-128"/>
                </a:rPr>
                <a:t>67,000TWh</a:t>
              </a:r>
              <a:r>
                <a:rPr lang="ja-JP" altLang="en-US" sz="1400" dirty="0">
                  <a:latin typeface="UD デジタル 教科書体 NK-B" panose="02020700000000000000" pitchFamily="18" charset="-128"/>
                  <a:ea typeface="UD デジタル 教科書体 NK-B" panose="02020700000000000000" pitchFamily="18" charset="-128"/>
                </a:rPr>
                <a:t>（排出係数</a:t>
              </a:r>
              <a:r>
                <a:rPr lang="en-US" altLang="ja-JP" sz="1400" dirty="0">
                  <a:latin typeface="UD デジタル 教科書体 NK-B" panose="02020700000000000000" pitchFamily="18" charset="-128"/>
                  <a:ea typeface="UD デジタル 教科書体 NK-B" panose="02020700000000000000" pitchFamily="18" charset="-128"/>
                </a:rPr>
                <a:t>0.5Mt/</a:t>
              </a:r>
              <a:r>
                <a:rPr lang="en-US" altLang="ja-JP" sz="1400" dirty="0" err="1">
                  <a:latin typeface="UD デジタル 教科書体 NK-B" panose="02020700000000000000" pitchFamily="18" charset="-128"/>
                  <a:ea typeface="UD デジタル 教科書体 NK-B" panose="02020700000000000000" pitchFamily="18" charset="-128"/>
                </a:rPr>
                <a:t>TWh</a:t>
              </a:r>
              <a:r>
                <a:rPr lang="ja-JP" altLang="en-US" sz="1400" dirty="0">
                  <a:latin typeface="UD デジタル 教科書体 NK-B" panose="02020700000000000000" pitchFamily="18" charset="-128"/>
                  <a:ea typeface="UD デジタル 教科書体 NK-B" panose="02020700000000000000" pitchFamily="18" charset="-128"/>
                </a:rPr>
                <a:t>と仮定） 世界の電力消費量は</a:t>
              </a:r>
              <a:r>
                <a:rPr lang="en-US" altLang="ja-JP" sz="1400" dirty="0">
                  <a:latin typeface="UD デジタル 教科書体 NK-B" panose="02020700000000000000" pitchFamily="18" charset="-128"/>
                  <a:ea typeface="UD デジタル 教科書体 NK-B" panose="02020700000000000000" pitchFamily="18" charset="-128"/>
                </a:rPr>
                <a:t>2022</a:t>
              </a:r>
              <a:r>
                <a:rPr lang="ja-JP" altLang="en-US" sz="1400" dirty="0">
                  <a:latin typeface="UD デジタル 教科書体 NK-B" panose="02020700000000000000" pitchFamily="18" charset="-128"/>
                  <a:ea typeface="UD デジタル 教科書体 NK-B" panose="02020700000000000000" pitchFamily="18" charset="-128"/>
                </a:rPr>
                <a:t>年</a:t>
              </a:r>
              <a:r>
                <a:rPr lang="en-US" altLang="ja-JP" sz="16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24,000TWh</a:t>
              </a:r>
              <a:endParaRPr lang="en-US" sz="14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endParaRPr>
            </a:p>
          </p:txBody>
        </p:sp>
        <p:sp>
          <p:nvSpPr>
            <p:cNvPr id="12" name="正方形/長方形 11">
              <a:extLst>
                <a:ext uri="{FF2B5EF4-FFF2-40B4-BE49-F238E27FC236}">
                  <a16:creationId xmlns:a16="http://schemas.microsoft.com/office/drawing/2014/main" id="{BEA3B6B8-D1CC-F475-607A-12E33FCC4A8E}"/>
                </a:ext>
              </a:extLst>
            </p:cNvPr>
            <p:cNvSpPr/>
            <p:nvPr/>
          </p:nvSpPr>
          <p:spPr>
            <a:xfrm>
              <a:off x="7525917" y="4595085"/>
              <a:ext cx="3682652" cy="1414000"/>
            </a:xfrm>
            <a:prstGeom prst="rect">
              <a:avLst/>
            </a:prstGeom>
            <a:noFill/>
            <a:ln w="7620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latin typeface="UD デジタル 教科書体 NK-B" panose="02020700000000000000" pitchFamily="18" charset="-128"/>
                <a:ea typeface="UD デジタル 教科書体 NK-B" panose="02020700000000000000" pitchFamily="18" charset="-128"/>
              </a:endParaRPr>
            </a:p>
          </p:txBody>
        </p:sp>
      </p:grpSp>
      <p:sp>
        <p:nvSpPr>
          <p:cNvPr id="13" name="楕円 12">
            <a:extLst>
              <a:ext uri="{FF2B5EF4-FFF2-40B4-BE49-F238E27FC236}">
                <a16:creationId xmlns:a16="http://schemas.microsoft.com/office/drawing/2014/main" id="{B590F3E0-D7CF-4794-9062-362D3324F860}"/>
              </a:ext>
            </a:extLst>
          </p:cNvPr>
          <p:cNvSpPr/>
          <p:nvPr/>
        </p:nvSpPr>
        <p:spPr>
          <a:xfrm>
            <a:off x="551384" y="2463370"/>
            <a:ext cx="550540" cy="521876"/>
          </a:xfrm>
          <a:prstGeom prst="ellipse">
            <a:avLst/>
          </a:prstGeom>
          <a:solidFill>
            <a:srgbClr val="0000FF"/>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16" name="楕円 15">
            <a:extLst>
              <a:ext uri="{FF2B5EF4-FFF2-40B4-BE49-F238E27FC236}">
                <a16:creationId xmlns:a16="http://schemas.microsoft.com/office/drawing/2014/main" id="{F1E4E4A4-3D10-4B3C-A378-A64AA9E43552}"/>
              </a:ext>
            </a:extLst>
          </p:cNvPr>
          <p:cNvSpPr/>
          <p:nvPr/>
        </p:nvSpPr>
        <p:spPr>
          <a:xfrm>
            <a:off x="551384" y="5787512"/>
            <a:ext cx="550540" cy="521876"/>
          </a:xfrm>
          <a:prstGeom prst="ellipse">
            <a:avLst/>
          </a:prstGeom>
          <a:solidFill>
            <a:srgbClr val="FF0000"/>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pic>
        <p:nvPicPr>
          <p:cNvPr id="17" name="図 16">
            <a:extLst>
              <a:ext uri="{FF2B5EF4-FFF2-40B4-BE49-F238E27FC236}">
                <a16:creationId xmlns:a16="http://schemas.microsoft.com/office/drawing/2014/main" id="{45C8AD97-16FA-4CCB-AFF9-7E107E5EC36D}"/>
              </a:ext>
            </a:extLst>
          </p:cNvPr>
          <p:cNvPicPr>
            <a:picLocks noChangeAspect="1"/>
          </p:cNvPicPr>
          <p:nvPr/>
        </p:nvPicPr>
        <p:blipFill rotWithShape="1">
          <a:blip r:embed="rId5"/>
          <a:srcRect t="46743" b="37843"/>
          <a:stretch/>
        </p:blipFill>
        <p:spPr>
          <a:xfrm>
            <a:off x="191344" y="725165"/>
            <a:ext cx="11305256" cy="399579"/>
          </a:xfrm>
          <a:prstGeom prst="rect">
            <a:avLst/>
          </a:prstGeom>
        </p:spPr>
      </p:pic>
      <p:sp>
        <p:nvSpPr>
          <p:cNvPr id="18" name="テキスト ボックス 17">
            <a:extLst>
              <a:ext uri="{FF2B5EF4-FFF2-40B4-BE49-F238E27FC236}">
                <a16:creationId xmlns:a16="http://schemas.microsoft.com/office/drawing/2014/main" id="{FB5C08DA-B5AC-4604-9555-050545F0BA04}"/>
              </a:ext>
            </a:extLst>
          </p:cNvPr>
          <p:cNvSpPr txBox="1"/>
          <p:nvPr/>
        </p:nvSpPr>
        <p:spPr>
          <a:xfrm>
            <a:off x="1415480" y="5509681"/>
            <a:ext cx="9983588" cy="923330"/>
          </a:xfrm>
          <a:prstGeom prst="rect">
            <a:avLst/>
          </a:prstGeom>
          <a:noFill/>
        </p:spPr>
        <p:txBody>
          <a:bodyPr wrap="square">
            <a:spAutoFit/>
          </a:bodyPr>
          <a:lstStyle/>
          <a:p>
            <a:r>
              <a:rPr lang="en-US" altLang="ja-JP" b="1" dirty="0">
                <a:latin typeface="UD デジタル 教科書体 NK-B" panose="02020700000000000000" pitchFamily="18" charset="-128"/>
                <a:ea typeface="UD デジタル 教科書体 NK-B" panose="02020700000000000000" pitchFamily="18" charset="-128"/>
              </a:rPr>
              <a:t>2050</a:t>
            </a:r>
            <a:r>
              <a:rPr lang="ja-JP" altLang="en-US" b="1" dirty="0">
                <a:latin typeface="UD デジタル 教科書体 NK-B" panose="02020700000000000000" pitchFamily="18" charset="-128"/>
                <a:ea typeface="UD デジタル 教科書体 NK-B" panose="02020700000000000000" pitchFamily="18" charset="-128"/>
              </a:rPr>
              <a:t>年を</a:t>
            </a:r>
            <a:r>
              <a:rPr lang="en-US" altLang="ja-JP" b="1" dirty="0">
                <a:latin typeface="UD デジタル 教科書体 NK-B" panose="02020700000000000000" pitchFamily="18" charset="-128"/>
                <a:ea typeface="UD デジタル 教科書体 NK-B" panose="02020700000000000000" pitchFamily="18" charset="-128"/>
              </a:rPr>
              <a:t>2030</a:t>
            </a:r>
            <a:r>
              <a:rPr lang="ja-JP" altLang="en-US" b="1" dirty="0">
                <a:latin typeface="UD デジタル 教科書体 NK-B" panose="02020700000000000000" pitchFamily="18" charset="-128"/>
                <a:ea typeface="UD デジタル 教科書体 NK-B" panose="02020700000000000000" pitchFamily="18" charset="-128"/>
              </a:rPr>
              <a:t>年レベルに抑えるには、</a:t>
            </a:r>
            <a:r>
              <a:rPr lang="en-US" altLang="ja-JP" b="1" dirty="0">
                <a:latin typeface="UD デジタル 教科書体 NK-B" panose="02020700000000000000" pitchFamily="18" charset="-128"/>
                <a:ea typeface="UD デジタル 教科書体 NK-B" panose="02020700000000000000" pitchFamily="18" charset="-128"/>
              </a:rPr>
              <a:t>AI</a:t>
            </a:r>
            <a:r>
              <a:rPr lang="ja-JP" altLang="en-US" b="1" dirty="0">
                <a:latin typeface="UD デジタル 教科書体 NK-B" panose="02020700000000000000" pitchFamily="18" charset="-128"/>
                <a:ea typeface="UD デジタル 教科書体 NK-B" panose="02020700000000000000" pitchFamily="18" charset="-128"/>
              </a:rPr>
              <a:t>含む計算基盤の</a:t>
            </a:r>
            <a:r>
              <a:rPr lang="en-US" altLang="ja-JP" b="1" dirty="0">
                <a:latin typeface="UD デジタル 教科書体 NK-B" panose="02020700000000000000" pitchFamily="18" charset="-128"/>
                <a:ea typeface="UD デジタル 教科書体 NK-B" panose="02020700000000000000" pitchFamily="18" charset="-128"/>
              </a:rPr>
              <a:t>TOPS/W</a:t>
            </a:r>
            <a:r>
              <a:rPr lang="ja-JP" altLang="en-US" b="1" dirty="0">
                <a:latin typeface="UD デジタル 教科書体 NK-B" panose="02020700000000000000" pitchFamily="18" charset="-128"/>
                <a:ea typeface="UD デジタル 教科書体 NK-B" panose="02020700000000000000" pitchFamily="18" charset="-128"/>
              </a:rPr>
              <a:t>を平均</a:t>
            </a:r>
            <a:r>
              <a:rPr lang="en-US" altLang="ja-JP" b="1" dirty="0">
                <a:latin typeface="UD デジタル 教科書体 NK-B" panose="02020700000000000000" pitchFamily="18" charset="-128"/>
                <a:ea typeface="UD デジタル 教科書体 NK-B" panose="02020700000000000000" pitchFamily="18" charset="-128"/>
              </a:rPr>
              <a:t>100</a:t>
            </a:r>
            <a:r>
              <a:rPr lang="ja-JP" altLang="en-US" b="1" dirty="0">
                <a:latin typeface="UD デジタル 教科書体 NK-B" panose="02020700000000000000" pitchFamily="18" charset="-128"/>
                <a:ea typeface="UD デジタル 教科書体 NK-B" panose="02020700000000000000" pitchFamily="18" charset="-128"/>
              </a:rPr>
              <a:t>倍改善が必要。</a:t>
            </a:r>
            <a:endParaRPr lang="en-US" altLang="ja-JP" b="1" dirty="0">
              <a:latin typeface="UD デジタル 教科書体 NK-B" panose="02020700000000000000" pitchFamily="18" charset="-128"/>
              <a:ea typeface="UD デジタル 教科書体 NK-B" panose="02020700000000000000" pitchFamily="18" charset="-128"/>
            </a:endParaRPr>
          </a:p>
          <a:p>
            <a:r>
              <a:rPr lang="ja-JP" altLang="en-US" b="1"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rPr>
              <a:t>汎用性を諦めれば簡単</a:t>
            </a:r>
            <a:r>
              <a:rPr lang="ja-JP" altLang="en-US" b="1" dirty="0">
                <a:latin typeface="UD デジタル 教科書体 NK-B" panose="02020700000000000000" pitchFamily="18" charset="-128"/>
                <a:ea typeface="UD デジタル 教科書体 NK-B" panose="02020700000000000000" pitchFamily="18" charset="-128"/>
              </a:rPr>
              <a:t>だが科学技術は打ち止め。既知の汎用省エネ計算基盤をベースに、可能な限り汎用性を残す方向しかあり得ない。</a:t>
            </a:r>
            <a:r>
              <a:rPr lang="ja-JP" altLang="en-US" b="1"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rPr>
              <a:t>汎用で効率</a:t>
            </a:r>
            <a:r>
              <a:rPr lang="en-US" altLang="ja-JP" b="1"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rPr>
              <a:t>100</a:t>
            </a:r>
            <a:r>
              <a:rPr lang="ja-JP" altLang="en-US" b="1" dirty="0">
                <a:solidFill>
                  <a:schemeClr val="bg1"/>
                </a:solidFill>
                <a:highlight>
                  <a:srgbClr val="FF0000"/>
                </a:highlight>
                <a:latin typeface="UD デジタル 教科書体 NK-B" panose="02020700000000000000" pitchFamily="18" charset="-128"/>
                <a:ea typeface="UD デジタル 教科書体 NK-B" panose="02020700000000000000" pitchFamily="18" charset="-128"/>
              </a:rPr>
              <a:t>倍</a:t>
            </a:r>
            <a:r>
              <a:rPr lang="ja-JP" altLang="en-US" b="1" dirty="0">
                <a:latin typeface="UD デジタル 教科書体 NK-B" panose="02020700000000000000" pitchFamily="18" charset="-128"/>
                <a:ea typeface="UD デジタル 教科書体 NK-B" panose="02020700000000000000" pitchFamily="18" charset="-128"/>
              </a:rPr>
              <a:t>を目指す発見が必要。</a:t>
            </a:r>
            <a:endParaRPr lang="en-US" b="1" dirty="0">
              <a:latin typeface="UD デジタル 教科書体 NK-B" panose="02020700000000000000" pitchFamily="18" charset="-128"/>
              <a:ea typeface="UD デジタル 教科書体 NK-B" panose="02020700000000000000" pitchFamily="18" charset="-128"/>
            </a:endParaRPr>
          </a:p>
        </p:txBody>
      </p:sp>
      <p:sp>
        <p:nvSpPr>
          <p:cNvPr id="15" name="四角形: 角を丸くする 14">
            <a:extLst>
              <a:ext uri="{FF2B5EF4-FFF2-40B4-BE49-F238E27FC236}">
                <a16:creationId xmlns:a16="http://schemas.microsoft.com/office/drawing/2014/main" id="{4C82908B-4F16-40B6-9E08-413452E3DB02}"/>
              </a:ext>
            </a:extLst>
          </p:cNvPr>
          <p:cNvSpPr/>
          <p:nvPr/>
        </p:nvSpPr>
        <p:spPr>
          <a:xfrm>
            <a:off x="175876" y="653188"/>
            <a:ext cx="11809312" cy="1595575"/>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20" name="四角形: 角を丸くする 19">
            <a:extLst>
              <a:ext uri="{FF2B5EF4-FFF2-40B4-BE49-F238E27FC236}">
                <a16:creationId xmlns:a16="http://schemas.microsoft.com/office/drawing/2014/main" id="{7915DDCC-5C86-4FEB-AC1C-335F4FB31E3D}"/>
              </a:ext>
            </a:extLst>
          </p:cNvPr>
          <p:cNvSpPr/>
          <p:nvPr/>
        </p:nvSpPr>
        <p:spPr>
          <a:xfrm>
            <a:off x="180788" y="2334695"/>
            <a:ext cx="11809312" cy="2972157"/>
          </a:xfrm>
          <a:prstGeom prst="round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21" name="四角形: 角を丸くする 20">
            <a:extLst>
              <a:ext uri="{FF2B5EF4-FFF2-40B4-BE49-F238E27FC236}">
                <a16:creationId xmlns:a16="http://schemas.microsoft.com/office/drawing/2014/main" id="{F120280E-A70B-4B18-A183-ABB9B1F61652}"/>
              </a:ext>
            </a:extLst>
          </p:cNvPr>
          <p:cNvSpPr/>
          <p:nvPr/>
        </p:nvSpPr>
        <p:spPr>
          <a:xfrm>
            <a:off x="175876" y="5364675"/>
            <a:ext cx="11809312" cy="1304685"/>
          </a:xfrm>
          <a:prstGeom prst="roundRect">
            <a:avLst>
              <a:gd name="adj" fmla="val 38731"/>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23" name="テキスト ボックス 22">
            <a:extLst>
              <a:ext uri="{FF2B5EF4-FFF2-40B4-BE49-F238E27FC236}">
                <a16:creationId xmlns:a16="http://schemas.microsoft.com/office/drawing/2014/main" id="{FFAE9EBF-7464-46C6-9049-F17980371409}"/>
              </a:ext>
            </a:extLst>
          </p:cNvPr>
          <p:cNvSpPr txBox="1"/>
          <p:nvPr/>
        </p:nvSpPr>
        <p:spPr>
          <a:xfrm rot="5400000">
            <a:off x="10488848" y="4793697"/>
            <a:ext cx="399390" cy="400110"/>
          </a:xfrm>
          <a:prstGeom prst="rect">
            <a:avLst/>
          </a:prstGeom>
          <a:noFill/>
        </p:spPr>
        <p:txBody>
          <a:bodyPr wrap="square">
            <a:spAutoFit/>
          </a:bodyPr>
          <a:lstStyle/>
          <a:p>
            <a:r>
              <a:rPr lang="ja-JP" altLang="en-US" sz="2000" b="1" dirty="0">
                <a:solidFill>
                  <a:srgbClr val="0000FF"/>
                </a:solidFill>
                <a:latin typeface="UD デジタル 教科書体 NK-B" panose="02020700000000000000" pitchFamily="18" charset="-128"/>
                <a:ea typeface="UD デジタル 教科書体 NK-B" panose="02020700000000000000" pitchFamily="18" charset="-128"/>
              </a:rPr>
              <a:t>＞</a:t>
            </a: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25" name="対角する 2 つの角を切り取った四角形 179">
            <a:extLst>
              <a:ext uri="{FF2B5EF4-FFF2-40B4-BE49-F238E27FC236}">
                <a16:creationId xmlns:a16="http://schemas.microsoft.com/office/drawing/2014/main" id="{86EA90B6-3D21-387D-54EA-01264A52D06A}"/>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想定するシナリオと定性的・定量的必須目標</a:t>
            </a:r>
            <a:endParaRPr 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2" name="日付プレースホルダー 1">
            <a:extLst>
              <a:ext uri="{FF2B5EF4-FFF2-40B4-BE49-F238E27FC236}">
                <a16:creationId xmlns:a16="http://schemas.microsoft.com/office/drawing/2014/main" id="{B271F59B-C7A5-53D4-CB0A-F219F7CE6FEF}"/>
              </a:ext>
            </a:extLst>
          </p:cNvPr>
          <p:cNvSpPr>
            <a:spLocks noGrp="1"/>
          </p:cNvSpPr>
          <p:nvPr>
            <p:ph type="dt" sz="half" idx="10"/>
          </p:nvPr>
        </p:nvSpPr>
        <p:spPr/>
        <p:txBody>
          <a:bodyPr/>
          <a:lstStyle/>
          <a:p>
            <a:r>
              <a:rPr lang="en-US" altLang="ja-JP"/>
              <a:t>20261001</a:t>
            </a:r>
            <a:endParaRPr lang="ja-JP" altLang="en-US" dirty="0"/>
          </a:p>
        </p:txBody>
      </p:sp>
      <p:sp>
        <p:nvSpPr>
          <p:cNvPr id="3" name="スライド番号プレースホルダー 2">
            <a:extLst>
              <a:ext uri="{FF2B5EF4-FFF2-40B4-BE49-F238E27FC236}">
                <a16:creationId xmlns:a16="http://schemas.microsoft.com/office/drawing/2014/main" id="{69065BB9-9123-0750-B817-4FCE34DD1187}"/>
              </a:ext>
            </a:extLst>
          </p:cNvPr>
          <p:cNvSpPr>
            <a:spLocks noGrp="1"/>
          </p:cNvSpPr>
          <p:nvPr>
            <p:ph type="sldNum" sz="quarter" idx="12"/>
          </p:nvPr>
        </p:nvSpPr>
        <p:spPr/>
        <p:txBody>
          <a:bodyPr/>
          <a:lstStyle/>
          <a:p>
            <a:fld id="{06DC7A49-3CC3-4F3C-B83B-40D6CA7B37EB}" type="slidenum">
              <a:rPr lang="ja-JP" altLang="en-US" smtClean="0"/>
              <a:pPr/>
              <a:t>2</a:t>
            </a:fld>
            <a:endParaRPr lang="ja-JP" altLang="en-US" dirty="0"/>
          </a:p>
        </p:txBody>
      </p:sp>
    </p:spTree>
    <p:extLst>
      <p:ext uri="{BB962C8B-B14F-4D97-AF65-F5344CB8AC3E}">
        <p14:creationId xmlns:p14="http://schemas.microsoft.com/office/powerpoint/2010/main" val="749465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グループ化 14"/>
          <p:cNvGrpSpPr/>
          <p:nvPr/>
        </p:nvGrpSpPr>
        <p:grpSpPr>
          <a:xfrm>
            <a:off x="1906448" y="0"/>
            <a:ext cx="4765617" cy="6858000"/>
            <a:chOff x="382447" y="0"/>
            <a:chExt cx="4765617" cy="6858000"/>
          </a:xfrm>
        </p:grpSpPr>
        <p:pic>
          <p:nvPicPr>
            <p:cNvPr id="64" name="図 6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447" y="0"/>
              <a:ext cx="4765617" cy="6858000"/>
            </a:xfrm>
            <a:prstGeom prst="rect">
              <a:avLst/>
            </a:prstGeom>
          </p:spPr>
        </p:pic>
        <p:sp>
          <p:nvSpPr>
            <p:cNvPr id="8" name="角丸四角形 7"/>
            <p:cNvSpPr/>
            <p:nvPr/>
          </p:nvSpPr>
          <p:spPr>
            <a:xfrm>
              <a:off x="683568" y="3722146"/>
              <a:ext cx="3892394" cy="776944"/>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11" name="角丸四角形 310"/>
            <p:cNvSpPr/>
            <p:nvPr/>
          </p:nvSpPr>
          <p:spPr>
            <a:xfrm>
              <a:off x="1073764" y="1879975"/>
              <a:ext cx="995166" cy="1323504"/>
            </a:xfrm>
            <a:prstGeom prst="roundRect">
              <a:avLst/>
            </a:prstGeom>
            <a:noFill/>
            <a:ln w="762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16" name="角丸四角形 315"/>
            <p:cNvSpPr/>
            <p:nvPr/>
          </p:nvSpPr>
          <p:spPr>
            <a:xfrm>
              <a:off x="2278370" y="1960154"/>
              <a:ext cx="1759678" cy="295222"/>
            </a:xfrm>
            <a:prstGeom prst="round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grpSp>
      <p:sp>
        <p:nvSpPr>
          <p:cNvPr id="300" name="正方形/長方形 171"/>
          <p:cNvSpPr>
            <a:spLocks noChangeArrowheads="1"/>
          </p:cNvSpPr>
          <p:nvPr/>
        </p:nvSpPr>
        <p:spPr bwMode="auto">
          <a:xfrm>
            <a:off x="2426641" y="97357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7" name="正方形/長方形 171"/>
          <p:cNvSpPr>
            <a:spLocks noChangeArrowheads="1"/>
          </p:cNvSpPr>
          <p:nvPr/>
        </p:nvSpPr>
        <p:spPr bwMode="auto">
          <a:xfrm>
            <a:off x="2963958" y="3577073"/>
            <a:ext cx="287319"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nvGrpSpPr>
          <p:cNvPr id="334" name="グループ化 333"/>
          <p:cNvGrpSpPr/>
          <p:nvPr/>
        </p:nvGrpSpPr>
        <p:grpSpPr>
          <a:xfrm>
            <a:off x="6285568" y="4062629"/>
            <a:ext cx="586623" cy="84471"/>
            <a:chOff x="4754364" y="2586006"/>
            <a:chExt cx="586623" cy="84471"/>
          </a:xfrm>
        </p:grpSpPr>
        <p:sp>
          <p:nvSpPr>
            <p:cNvPr id="335" name="正方形/長方形 171"/>
            <p:cNvSpPr>
              <a:spLocks noChangeArrowheads="1"/>
            </p:cNvSpPr>
            <p:nvPr/>
          </p:nvSpPr>
          <p:spPr bwMode="auto">
            <a:xfrm>
              <a:off x="4754364"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36" name="正方形/長方形 171"/>
            <p:cNvSpPr>
              <a:spLocks noChangeArrowheads="1"/>
            </p:cNvSpPr>
            <p:nvPr/>
          </p:nvSpPr>
          <p:spPr bwMode="auto">
            <a:xfrm>
              <a:off x="4900758"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37" name="正方形/長方形 171"/>
            <p:cNvSpPr>
              <a:spLocks noChangeArrowheads="1"/>
            </p:cNvSpPr>
            <p:nvPr/>
          </p:nvSpPr>
          <p:spPr bwMode="auto">
            <a:xfrm>
              <a:off x="5047152"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38" name="正方形/長方形 171"/>
            <p:cNvSpPr>
              <a:spLocks noChangeArrowheads="1"/>
            </p:cNvSpPr>
            <p:nvPr/>
          </p:nvSpPr>
          <p:spPr bwMode="auto">
            <a:xfrm>
              <a:off x="5193546"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sp>
        <p:nvSpPr>
          <p:cNvPr id="484" name="正方形/長方形 171"/>
          <p:cNvSpPr>
            <a:spLocks noChangeArrowheads="1"/>
          </p:cNvSpPr>
          <p:nvPr/>
        </p:nvSpPr>
        <p:spPr bwMode="auto">
          <a:xfrm>
            <a:off x="3935761" y="1366281"/>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5" name="正方形/長方形 171"/>
          <p:cNvSpPr>
            <a:spLocks noChangeArrowheads="1"/>
          </p:cNvSpPr>
          <p:nvPr/>
        </p:nvSpPr>
        <p:spPr bwMode="auto">
          <a:xfrm>
            <a:off x="3935761" y="14290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6" name="正方形/長方形 171"/>
          <p:cNvSpPr>
            <a:spLocks noChangeArrowheads="1"/>
          </p:cNvSpPr>
          <p:nvPr/>
        </p:nvSpPr>
        <p:spPr bwMode="auto">
          <a:xfrm>
            <a:off x="3935761" y="1491779"/>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8" name="正方形/長方形 171"/>
          <p:cNvSpPr>
            <a:spLocks noChangeArrowheads="1"/>
          </p:cNvSpPr>
          <p:nvPr/>
        </p:nvSpPr>
        <p:spPr bwMode="auto">
          <a:xfrm>
            <a:off x="4332517" y="1366281"/>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9" name="正方形/長方形 171"/>
          <p:cNvSpPr>
            <a:spLocks noChangeArrowheads="1"/>
          </p:cNvSpPr>
          <p:nvPr/>
        </p:nvSpPr>
        <p:spPr bwMode="auto">
          <a:xfrm>
            <a:off x="4332517" y="14290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90" name="正方形/長方形 171"/>
          <p:cNvSpPr>
            <a:spLocks noChangeArrowheads="1"/>
          </p:cNvSpPr>
          <p:nvPr/>
        </p:nvSpPr>
        <p:spPr bwMode="auto">
          <a:xfrm>
            <a:off x="4332517" y="1491779"/>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09" name="正方形/長方形 171"/>
          <p:cNvSpPr>
            <a:spLocks noChangeArrowheads="1"/>
          </p:cNvSpPr>
          <p:nvPr/>
        </p:nvSpPr>
        <p:spPr bwMode="auto">
          <a:xfrm>
            <a:off x="4996267" y="1366281"/>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10" name="正方形/長方形 171"/>
          <p:cNvSpPr>
            <a:spLocks noChangeArrowheads="1"/>
          </p:cNvSpPr>
          <p:nvPr/>
        </p:nvSpPr>
        <p:spPr bwMode="auto">
          <a:xfrm>
            <a:off x="4996267" y="14290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11" name="正方形/長方形 171"/>
          <p:cNvSpPr>
            <a:spLocks noChangeArrowheads="1"/>
          </p:cNvSpPr>
          <p:nvPr/>
        </p:nvSpPr>
        <p:spPr bwMode="auto">
          <a:xfrm>
            <a:off x="4996267" y="1491779"/>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05" name="正方形/長方形 171"/>
          <p:cNvSpPr>
            <a:spLocks noChangeArrowheads="1"/>
          </p:cNvSpPr>
          <p:nvPr/>
        </p:nvSpPr>
        <p:spPr bwMode="auto">
          <a:xfrm>
            <a:off x="5393023" y="1366281"/>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06" name="正方形/長方形 171"/>
          <p:cNvSpPr>
            <a:spLocks noChangeArrowheads="1"/>
          </p:cNvSpPr>
          <p:nvPr/>
        </p:nvSpPr>
        <p:spPr bwMode="auto">
          <a:xfrm>
            <a:off x="5393023" y="14290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07" name="正方形/長方形 171"/>
          <p:cNvSpPr>
            <a:spLocks noChangeArrowheads="1"/>
          </p:cNvSpPr>
          <p:nvPr/>
        </p:nvSpPr>
        <p:spPr bwMode="auto">
          <a:xfrm>
            <a:off x="5393023" y="1491779"/>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2" name="正方形/長方形 171"/>
          <p:cNvSpPr>
            <a:spLocks noChangeArrowheads="1"/>
          </p:cNvSpPr>
          <p:nvPr/>
        </p:nvSpPr>
        <p:spPr bwMode="auto">
          <a:xfrm>
            <a:off x="3935761"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91" name="正方形/長方形 171"/>
          <p:cNvSpPr>
            <a:spLocks noChangeArrowheads="1"/>
          </p:cNvSpPr>
          <p:nvPr/>
        </p:nvSpPr>
        <p:spPr bwMode="auto">
          <a:xfrm>
            <a:off x="4332517"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12" name="正方形/長方形 171"/>
          <p:cNvSpPr>
            <a:spLocks noChangeArrowheads="1"/>
          </p:cNvSpPr>
          <p:nvPr/>
        </p:nvSpPr>
        <p:spPr bwMode="auto">
          <a:xfrm>
            <a:off x="4996267"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08" name="正方形/長方形 171"/>
          <p:cNvSpPr>
            <a:spLocks noChangeArrowheads="1"/>
          </p:cNvSpPr>
          <p:nvPr/>
        </p:nvSpPr>
        <p:spPr bwMode="auto">
          <a:xfrm>
            <a:off x="5393023"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3" name="正方形/長方形 171"/>
          <p:cNvSpPr>
            <a:spLocks noChangeArrowheads="1"/>
          </p:cNvSpPr>
          <p:nvPr/>
        </p:nvSpPr>
        <p:spPr bwMode="auto">
          <a:xfrm>
            <a:off x="3936324"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4" name="正方形/長方形 171"/>
          <p:cNvSpPr>
            <a:spLocks noChangeArrowheads="1"/>
          </p:cNvSpPr>
          <p:nvPr/>
        </p:nvSpPr>
        <p:spPr bwMode="auto">
          <a:xfrm>
            <a:off x="4333080"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5" name="正方形/長方形 171"/>
          <p:cNvSpPr>
            <a:spLocks noChangeArrowheads="1"/>
          </p:cNvSpPr>
          <p:nvPr/>
        </p:nvSpPr>
        <p:spPr bwMode="auto">
          <a:xfrm>
            <a:off x="4996830"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6" name="正方形/長方形 171"/>
          <p:cNvSpPr>
            <a:spLocks noChangeArrowheads="1"/>
          </p:cNvSpPr>
          <p:nvPr/>
        </p:nvSpPr>
        <p:spPr bwMode="auto">
          <a:xfrm>
            <a:off x="5393586" y="1554527"/>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175" name="正方形/長方形 171"/>
          <p:cNvSpPr>
            <a:spLocks noChangeArrowheads="1"/>
          </p:cNvSpPr>
          <p:nvPr/>
        </p:nvSpPr>
        <p:spPr bwMode="auto">
          <a:xfrm>
            <a:off x="2441081" y="5885494"/>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42" name="正方形/長方形 171"/>
          <p:cNvSpPr>
            <a:spLocks noChangeArrowheads="1"/>
          </p:cNvSpPr>
          <p:nvPr/>
        </p:nvSpPr>
        <p:spPr bwMode="auto">
          <a:xfrm>
            <a:off x="2441081" y="601753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43" name="正方形/長方形 171"/>
          <p:cNvSpPr>
            <a:spLocks noChangeArrowheads="1"/>
          </p:cNvSpPr>
          <p:nvPr/>
        </p:nvSpPr>
        <p:spPr bwMode="auto">
          <a:xfrm>
            <a:off x="2441081" y="6149578"/>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44" name="正方形/長方形 171"/>
          <p:cNvSpPr>
            <a:spLocks noChangeArrowheads="1"/>
          </p:cNvSpPr>
          <p:nvPr/>
        </p:nvSpPr>
        <p:spPr bwMode="auto">
          <a:xfrm>
            <a:off x="2441081" y="628161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72" name="正方形/長方形 171"/>
          <p:cNvSpPr>
            <a:spLocks noChangeArrowheads="1"/>
          </p:cNvSpPr>
          <p:nvPr/>
        </p:nvSpPr>
        <p:spPr bwMode="auto">
          <a:xfrm>
            <a:off x="2441081" y="389054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76" name="正方形/長方形 171"/>
          <p:cNvSpPr>
            <a:spLocks noChangeArrowheads="1"/>
          </p:cNvSpPr>
          <p:nvPr/>
        </p:nvSpPr>
        <p:spPr bwMode="auto">
          <a:xfrm>
            <a:off x="2441081" y="3958927"/>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80" name="正方形/長方形 171"/>
          <p:cNvSpPr>
            <a:spLocks noChangeArrowheads="1"/>
          </p:cNvSpPr>
          <p:nvPr/>
        </p:nvSpPr>
        <p:spPr bwMode="auto">
          <a:xfrm>
            <a:off x="2441081" y="402730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84" name="正方形/長方形 171"/>
          <p:cNvSpPr>
            <a:spLocks noChangeArrowheads="1"/>
          </p:cNvSpPr>
          <p:nvPr/>
        </p:nvSpPr>
        <p:spPr bwMode="auto">
          <a:xfrm>
            <a:off x="2441081" y="40956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88" name="正方形/長方形 171"/>
          <p:cNvSpPr>
            <a:spLocks noChangeArrowheads="1"/>
          </p:cNvSpPr>
          <p:nvPr/>
        </p:nvSpPr>
        <p:spPr bwMode="auto">
          <a:xfrm>
            <a:off x="2441081" y="4164064"/>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92" name="正方形/長方形 171"/>
          <p:cNvSpPr>
            <a:spLocks noChangeArrowheads="1"/>
          </p:cNvSpPr>
          <p:nvPr/>
        </p:nvSpPr>
        <p:spPr bwMode="auto">
          <a:xfrm>
            <a:off x="2441081" y="4232443"/>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96" name="正方形/長方形 171"/>
          <p:cNvSpPr>
            <a:spLocks noChangeArrowheads="1"/>
          </p:cNvSpPr>
          <p:nvPr/>
        </p:nvSpPr>
        <p:spPr bwMode="auto">
          <a:xfrm>
            <a:off x="2441081" y="430082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0" name="正方形/長方形 171"/>
          <p:cNvSpPr>
            <a:spLocks noChangeArrowheads="1"/>
          </p:cNvSpPr>
          <p:nvPr/>
        </p:nvSpPr>
        <p:spPr bwMode="auto">
          <a:xfrm>
            <a:off x="2441081" y="436920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1" name="正方形/長方形 171"/>
          <p:cNvSpPr>
            <a:spLocks noChangeArrowheads="1"/>
          </p:cNvSpPr>
          <p:nvPr/>
        </p:nvSpPr>
        <p:spPr bwMode="auto">
          <a:xfrm>
            <a:off x="2441081" y="535732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2" name="正方形/長方形 171"/>
          <p:cNvSpPr>
            <a:spLocks noChangeArrowheads="1"/>
          </p:cNvSpPr>
          <p:nvPr/>
        </p:nvSpPr>
        <p:spPr bwMode="auto">
          <a:xfrm>
            <a:off x="2441081" y="5489368"/>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3" name="正方形/長方形 171"/>
          <p:cNvSpPr>
            <a:spLocks noChangeArrowheads="1"/>
          </p:cNvSpPr>
          <p:nvPr/>
        </p:nvSpPr>
        <p:spPr bwMode="auto">
          <a:xfrm>
            <a:off x="2441081" y="5621410"/>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4" name="正方形/長方形 171"/>
          <p:cNvSpPr>
            <a:spLocks noChangeArrowheads="1"/>
          </p:cNvSpPr>
          <p:nvPr/>
        </p:nvSpPr>
        <p:spPr bwMode="auto">
          <a:xfrm>
            <a:off x="2441081" y="575345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5" name="正方形/長方形 171"/>
          <p:cNvSpPr>
            <a:spLocks noChangeArrowheads="1"/>
          </p:cNvSpPr>
          <p:nvPr/>
        </p:nvSpPr>
        <p:spPr bwMode="auto">
          <a:xfrm>
            <a:off x="3478682" y="389054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6" name="正方形/長方形 171"/>
          <p:cNvSpPr>
            <a:spLocks noChangeArrowheads="1"/>
          </p:cNvSpPr>
          <p:nvPr/>
        </p:nvSpPr>
        <p:spPr bwMode="auto">
          <a:xfrm>
            <a:off x="3478682" y="3958927"/>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7" name="正方形/長方形 171"/>
          <p:cNvSpPr>
            <a:spLocks noChangeArrowheads="1"/>
          </p:cNvSpPr>
          <p:nvPr/>
        </p:nvSpPr>
        <p:spPr bwMode="auto">
          <a:xfrm>
            <a:off x="3478682" y="402730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8" name="正方形/長方形 171"/>
          <p:cNvSpPr>
            <a:spLocks noChangeArrowheads="1"/>
          </p:cNvSpPr>
          <p:nvPr/>
        </p:nvSpPr>
        <p:spPr bwMode="auto">
          <a:xfrm>
            <a:off x="3478682" y="40956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9" name="正方形/長方形 171"/>
          <p:cNvSpPr>
            <a:spLocks noChangeArrowheads="1"/>
          </p:cNvSpPr>
          <p:nvPr/>
        </p:nvSpPr>
        <p:spPr bwMode="auto">
          <a:xfrm>
            <a:off x="3478682" y="4164064"/>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0" name="正方形/長方形 171"/>
          <p:cNvSpPr>
            <a:spLocks noChangeArrowheads="1"/>
          </p:cNvSpPr>
          <p:nvPr/>
        </p:nvSpPr>
        <p:spPr bwMode="auto">
          <a:xfrm>
            <a:off x="3478682" y="4232443"/>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1" name="正方形/長方形 171"/>
          <p:cNvSpPr>
            <a:spLocks noChangeArrowheads="1"/>
          </p:cNvSpPr>
          <p:nvPr/>
        </p:nvSpPr>
        <p:spPr bwMode="auto">
          <a:xfrm>
            <a:off x="3478682" y="430082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2" name="正方形/長方形 171"/>
          <p:cNvSpPr>
            <a:spLocks noChangeArrowheads="1"/>
          </p:cNvSpPr>
          <p:nvPr/>
        </p:nvSpPr>
        <p:spPr bwMode="auto">
          <a:xfrm>
            <a:off x="3478682" y="436920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4" name="正方形/長方形 171"/>
          <p:cNvSpPr>
            <a:spLocks noChangeArrowheads="1"/>
          </p:cNvSpPr>
          <p:nvPr/>
        </p:nvSpPr>
        <p:spPr bwMode="auto">
          <a:xfrm>
            <a:off x="4530722" y="389054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5" name="正方形/長方形 171"/>
          <p:cNvSpPr>
            <a:spLocks noChangeArrowheads="1"/>
          </p:cNvSpPr>
          <p:nvPr/>
        </p:nvSpPr>
        <p:spPr bwMode="auto">
          <a:xfrm>
            <a:off x="4530722" y="3958927"/>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6" name="正方形/長方形 171"/>
          <p:cNvSpPr>
            <a:spLocks noChangeArrowheads="1"/>
          </p:cNvSpPr>
          <p:nvPr/>
        </p:nvSpPr>
        <p:spPr bwMode="auto">
          <a:xfrm>
            <a:off x="4530722" y="402730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7" name="正方形/長方形 171"/>
          <p:cNvSpPr>
            <a:spLocks noChangeArrowheads="1"/>
          </p:cNvSpPr>
          <p:nvPr/>
        </p:nvSpPr>
        <p:spPr bwMode="auto">
          <a:xfrm>
            <a:off x="4530722" y="40956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8" name="正方形/長方形 171"/>
          <p:cNvSpPr>
            <a:spLocks noChangeArrowheads="1"/>
          </p:cNvSpPr>
          <p:nvPr/>
        </p:nvSpPr>
        <p:spPr bwMode="auto">
          <a:xfrm>
            <a:off x="4530722" y="4164064"/>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9" name="正方形/長方形 171"/>
          <p:cNvSpPr>
            <a:spLocks noChangeArrowheads="1"/>
          </p:cNvSpPr>
          <p:nvPr/>
        </p:nvSpPr>
        <p:spPr bwMode="auto">
          <a:xfrm>
            <a:off x="4530722" y="4232443"/>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0" name="正方形/長方形 171"/>
          <p:cNvSpPr>
            <a:spLocks noChangeArrowheads="1"/>
          </p:cNvSpPr>
          <p:nvPr/>
        </p:nvSpPr>
        <p:spPr bwMode="auto">
          <a:xfrm>
            <a:off x="4530722" y="430082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1" name="正方形/長方形 171"/>
          <p:cNvSpPr>
            <a:spLocks noChangeArrowheads="1"/>
          </p:cNvSpPr>
          <p:nvPr/>
        </p:nvSpPr>
        <p:spPr bwMode="auto">
          <a:xfrm>
            <a:off x="4530722" y="436920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3" name="正方形/長方形 171"/>
          <p:cNvSpPr>
            <a:spLocks noChangeArrowheads="1"/>
          </p:cNvSpPr>
          <p:nvPr/>
        </p:nvSpPr>
        <p:spPr bwMode="auto">
          <a:xfrm>
            <a:off x="5582762" y="389054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4" name="正方形/長方形 171"/>
          <p:cNvSpPr>
            <a:spLocks noChangeArrowheads="1"/>
          </p:cNvSpPr>
          <p:nvPr/>
        </p:nvSpPr>
        <p:spPr bwMode="auto">
          <a:xfrm>
            <a:off x="5582762" y="3958927"/>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5" name="正方形/長方形 171"/>
          <p:cNvSpPr>
            <a:spLocks noChangeArrowheads="1"/>
          </p:cNvSpPr>
          <p:nvPr/>
        </p:nvSpPr>
        <p:spPr bwMode="auto">
          <a:xfrm>
            <a:off x="5582762" y="402730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6" name="正方形/長方形 171"/>
          <p:cNvSpPr>
            <a:spLocks noChangeArrowheads="1"/>
          </p:cNvSpPr>
          <p:nvPr/>
        </p:nvSpPr>
        <p:spPr bwMode="auto">
          <a:xfrm>
            <a:off x="5582762" y="40956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7" name="正方形/長方形 171"/>
          <p:cNvSpPr>
            <a:spLocks noChangeArrowheads="1"/>
          </p:cNvSpPr>
          <p:nvPr/>
        </p:nvSpPr>
        <p:spPr bwMode="auto">
          <a:xfrm>
            <a:off x="5582762" y="4164064"/>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8" name="正方形/長方形 171"/>
          <p:cNvSpPr>
            <a:spLocks noChangeArrowheads="1"/>
          </p:cNvSpPr>
          <p:nvPr/>
        </p:nvSpPr>
        <p:spPr bwMode="auto">
          <a:xfrm>
            <a:off x="5582762" y="4232443"/>
            <a:ext cx="287319" cy="84471"/>
          </a:xfrm>
          <a:prstGeom prst="rect">
            <a:avLst/>
          </a:prstGeom>
          <a:solidFill>
            <a:srgbClr val="00B05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29" name="正方形/長方形 171"/>
          <p:cNvSpPr>
            <a:spLocks noChangeArrowheads="1"/>
          </p:cNvSpPr>
          <p:nvPr/>
        </p:nvSpPr>
        <p:spPr bwMode="auto">
          <a:xfrm>
            <a:off x="5582762" y="430082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0" name="正方形/長方形 171"/>
          <p:cNvSpPr>
            <a:spLocks noChangeArrowheads="1"/>
          </p:cNvSpPr>
          <p:nvPr/>
        </p:nvSpPr>
        <p:spPr bwMode="auto">
          <a:xfrm>
            <a:off x="5582762" y="436920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79" name="正方形/長方形 171"/>
          <p:cNvSpPr>
            <a:spLocks noChangeArrowheads="1"/>
          </p:cNvSpPr>
          <p:nvPr/>
        </p:nvSpPr>
        <p:spPr bwMode="auto">
          <a:xfrm>
            <a:off x="2639617" y="17555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0" name="正方形/長方形 171"/>
          <p:cNvSpPr>
            <a:spLocks noChangeArrowheads="1"/>
          </p:cNvSpPr>
          <p:nvPr/>
        </p:nvSpPr>
        <p:spPr bwMode="auto">
          <a:xfrm>
            <a:off x="2963958" y="1755592"/>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81" name="正方形/長方形 171"/>
          <p:cNvSpPr>
            <a:spLocks noChangeArrowheads="1"/>
          </p:cNvSpPr>
          <p:nvPr/>
        </p:nvSpPr>
        <p:spPr bwMode="auto">
          <a:xfrm>
            <a:off x="3286976" y="1755592"/>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19" name="正方形/長方形 171"/>
          <p:cNvSpPr>
            <a:spLocks noChangeArrowheads="1"/>
          </p:cNvSpPr>
          <p:nvPr/>
        </p:nvSpPr>
        <p:spPr bwMode="auto">
          <a:xfrm>
            <a:off x="4017254" y="2749980"/>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0" name="正方形/長方形 171"/>
          <p:cNvSpPr>
            <a:spLocks noChangeArrowheads="1"/>
          </p:cNvSpPr>
          <p:nvPr/>
        </p:nvSpPr>
        <p:spPr bwMode="auto">
          <a:xfrm>
            <a:off x="5084289" y="2749980"/>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1" name="正方形/長方形 171"/>
          <p:cNvSpPr>
            <a:spLocks noChangeArrowheads="1"/>
          </p:cNvSpPr>
          <p:nvPr/>
        </p:nvSpPr>
        <p:spPr bwMode="auto">
          <a:xfrm>
            <a:off x="4017254" y="3577073"/>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2" name="正方形/長方形 171"/>
          <p:cNvSpPr>
            <a:spLocks noChangeArrowheads="1"/>
          </p:cNvSpPr>
          <p:nvPr/>
        </p:nvSpPr>
        <p:spPr bwMode="auto">
          <a:xfrm>
            <a:off x="5084289" y="3577073"/>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3" name="正方形/長方形 171"/>
          <p:cNvSpPr>
            <a:spLocks noChangeArrowheads="1"/>
          </p:cNvSpPr>
          <p:nvPr/>
        </p:nvSpPr>
        <p:spPr bwMode="auto">
          <a:xfrm>
            <a:off x="4017254" y="377629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4" name="正方形/長方形 171"/>
          <p:cNvSpPr>
            <a:spLocks noChangeArrowheads="1"/>
          </p:cNvSpPr>
          <p:nvPr/>
        </p:nvSpPr>
        <p:spPr bwMode="auto">
          <a:xfrm>
            <a:off x="5084289" y="377629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6" name="正方形/長方形 171"/>
          <p:cNvSpPr>
            <a:spLocks noChangeArrowheads="1"/>
          </p:cNvSpPr>
          <p:nvPr/>
        </p:nvSpPr>
        <p:spPr bwMode="auto">
          <a:xfrm>
            <a:off x="2963958" y="2749980"/>
            <a:ext cx="287319"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8" name="正方形/長方形 171"/>
          <p:cNvSpPr>
            <a:spLocks noChangeArrowheads="1"/>
          </p:cNvSpPr>
          <p:nvPr/>
        </p:nvSpPr>
        <p:spPr bwMode="auto">
          <a:xfrm>
            <a:off x="3618703" y="1755592"/>
            <a:ext cx="147441"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30" name="正方形/長方形 171"/>
          <p:cNvSpPr>
            <a:spLocks noChangeArrowheads="1"/>
          </p:cNvSpPr>
          <p:nvPr/>
        </p:nvSpPr>
        <p:spPr bwMode="auto">
          <a:xfrm>
            <a:off x="3618703" y="2752953"/>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33" name="正方形/長方形 171"/>
          <p:cNvSpPr>
            <a:spLocks noChangeArrowheads="1"/>
          </p:cNvSpPr>
          <p:nvPr/>
        </p:nvSpPr>
        <p:spPr bwMode="auto">
          <a:xfrm>
            <a:off x="4681745" y="1755592"/>
            <a:ext cx="147441"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35" name="正方形/長方形 171"/>
          <p:cNvSpPr>
            <a:spLocks noChangeArrowheads="1"/>
          </p:cNvSpPr>
          <p:nvPr/>
        </p:nvSpPr>
        <p:spPr bwMode="auto">
          <a:xfrm>
            <a:off x="4681745" y="2752953"/>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38" name="正方形/長方形 171"/>
          <p:cNvSpPr>
            <a:spLocks noChangeArrowheads="1"/>
          </p:cNvSpPr>
          <p:nvPr/>
        </p:nvSpPr>
        <p:spPr bwMode="auto">
          <a:xfrm>
            <a:off x="5739351" y="1755592"/>
            <a:ext cx="147441"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40" name="正方形/長方形 171"/>
          <p:cNvSpPr>
            <a:spLocks noChangeArrowheads="1"/>
          </p:cNvSpPr>
          <p:nvPr/>
        </p:nvSpPr>
        <p:spPr bwMode="auto">
          <a:xfrm>
            <a:off x="5739351" y="2752953"/>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43" name="正方形/長方形 171"/>
          <p:cNvSpPr>
            <a:spLocks noChangeArrowheads="1"/>
          </p:cNvSpPr>
          <p:nvPr/>
        </p:nvSpPr>
        <p:spPr bwMode="auto">
          <a:xfrm>
            <a:off x="2437396" y="1755592"/>
            <a:ext cx="147441"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45" name="正方形/長方形 171"/>
          <p:cNvSpPr>
            <a:spLocks noChangeArrowheads="1"/>
          </p:cNvSpPr>
          <p:nvPr/>
        </p:nvSpPr>
        <p:spPr bwMode="auto">
          <a:xfrm>
            <a:off x="2430835" y="2747629"/>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48" name="正方形/長方形 171"/>
          <p:cNvSpPr>
            <a:spLocks noChangeArrowheads="1"/>
          </p:cNvSpPr>
          <p:nvPr/>
        </p:nvSpPr>
        <p:spPr bwMode="auto">
          <a:xfrm>
            <a:off x="2024209" y="1755592"/>
            <a:ext cx="147441"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50" name="正方形/長方形 171"/>
          <p:cNvSpPr>
            <a:spLocks noChangeArrowheads="1"/>
          </p:cNvSpPr>
          <p:nvPr/>
        </p:nvSpPr>
        <p:spPr bwMode="auto">
          <a:xfrm>
            <a:off x="2024209" y="2752953"/>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51" name="正方形/長方形 171"/>
          <p:cNvSpPr>
            <a:spLocks noChangeArrowheads="1"/>
          </p:cNvSpPr>
          <p:nvPr/>
        </p:nvSpPr>
        <p:spPr bwMode="auto">
          <a:xfrm>
            <a:off x="2024209" y="3577073"/>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nvGrpSpPr>
          <p:cNvPr id="3" name="グループ化 2"/>
          <p:cNvGrpSpPr/>
          <p:nvPr/>
        </p:nvGrpSpPr>
        <p:grpSpPr>
          <a:xfrm>
            <a:off x="2437395" y="3577073"/>
            <a:ext cx="299352" cy="84471"/>
            <a:chOff x="913395" y="3574062"/>
            <a:chExt cx="299352" cy="84471"/>
          </a:xfrm>
        </p:grpSpPr>
        <p:sp>
          <p:nvSpPr>
            <p:cNvPr id="546" name="正方形/長方形 171"/>
            <p:cNvSpPr>
              <a:spLocks noChangeArrowheads="1"/>
            </p:cNvSpPr>
            <p:nvPr/>
          </p:nvSpPr>
          <p:spPr bwMode="auto">
            <a:xfrm>
              <a:off x="913395" y="3574062"/>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52" name="正方形/長方形 171"/>
            <p:cNvSpPr>
              <a:spLocks noChangeArrowheads="1"/>
            </p:cNvSpPr>
            <p:nvPr/>
          </p:nvSpPr>
          <p:spPr bwMode="auto">
            <a:xfrm>
              <a:off x="1065306" y="3574062"/>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4" name="グループ化 3"/>
          <p:cNvGrpSpPr/>
          <p:nvPr/>
        </p:nvGrpSpPr>
        <p:grpSpPr>
          <a:xfrm>
            <a:off x="3472043" y="3577073"/>
            <a:ext cx="294101" cy="84471"/>
            <a:chOff x="1948042" y="3574062"/>
            <a:chExt cx="294101" cy="84471"/>
          </a:xfrm>
        </p:grpSpPr>
        <p:sp>
          <p:nvSpPr>
            <p:cNvPr id="531" name="正方形/長方形 171"/>
            <p:cNvSpPr>
              <a:spLocks noChangeArrowheads="1"/>
            </p:cNvSpPr>
            <p:nvPr/>
          </p:nvSpPr>
          <p:spPr bwMode="auto">
            <a:xfrm>
              <a:off x="2094702" y="3574062"/>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53" name="正方形/長方形 171"/>
            <p:cNvSpPr>
              <a:spLocks noChangeArrowheads="1"/>
            </p:cNvSpPr>
            <p:nvPr/>
          </p:nvSpPr>
          <p:spPr bwMode="auto">
            <a:xfrm>
              <a:off x="1948042" y="3574062"/>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5" name="グループ化 4"/>
          <p:cNvGrpSpPr/>
          <p:nvPr/>
        </p:nvGrpSpPr>
        <p:grpSpPr>
          <a:xfrm>
            <a:off x="4530809" y="3577073"/>
            <a:ext cx="298376" cy="84471"/>
            <a:chOff x="3006809" y="3574062"/>
            <a:chExt cx="298376" cy="84471"/>
          </a:xfrm>
        </p:grpSpPr>
        <p:sp>
          <p:nvSpPr>
            <p:cNvPr id="536" name="正方形/長方形 171"/>
            <p:cNvSpPr>
              <a:spLocks noChangeArrowheads="1"/>
            </p:cNvSpPr>
            <p:nvPr/>
          </p:nvSpPr>
          <p:spPr bwMode="auto">
            <a:xfrm>
              <a:off x="3157744" y="3574062"/>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54" name="正方形/長方形 171"/>
            <p:cNvSpPr>
              <a:spLocks noChangeArrowheads="1"/>
            </p:cNvSpPr>
            <p:nvPr/>
          </p:nvSpPr>
          <p:spPr bwMode="auto">
            <a:xfrm>
              <a:off x="3006809" y="3574062"/>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6" name="グループ化 5"/>
          <p:cNvGrpSpPr/>
          <p:nvPr/>
        </p:nvGrpSpPr>
        <p:grpSpPr>
          <a:xfrm>
            <a:off x="5588623" y="3577073"/>
            <a:ext cx="298169" cy="84471"/>
            <a:chOff x="4064622" y="3574062"/>
            <a:chExt cx="298169" cy="84471"/>
          </a:xfrm>
        </p:grpSpPr>
        <p:sp>
          <p:nvSpPr>
            <p:cNvPr id="541" name="正方形/長方形 171"/>
            <p:cNvSpPr>
              <a:spLocks noChangeArrowheads="1"/>
            </p:cNvSpPr>
            <p:nvPr/>
          </p:nvSpPr>
          <p:spPr bwMode="auto">
            <a:xfrm>
              <a:off x="4215350" y="3574062"/>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55" name="正方形/長方形 171"/>
            <p:cNvSpPr>
              <a:spLocks noChangeArrowheads="1"/>
            </p:cNvSpPr>
            <p:nvPr/>
          </p:nvSpPr>
          <p:spPr bwMode="auto">
            <a:xfrm>
              <a:off x="4064622" y="3574062"/>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cxnSp>
        <p:nvCxnSpPr>
          <p:cNvPr id="90" name="カギ線コネクタ 89"/>
          <p:cNvCxnSpPr>
            <a:stCxn id="527" idx="2"/>
            <a:endCxn id="479" idx="2"/>
          </p:cNvCxnSpPr>
          <p:nvPr/>
        </p:nvCxnSpPr>
        <p:spPr>
          <a:xfrm rot="5400000" flipH="1">
            <a:off x="2034707" y="2588634"/>
            <a:ext cx="1821481" cy="324341"/>
          </a:xfrm>
          <a:prstGeom prst="bentConnector3">
            <a:avLst>
              <a:gd name="adj1" fmla="val -198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6" name="カギ線コネクタ 555"/>
          <p:cNvCxnSpPr>
            <a:stCxn id="521" idx="2"/>
          </p:cNvCxnSpPr>
          <p:nvPr/>
        </p:nvCxnSpPr>
        <p:spPr>
          <a:xfrm rot="5400000" flipH="1">
            <a:off x="3157284" y="2657914"/>
            <a:ext cx="1822968" cy="184290"/>
          </a:xfrm>
          <a:prstGeom prst="bentConnector3">
            <a:avLst>
              <a:gd name="adj1" fmla="val -198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7" name="カギ線コネクタ 556"/>
          <p:cNvCxnSpPr>
            <a:stCxn id="522" idx="2"/>
          </p:cNvCxnSpPr>
          <p:nvPr/>
        </p:nvCxnSpPr>
        <p:spPr>
          <a:xfrm rot="5400000" flipH="1">
            <a:off x="4210252" y="2643847"/>
            <a:ext cx="1822968" cy="212424"/>
          </a:xfrm>
          <a:prstGeom prst="bentConnector3">
            <a:avLst>
              <a:gd name="adj1" fmla="val -1980"/>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8" name="カギ線コネクタ 557"/>
          <p:cNvCxnSpPr>
            <a:stCxn id="525" idx="2"/>
            <a:endCxn id="479" idx="2"/>
          </p:cNvCxnSpPr>
          <p:nvPr/>
        </p:nvCxnSpPr>
        <p:spPr>
          <a:xfrm rot="5400000" flipH="1">
            <a:off x="2682263" y="1941077"/>
            <a:ext cx="526368" cy="324341"/>
          </a:xfrm>
          <a:prstGeom prst="bentConnector3">
            <a:avLst>
              <a:gd name="adj1" fmla="val -5334"/>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9" name="カギ線コネクタ 558"/>
          <p:cNvCxnSpPr>
            <a:stCxn id="344" idx="2"/>
            <a:endCxn id="479" idx="0"/>
          </p:cNvCxnSpPr>
          <p:nvPr/>
        </p:nvCxnSpPr>
        <p:spPr>
          <a:xfrm rot="5400000" flipH="1" flipV="1">
            <a:off x="378760" y="3961572"/>
            <a:ext cx="4610497" cy="198536"/>
          </a:xfrm>
          <a:prstGeom prst="bentConnector5">
            <a:avLst>
              <a:gd name="adj1" fmla="val -5167"/>
              <a:gd name="adj2" fmla="val -185191"/>
              <a:gd name="adj3" fmla="val 101409"/>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9" name="カギ線コネクタ 568"/>
          <p:cNvCxnSpPr/>
          <p:nvPr/>
        </p:nvCxnSpPr>
        <p:spPr>
          <a:xfrm rot="5400000" flipH="1">
            <a:off x="2019510" y="3711217"/>
            <a:ext cx="4611984" cy="697758"/>
          </a:xfrm>
          <a:prstGeom prst="bentConnector5">
            <a:avLst>
              <a:gd name="adj1" fmla="val -8235"/>
              <a:gd name="adj2" fmla="val 50000"/>
              <a:gd name="adj3" fmla="val 101367"/>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4" name="カギ線コネクタ 573"/>
          <p:cNvCxnSpPr/>
          <p:nvPr/>
        </p:nvCxnSpPr>
        <p:spPr>
          <a:xfrm rot="5400000" flipH="1">
            <a:off x="3263359" y="3903027"/>
            <a:ext cx="4611984" cy="314141"/>
          </a:xfrm>
          <a:prstGeom prst="bentConnector5">
            <a:avLst>
              <a:gd name="adj1" fmla="val -9640"/>
              <a:gd name="adj2" fmla="val 50000"/>
              <a:gd name="adj3" fmla="val 10152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64" name="グループ化 1163"/>
          <p:cNvGrpSpPr/>
          <p:nvPr/>
        </p:nvGrpSpPr>
        <p:grpSpPr>
          <a:xfrm>
            <a:off x="6023993" y="2852937"/>
            <a:ext cx="287319" cy="272717"/>
            <a:chOff x="4499992" y="2852936"/>
            <a:chExt cx="287319" cy="272717"/>
          </a:xfrm>
        </p:grpSpPr>
        <p:sp>
          <p:nvSpPr>
            <p:cNvPr id="588" name="正方形/長方形 171"/>
            <p:cNvSpPr>
              <a:spLocks noChangeArrowheads="1"/>
            </p:cNvSpPr>
            <p:nvPr/>
          </p:nvSpPr>
          <p:spPr bwMode="auto">
            <a:xfrm>
              <a:off x="4499992" y="285293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89" name="正方形/長方形 171"/>
            <p:cNvSpPr>
              <a:spLocks noChangeArrowheads="1"/>
            </p:cNvSpPr>
            <p:nvPr/>
          </p:nvSpPr>
          <p:spPr bwMode="auto">
            <a:xfrm>
              <a:off x="4499992" y="29156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90" name="正方形/長方形 171"/>
            <p:cNvSpPr>
              <a:spLocks noChangeArrowheads="1"/>
            </p:cNvSpPr>
            <p:nvPr/>
          </p:nvSpPr>
          <p:spPr bwMode="auto">
            <a:xfrm>
              <a:off x="4499992" y="297843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91" name="正方形/長方形 171"/>
            <p:cNvSpPr>
              <a:spLocks noChangeArrowheads="1"/>
            </p:cNvSpPr>
            <p:nvPr/>
          </p:nvSpPr>
          <p:spPr bwMode="auto">
            <a:xfrm>
              <a:off x="4499992" y="304118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1163" name="グループ化 1162"/>
          <p:cNvGrpSpPr/>
          <p:nvPr/>
        </p:nvGrpSpPr>
        <p:grpSpPr>
          <a:xfrm>
            <a:off x="3754218" y="2475324"/>
            <a:ext cx="137802" cy="272717"/>
            <a:chOff x="4652392" y="3005336"/>
            <a:chExt cx="287319" cy="272717"/>
          </a:xfrm>
        </p:grpSpPr>
        <p:sp>
          <p:nvSpPr>
            <p:cNvPr id="592" name="正方形/長方形 171"/>
            <p:cNvSpPr>
              <a:spLocks noChangeArrowheads="1"/>
            </p:cNvSpPr>
            <p:nvPr/>
          </p:nvSpPr>
          <p:spPr bwMode="auto">
            <a:xfrm>
              <a:off x="4652392" y="300533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93" name="正方形/長方形 171"/>
            <p:cNvSpPr>
              <a:spLocks noChangeArrowheads="1"/>
            </p:cNvSpPr>
            <p:nvPr/>
          </p:nvSpPr>
          <p:spPr bwMode="auto">
            <a:xfrm>
              <a:off x="4652392" y="30680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94" name="正方形/長方形 171"/>
            <p:cNvSpPr>
              <a:spLocks noChangeArrowheads="1"/>
            </p:cNvSpPr>
            <p:nvPr/>
          </p:nvSpPr>
          <p:spPr bwMode="auto">
            <a:xfrm>
              <a:off x="4652392" y="313083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95" name="正方形/長方形 171"/>
            <p:cNvSpPr>
              <a:spLocks noChangeArrowheads="1"/>
            </p:cNvSpPr>
            <p:nvPr/>
          </p:nvSpPr>
          <p:spPr bwMode="auto">
            <a:xfrm>
              <a:off x="4652392" y="319358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597" name="グループ化 596"/>
          <p:cNvGrpSpPr/>
          <p:nvPr/>
        </p:nvGrpSpPr>
        <p:grpSpPr>
          <a:xfrm>
            <a:off x="3997339" y="2883217"/>
            <a:ext cx="137802" cy="272717"/>
            <a:chOff x="4652392" y="3005336"/>
            <a:chExt cx="287319" cy="272717"/>
          </a:xfrm>
        </p:grpSpPr>
        <p:sp>
          <p:nvSpPr>
            <p:cNvPr id="598" name="正方形/長方形 171"/>
            <p:cNvSpPr>
              <a:spLocks noChangeArrowheads="1"/>
            </p:cNvSpPr>
            <p:nvPr/>
          </p:nvSpPr>
          <p:spPr bwMode="auto">
            <a:xfrm>
              <a:off x="4652392" y="300533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99" name="正方形/長方形 171"/>
            <p:cNvSpPr>
              <a:spLocks noChangeArrowheads="1"/>
            </p:cNvSpPr>
            <p:nvPr/>
          </p:nvSpPr>
          <p:spPr bwMode="auto">
            <a:xfrm>
              <a:off x="4652392" y="3068085"/>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600" name="正方形/長方形 171"/>
            <p:cNvSpPr>
              <a:spLocks noChangeArrowheads="1"/>
            </p:cNvSpPr>
            <p:nvPr/>
          </p:nvSpPr>
          <p:spPr bwMode="auto">
            <a:xfrm>
              <a:off x="4652392" y="313083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601" name="正方形/長方形 171"/>
            <p:cNvSpPr>
              <a:spLocks noChangeArrowheads="1"/>
            </p:cNvSpPr>
            <p:nvPr/>
          </p:nvSpPr>
          <p:spPr bwMode="auto">
            <a:xfrm>
              <a:off x="4652392" y="319358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10" name="グループ化 9"/>
          <p:cNvGrpSpPr/>
          <p:nvPr/>
        </p:nvGrpSpPr>
        <p:grpSpPr>
          <a:xfrm>
            <a:off x="2437992" y="3776298"/>
            <a:ext cx="299352" cy="84471"/>
            <a:chOff x="913992" y="3769377"/>
            <a:chExt cx="299352" cy="84471"/>
          </a:xfrm>
        </p:grpSpPr>
        <p:sp>
          <p:nvSpPr>
            <p:cNvPr id="608" name="正方形/長方形 171"/>
            <p:cNvSpPr>
              <a:spLocks noChangeArrowheads="1"/>
            </p:cNvSpPr>
            <p:nvPr/>
          </p:nvSpPr>
          <p:spPr bwMode="auto">
            <a:xfrm>
              <a:off x="913992" y="3769377"/>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609" name="正方形/長方形 171"/>
            <p:cNvSpPr>
              <a:spLocks noChangeArrowheads="1"/>
            </p:cNvSpPr>
            <p:nvPr/>
          </p:nvSpPr>
          <p:spPr bwMode="auto">
            <a:xfrm>
              <a:off x="1065903" y="3769377"/>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11" name="グループ化 10"/>
          <p:cNvGrpSpPr/>
          <p:nvPr/>
        </p:nvGrpSpPr>
        <p:grpSpPr>
          <a:xfrm>
            <a:off x="3472640" y="3776298"/>
            <a:ext cx="294101" cy="84471"/>
            <a:chOff x="1948639" y="3769377"/>
            <a:chExt cx="294101" cy="84471"/>
          </a:xfrm>
        </p:grpSpPr>
        <p:sp>
          <p:nvSpPr>
            <p:cNvPr id="605" name="正方形/長方形 171"/>
            <p:cNvSpPr>
              <a:spLocks noChangeArrowheads="1"/>
            </p:cNvSpPr>
            <p:nvPr/>
          </p:nvSpPr>
          <p:spPr bwMode="auto">
            <a:xfrm>
              <a:off x="2095299" y="3769377"/>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610" name="正方形/長方形 171"/>
            <p:cNvSpPr>
              <a:spLocks noChangeArrowheads="1"/>
            </p:cNvSpPr>
            <p:nvPr/>
          </p:nvSpPr>
          <p:spPr bwMode="auto">
            <a:xfrm>
              <a:off x="1948639" y="3769377"/>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13" name="グループ化 12"/>
          <p:cNvGrpSpPr/>
          <p:nvPr/>
        </p:nvGrpSpPr>
        <p:grpSpPr>
          <a:xfrm>
            <a:off x="4531406" y="3776298"/>
            <a:ext cx="298376" cy="84471"/>
            <a:chOff x="3007406" y="3769377"/>
            <a:chExt cx="298376" cy="84471"/>
          </a:xfrm>
        </p:grpSpPr>
        <p:sp>
          <p:nvSpPr>
            <p:cNvPr id="606" name="正方形/長方形 171"/>
            <p:cNvSpPr>
              <a:spLocks noChangeArrowheads="1"/>
            </p:cNvSpPr>
            <p:nvPr/>
          </p:nvSpPr>
          <p:spPr bwMode="auto">
            <a:xfrm>
              <a:off x="3158341" y="3769377"/>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611" name="正方形/長方形 171"/>
            <p:cNvSpPr>
              <a:spLocks noChangeArrowheads="1"/>
            </p:cNvSpPr>
            <p:nvPr/>
          </p:nvSpPr>
          <p:spPr bwMode="auto">
            <a:xfrm>
              <a:off x="3007406" y="3769377"/>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12" name="グループ化 11"/>
          <p:cNvGrpSpPr/>
          <p:nvPr/>
        </p:nvGrpSpPr>
        <p:grpSpPr>
          <a:xfrm>
            <a:off x="5589220" y="3776298"/>
            <a:ext cx="298169" cy="84471"/>
            <a:chOff x="4065219" y="3769377"/>
            <a:chExt cx="298169" cy="84471"/>
          </a:xfrm>
        </p:grpSpPr>
        <p:sp>
          <p:nvSpPr>
            <p:cNvPr id="607" name="正方形/長方形 171"/>
            <p:cNvSpPr>
              <a:spLocks noChangeArrowheads="1"/>
            </p:cNvSpPr>
            <p:nvPr/>
          </p:nvSpPr>
          <p:spPr bwMode="auto">
            <a:xfrm>
              <a:off x="4215947" y="3769377"/>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612" name="正方形/長方形 171"/>
            <p:cNvSpPr>
              <a:spLocks noChangeArrowheads="1"/>
            </p:cNvSpPr>
            <p:nvPr/>
          </p:nvSpPr>
          <p:spPr bwMode="auto">
            <a:xfrm>
              <a:off x="4065219" y="3769377"/>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sp>
        <p:nvSpPr>
          <p:cNvPr id="216" name="正方形/長方形 171"/>
          <p:cNvSpPr>
            <a:spLocks noChangeArrowheads="1"/>
          </p:cNvSpPr>
          <p:nvPr/>
        </p:nvSpPr>
        <p:spPr bwMode="auto">
          <a:xfrm>
            <a:off x="3478682" y="5885494"/>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17" name="正方形/長方形 171"/>
          <p:cNvSpPr>
            <a:spLocks noChangeArrowheads="1"/>
          </p:cNvSpPr>
          <p:nvPr/>
        </p:nvSpPr>
        <p:spPr bwMode="auto">
          <a:xfrm>
            <a:off x="3478682" y="601753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18" name="正方形/長方形 171"/>
          <p:cNvSpPr>
            <a:spLocks noChangeArrowheads="1"/>
          </p:cNvSpPr>
          <p:nvPr/>
        </p:nvSpPr>
        <p:spPr bwMode="auto">
          <a:xfrm>
            <a:off x="3478682" y="6149578"/>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19" name="正方形/長方形 171"/>
          <p:cNvSpPr>
            <a:spLocks noChangeArrowheads="1"/>
          </p:cNvSpPr>
          <p:nvPr/>
        </p:nvSpPr>
        <p:spPr bwMode="auto">
          <a:xfrm>
            <a:off x="3478682" y="628161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0" name="正方形/長方形 171"/>
          <p:cNvSpPr>
            <a:spLocks noChangeArrowheads="1"/>
          </p:cNvSpPr>
          <p:nvPr/>
        </p:nvSpPr>
        <p:spPr bwMode="auto">
          <a:xfrm>
            <a:off x="3478682" y="535732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1" name="正方形/長方形 171"/>
          <p:cNvSpPr>
            <a:spLocks noChangeArrowheads="1"/>
          </p:cNvSpPr>
          <p:nvPr/>
        </p:nvSpPr>
        <p:spPr bwMode="auto">
          <a:xfrm>
            <a:off x="3478682" y="5489368"/>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2" name="正方形/長方形 171"/>
          <p:cNvSpPr>
            <a:spLocks noChangeArrowheads="1"/>
          </p:cNvSpPr>
          <p:nvPr/>
        </p:nvSpPr>
        <p:spPr bwMode="auto">
          <a:xfrm>
            <a:off x="3478682" y="5621410"/>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3" name="正方形/長方形 171"/>
          <p:cNvSpPr>
            <a:spLocks noChangeArrowheads="1"/>
          </p:cNvSpPr>
          <p:nvPr/>
        </p:nvSpPr>
        <p:spPr bwMode="auto">
          <a:xfrm>
            <a:off x="3478682" y="575345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4" name="正方形/長方形 171"/>
          <p:cNvSpPr>
            <a:spLocks noChangeArrowheads="1"/>
          </p:cNvSpPr>
          <p:nvPr/>
        </p:nvSpPr>
        <p:spPr bwMode="auto">
          <a:xfrm>
            <a:off x="4528370" y="5885494"/>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5" name="正方形/長方形 171"/>
          <p:cNvSpPr>
            <a:spLocks noChangeArrowheads="1"/>
          </p:cNvSpPr>
          <p:nvPr/>
        </p:nvSpPr>
        <p:spPr bwMode="auto">
          <a:xfrm>
            <a:off x="4528370" y="601753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6" name="正方形/長方形 171"/>
          <p:cNvSpPr>
            <a:spLocks noChangeArrowheads="1"/>
          </p:cNvSpPr>
          <p:nvPr/>
        </p:nvSpPr>
        <p:spPr bwMode="auto">
          <a:xfrm>
            <a:off x="4528370" y="6149578"/>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7" name="正方形/長方形 171"/>
          <p:cNvSpPr>
            <a:spLocks noChangeArrowheads="1"/>
          </p:cNvSpPr>
          <p:nvPr/>
        </p:nvSpPr>
        <p:spPr bwMode="auto">
          <a:xfrm>
            <a:off x="4528370" y="628161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8" name="正方形/長方形 171"/>
          <p:cNvSpPr>
            <a:spLocks noChangeArrowheads="1"/>
          </p:cNvSpPr>
          <p:nvPr/>
        </p:nvSpPr>
        <p:spPr bwMode="auto">
          <a:xfrm>
            <a:off x="4528370" y="535732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29" name="正方形/長方形 171"/>
          <p:cNvSpPr>
            <a:spLocks noChangeArrowheads="1"/>
          </p:cNvSpPr>
          <p:nvPr/>
        </p:nvSpPr>
        <p:spPr bwMode="auto">
          <a:xfrm>
            <a:off x="4528370" y="5489368"/>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0" name="正方形/長方形 171"/>
          <p:cNvSpPr>
            <a:spLocks noChangeArrowheads="1"/>
          </p:cNvSpPr>
          <p:nvPr/>
        </p:nvSpPr>
        <p:spPr bwMode="auto">
          <a:xfrm>
            <a:off x="4528370" y="5621410"/>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1" name="正方形/長方形 171"/>
          <p:cNvSpPr>
            <a:spLocks noChangeArrowheads="1"/>
          </p:cNvSpPr>
          <p:nvPr/>
        </p:nvSpPr>
        <p:spPr bwMode="auto">
          <a:xfrm>
            <a:off x="4528370" y="575345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2" name="正方形/長方形 171"/>
          <p:cNvSpPr>
            <a:spLocks noChangeArrowheads="1"/>
          </p:cNvSpPr>
          <p:nvPr/>
        </p:nvSpPr>
        <p:spPr bwMode="auto">
          <a:xfrm>
            <a:off x="5580411" y="5884430"/>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3" name="正方形/長方形 171"/>
          <p:cNvSpPr>
            <a:spLocks noChangeArrowheads="1"/>
          </p:cNvSpPr>
          <p:nvPr/>
        </p:nvSpPr>
        <p:spPr bwMode="auto">
          <a:xfrm>
            <a:off x="5580411" y="6016472"/>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4" name="正方形/長方形 171"/>
          <p:cNvSpPr>
            <a:spLocks noChangeArrowheads="1"/>
          </p:cNvSpPr>
          <p:nvPr/>
        </p:nvSpPr>
        <p:spPr bwMode="auto">
          <a:xfrm>
            <a:off x="5580411" y="614851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5" name="正方形/長方形 171"/>
          <p:cNvSpPr>
            <a:spLocks noChangeArrowheads="1"/>
          </p:cNvSpPr>
          <p:nvPr/>
        </p:nvSpPr>
        <p:spPr bwMode="auto">
          <a:xfrm>
            <a:off x="5580411" y="628055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6" name="正方形/長方形 171"/>
          <p:cNvSpPr>
            <a:spLocks noChangeArrowheads="1"/>
          </p:cNvSpPr>
          <p:nvPr/>
        </p:nvSpPr>
        <p:spPr bwMode="auto">
          <a:xfrm>
            <a:off x="5580411" y="5356262"/>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7" name="正方形/長方形 171"/>
          <p:cNvSpPr>
            <a:spLocks noChangeArrowheads="1"/>
          </p:cNvSpPr>
          <p:nvPr/>
        </p:nvSpPr>
        <p:spPr bwMode="auto">
          <a:xfrm>
            <a:off x="5580411" y="5488304"/>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8" name="正方形/長方形 171"/>
          <p:cNvSpPr>
            <a:spLocks noChangeArrowheads="1"/>
          </p:cNvSpPr>
          <p:nvPr/>
        </p:nvSpPr>
        <p:spPr bwMode="auto">
          <a:xfrm>
            <a:off x="5580411" y="5620346"/>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39" name="正方形/長方形 171"/>
          <p:cNvSpPr>
            <a:spLocks noChangeArrowheads="1"/>
          </p:cNvSpPr>
          <p:nvPr/>
        </p:nvSpPr>
        <p:spPr bwMode="auto">
          <a:xfrm>
            <a:off x="5580411" y="575238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0" name="正方形/長方形 171"/>
          <p:cNvSpPr>
            <a:spLocks noChangeArrowheads="1"/>
          </p:cNvSpPr>
          <p:nvPr/>
        </p:nvSpPr>
        <p:spPr bwMode="auto">
          <a:xfrm>
            <a:off x="2426642" y="57178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1" name="正方形/長方形 171"/>
          <p:cNvSpPr>
            <a:spLocks noChangeArrowheads="1"/>
          </p:cNvSpPr>
          <p:nvPr/>
        </p:nvSpPr>
        <p:spPr bwMode="auto">
          <a:xfrm>
            <a:off x="2426642" y="7038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2" name="正方形/長方形 171"/>
          <p:cNvSpPr>
            <a:spLocks noChangeArrowheads="1"/>
          </p:cNvSpPr>
          <p:nvPr/>
        </p:nvSpPr>
        <p:spPr bwMode="auto">
          <a:xfrm>
            <a:off x="2426642" y="835872"/>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3" name="正方形/長方形 171"/>
          <p:cNvSpPr>
            <a:spLocks noChangeArrowheads="1"/>
          </p:cNvSpPr>
          <p:nvPr/>
        </p:nvSpPr>
        <p:spPr bwMode="auto">
          <a:xfrm>
            <a:off x="2426642" y="96791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4" name="正方形/長方形 171"/>
          <p:cNvSpPr>
            <a:spLocks noChangeArrowheads="1"/>
          </p:cNvSpPr>
          <p:nvPr/>
        </p:nvSpPr>
        <p:spPr bwMode="auto">
          <a:xfrm>
            <a:off x="2426642" y="43620"/>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5" name="正方形/長方形 171"/>
          <p:cNvSpPr>
            <a:spLocks noChangeArrowheads="1"/>
          </p:cNvSpPr>
          <p:nvPr/>
        </p:nvSpPr>
        <p:spPr bwMode="auto">
          <a:xfrm>
            <a:off x="2426642" y="175662"/>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6" name="正方形/長方形 171"/>
          <p:cNvSpPr>
            <a:spLocks noChangeArrowheads="1"/>
          </p:cNvSpPr>
          <p:nvPr/>
        </p:nvSpPr>
        <p:spPr bwMode="auto">
          <a:xfrm>
            <a:off x="2426642" y="30770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7" name="正方形/長方形 171"/>
          <p:cNvSpPr>
            <a:spLocks noChangeArrowheads="1"/>
          </p:cNvSpPr>
          <p:nvPr/>
        </p:nvSpPr>
        <p:spPr bwMode="auto">
          <a:xfrm>
            <a:off x="2426642" y="439746"/>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8" name="正方形/長方形 171"/>
          <p:cNvSpPr>
            <a:spLocks noChangeArrowheads="1"/>
          </p:cNvSpPr>
          <p:nvPr/>
        </p:nvSpPr>
        <p:spPr bwMode="auto">
          <a:xfrm>
            <a:off x="3478682" y="57178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49" name="正方形/長方形 171"/>
          <p:cNvSpPr>
            <a:spLocks noChangeArrowheads="1"/>
          </p:cNvSpPr>
          <p:nvPr/>
        </p:nvSpPr>
        <p:spPr bwMode="auto">
          <a:xfrm>
            <a:off x="3478682" y="7038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0" name="正方形/長方形 171"/>
          <p:cNvSpPr>
            <a:spLocks noChangeArrowheads="1"/>
          </p:cNvSpPr>
          <p:nvPr/>
        </p:nvSpPr>
        <p:spPr bwMode="auto">
          <a:xfrm>
            <a:off x="3478682" y="835872"/>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1" name="正方形/長方形 171"/>
          <p:cNvSpPr>
            <a:spLocks noChangeArrowheads="1"/>
          </p:cNvSpPr>
          <p:nvPr/>
        </p:nvSpPr>
        <p:spPr bwMode="auto">
          <a:xfrm>
            <a:off x="3478682" y="96791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2" name="正方形/長方形 171"/>
          <p:cNvSpPr>
            <a:spLocks noChangeArrowheads="1"/>
          </p:cNvSpPr>
          <p:nvPr/>
        </p:nvSpPr>
        <p:spPr bwMode="auto">
          <a:xfrm>
            <a:off x="3478682" y="43620"/>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3" name="正方形/長方形 171"/>
          <p:cNvSpPr>
            <a:spLocks noChangeArrowheads="1"/>
          </p:cNvSpPr>
          <p:nvPr/>
        </p:nvSpPr>
        <p:spPr bwMode="auto">
          <a:xfrm>
            <a:off x="3478682" y="175662"/>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4" name="正方形/長方形 171"/>
          <p:cNvSpPr>
            <a:spLocks noChangeArrowheads="1"/>
          </p:cNvSpPr>
          <p:nvPr/>
        </p:nvSpPr>
        <p:spPr bwMode="auto">
          <a:xfrm>
            <a:off x="3478682" y="30770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5" name="正方形/長方形 171"/>
          <p:cNvSpPr>
            <a:spLocks noChangeArrowheads="1"/>
          </p:cNvSpPr>
          <p:nvPr/>
        </p:nvSpPr>
        <p:spPr bwMode="auto">
          <a:xfrm>
            <a:off x="3478682" y="439746"/>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6" name="正方形/長方形 171"/>
          <p:cNvSpPr>
            <a:spLocks noChangeArrowheads="1"/>
          </p:cNvSpPr>
          <p:nvPr/>
        </p:nvSpPr>
        <p:spPr bwMode="auto">
          <a:xfrm>
            <a:off x="4528370" y="571788"/>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7" name="正方形/長方形 171"/>
          <p:cNvSpPr>
            <a:spLocks noChangeArrowheads="1"/>
          </p:cNvSpPr>
          <p:nvPr/>
        </p:nvSpPr>
        <p:spPr bwMode="auto">
          <a:xfrm>
            <a:off x="4528370" y="70383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8" name="正方形/長方形 171"/>
          <p:cNvSpPr>
            <a:spLocks noChangeArrowheads="1"/>
          </p:cNvSpPr>
          <p:nvPr/>
        </p:nvSpPr>
        <p:spPr bwMode="auto">
          <a:xfrm>
            <a:off x="4528370" y="835872"/>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59" name="正方形/長方形 171"/>
          <p:cNvSpPr>
            <a:spLocks noChangeArrowheads="1"/>
          </p:cNvSpPr>
          <p:nvPr/>
        </p:nvSpPr>
        <p:spPr bwMode="auto">
          <a:xfrm>
            <a:off x="4528370" y="96791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0" name="正方形/長方形 171"/>
          <p:cNvSpPr>
            <a:spLocks noChangeArrowheads="1"/>
          </p:cNvSpPr>
          <p:nvPr/>
        </p:nvSpPr>
        <p:spPr bwMode="auto">
          <a:xfrm>
            <a:off x="4528370" y="43620"/>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1" name="正方形/長方形 171"/>
          <p:cNvSpPr>
            <a:spLocks noChangeArrowheads="1"/>
          </p:cNvSpPr>
          <p:nvPr/>
        </p:nvSpPr>
        <p:spPr bwMode="auto">
          <a:xfrm>
            <a:off x="4528370" y="175662"/>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2" name="正方形/長方形 171"/>
          <p:cNvSpPr>
            <a:spLocks noChangeArrowheads="1"/>
          </p:cNvSpPr>
          <p:nvPr/>
        </p:nvSpPr>
        <p:spPr bwMode="auto">
          <a:xfrm>
            <a:off x="4528370" y="307704"/>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3" name="正方形/長方形 171"/>
          <p:cNvSpPr>
            <a:spLocks noChangeArrowheads="1"/>
          </p:cNvSpPr>
          <p:nvPr/>
        </p:nvSpPr>
        <p:spPr bwMode="auto">
          <a:xfrm>
            <a:off x="4528370" y="439746"/>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4" name="正方形/長方形 171"/>
          <p:cNvSpPr>
            <a:spLocks noChangeArrowheads="1"/>
          </p:cNvSpPr>
          <p:nvPr/>
        </p:nvSpPr>
        <p:spPr bwMode="auto">
          <a:xfrm>
            <a:off x="5580411" y="570724"/>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5" name="正方形/長方形 171"/>
          <p:cNvSpPr>
            <a:spLocks noChangeArrowheads="1"/>
          </p:cNvSpPr>
          <p:nvPr/>
        </p:nvSpPr>
        <p:spPr bwMode="auto">
          <a:xfrm>
            <a:off x="5580411" y="702766"/>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6" name="正方形/長方形 171"/>
          <p:cNvSpPr>
            <a:spLocks noChangeArrowheads="1"/>
          </p:cNvSpPr>
          <p:nvPr/>
        </p:nvSpPr>
        <p:spPr bwMode="auto">
          <a:xfrm>
            <a:off x="5580411" y="834808"/>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7" name="正方形/長方形 171"/>
          <p:cNvSpPr>
            <a:spLocks noChangeArrowheads="1"/>
          </p:cNvSpPr>
          <p:nvPr/>
        </p:nvSpPr>
        <p:spPr bwMode="auto">
          <a:xfrm>
            <a:off x="5580411" y="966848"/>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8" name="正方形/長方形 171"/>
          <p:cNvSpPr>
            <a:spLocks noChangeArrowheads="1"/>
          </p:cNvSpPr>
          <p:nvPr/>
        </p:nvSpPr>
        <p:spPr bwMode="auto">
          <a:xfrm>
            <a:off x="5580411" y="42556"/>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69" name="正方形/長方形 171"/>
          <p:cNvSpPr>
            <a:spLocks noChangeArrowheads="1"/>
          </p:cNvSpPr>
          <p:nvPr/>
        </p:nvSpPr>
        <p:spPr bwMode="auto">
          <a:xfrm>
            <a:off x="5580411" y="174598"/>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0" name="正方形/長方形 171"/>
          <p:cNvSpPr>
            <a:spLocks noChangeArrowheads="1"/>
          </p:cNvSpPr>
          <p:nvPr/>
        </p:nvSpPr>
        <p:spPr bwMode="auto">
          <a:xfrm>
            <a:off x="5580411" y="306640"/>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1" name="正方形/長方形 171"/>
          <p:cNvSpPr>
            <a:spLocks noChangeArrowheads="1"/>
          </p:cNvSpPr>
          <p:nvPr/>
        </p:nvSpPr>
        <p:spPr bwMode="auto">
          <a:xfrm>
            <a:off x="5580411" y="43868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9" name="正方形/長方形 171"/>
          <p:cNvSpPr>
            <a:spLocks noChangeArrowheads="1"/>
          </p:cNvSpPr>
          <p:nvPr/>
        </p:nvSpPr>
        <p:spPr bwMode="auto">
          <a:xfrm>
            <a:off x="4877974" y="1755592"/>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0" name="正方形/長方形 171"/>
          <p:cNvSpPr>
            <a:spLocks noChangeArrowheads="1"/>
          </p:cNvSpPr>
          <p:nvPr/>
        </p:nvSpPr>
        <p:spPr bwMode="auto">
          <a:xfrm>
            <a:off x="5274730" y="1755592"/>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1" name="正方形/長方形 171"/>
          <p:cNvSpPr>
            <a:spLocks noChangeArrowheads="1"/>
          </p:cNvSpPr>
          <p:nvPr/>
        </p:nvSpPr>
        <p:spPr bwMode="auto">
          <a:xfrm>
            <a:off x="3820117" y="1755592"/>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2" name="正方形/長方形 171"/>
          <p:cNvSpPr>
            <a:spLocks noChangeArrowheads="1"/>
          </p:cNvSpPr>
          <p:nvPr/>
        </p:nvSpPr>
        <p:spPr bwMode="auto">
          <a:xfrm>
            <a:off x="4216873" y="1755592"/>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5" name="正方形/長方形 171"/>
          <p:cNvSpPr>
            <a:spLocks noChangeArrowheads="1"/>
          </p:cNvSpPr>
          <p:nvPr/>
        </p:nvSpPr>
        <p:spPr bwMode="auto">
          <a:xfrm>
            <a:off x="2963958" y="2281960"/>
            <a:ext cx="287319"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29" name="正方形/長方形 171"/>
          <p:cNvSpPr>
            <a:spLocks noChangeArrowheads="1"/>
          </p:cNvSpPr>
          <p:nvPr/>
        </p:nvSpPr>
        <p:spPr bwMode="auto">
          <a:xfrm>
            <a:off x="3618703" y="2281960"/>
            <a:ext cx="147441"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34" name="正方形/長方形 171"/>
          <p:cNvSpPr>
            <a:spLocks noChangeArrowheads="1"/>
          </p:cNvSpPr>
          <p:nvPr/>
        </p:nvSpPr>
        <p:spPr bwMode="auto">
          <a:xfrm>
            <a:off x="4681745" y="2281960"/>
            <a:ext cx="147441"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39" name="正方形/長方形 171"/>
          <p:cNvSpPr>
            <a:spLocks noChangeArrowheads="1"/>
          </p:cNvSpPr>
          <p:nvPr/>
        </p:nvSpPr>
        <p:spPr bwMode="auto">
          <a:xfrm>
            <a:off x="5739351" y="2281960"/>
            <a:ext cx="147441"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44" name="正方形/長方形 171"/>
          <p:cNvSpPr>
            <a:spLocks noChangeArrowheads="1"/>
          </p:cNvSpPr>
          <p:nvPr/>
        </p:nvSpPr>
        <p:spPr bwMode="auto">
          <a:xfrm>
            <a:off x="2437396" y="2281960"/>
            <a:ext cx="147441"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49" name="正方形/長方形 171"/>
          <p:cNvSpPr>
            <a:spLocks noChangeArrowheads="1"/>
          </p:cNvSpPr>
          <p:nvPr/>
        </p:nvSpPr>
        <p:spPr bwMode="auto">
          <a:xfrm>
            <a:off x="2024209" y="2281960"/>
            <a:ext cx="147441"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18" name="正方形/長方形 171"/>
          <p:cNvSpPr>
            <a:spLocks noChangeArrowheads="1"/>
          </p:cNvSpPr>
          <p:nvPr/>
        </p:nvSpPr>
        <p:spPr bwMode="auto">
          <a:xfrm>
            <a:off x="5084289" y="228196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517" name="正方形/長方形 171"/>
          <p:cNvSpPr>
            <a:spLocks noChangeArrowheads="1"/>
          </p:cNvSpPr>
          <p:nvPr/>
        </p:nvSpPr>
        <p:spPr bwMode="auto">
          <a:xfrm>
            <a:off x="4017254" y="2281960"/>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08" name="正方形/長方形 171"/>
          <p:cNvSpPr>
            <a:spLocks noChangeArrowheads="1"/>
          </p:cNvSpPr>
          <p:nvPr/>
        </p:nvSpPr>
        <p:spPr bwMode="auto">
          <a:xfrm>
            <a:off x="2588828" y="3577073"/>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09" name="正方形/長方形 171"/>
          <p:cNvSpPr>
            <a:spLocks noChangeArrowheads="1"/>
          </p:cNvSpPr>
          <p:nvPr/>
        </p:nvSpPr>
        <p:spPr bwMode="auto">
          <a:xfrm>
            <a:off x="3466751" y="3577073"/>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10" name="正方形/長方形 171"/>
          <p:cNvSpPr>
            <a:spLocks noChangeArrowheads="1"/>
          </p:cNvSpPr>
          <p:nvPr/>
        </p:nvSpPr>
        <p:spPr bwMode="auto">
          <a:xfrm>
            <a:off x="4535144" y="3577073"/>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11" name="正方形/長方形 171"/>
          <p:cNvSpPr>
            <a:spLocks noChangeArrowheads="1"/>
          </p:cNvSpPr>
          <p:nvPr/>
        </p:nvSpPr>
        <p:spPr bwMode="auto">
          <a:xfrm>
            <a:off x="5597243" y="3577073"/>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5" name="正方形/長方形 171"/>
          <p:cNvSpPr>
            <a:spLocks noChangeArrowheads="1"/>
          </p:cNvSpPr>
          <p:nvPr/>
        </p:nvSpPr>
        <p:spPr bwMode="auto">
          <a:xfrm>
            <a:off x="2592034" y="377629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6" name="正方形/長方形 171"/>
          <p:cNvSpPr>
            <a:spLocks noChangeArrowheads="1"/>
          </p:cNvSpPr>
          <p:nvPr/>
        </p:nvSpPr>
        <p:spPr bwMode="auto">
          <a:xfrm>
            <a:off x="3465144" y="377629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7" name="正方形/長方形 171"/>
          <p:cNvSpPr>
            <a:spLocks noChangeArrowheads="1"/>
          </p:cNvSpPr>
          <p:nvPr/>
        </p:nvSpPr>
        <p:spPr bwMode="auto">
          <a:xfrm>
            <a:off x="4533537" y="377629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8" name="正方形/長方形 171"/>
          <p:cNvSpPr>
            <a:spLocks noChangeArrowheads="1"/>
          </p:cNvSpPr>
          <p:nvPr/>
        </p:nvSpPr>
        <p:spPr bwMode="auto">
          <a:xfrm>
            <a:off x="5595636" y="377629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9" name="正方形/長方形 171"/>
          <p:cNvSpPr>
            <a:spLocks noChangeArrowheads="1"/>
          </p:cNvSpPr>
          <p:nvPr/>
        </p:nvSpPr>
        <p:spPr bwMode="auto">
          <a:xfrm>
            <a:off x="3618703" y="2747289"/>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0" name="正方形/長方形 171"/>
          <p:cNvSpPr>
            <a:spLocks noChangeArrowheads="1"/>
          </p:cNvSpPr>
          <p:nvPr/>
        </p:nvSpPr>
        <p:spPr bwMode="auto">
          <a:xfrm>
            <a:off x="4681745" y="2747289"/>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1" name="正方形/長方形 171"/>
          <p:cNvSpPr>
            <a:spLocks noChangeArrowheads="1"/>
          </p:cNvSpPr>
          <p:nvPr/>
        </p:nvSpPr>
        <p:spPr bwMode="auto">
          <a:xfrm>
            <a:off x="5739351" y="2747289"/>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2" name="正方形/長方形 171"/>
          <p:cNvSpPr>
            <a:spLocks noChangeArrowheads="1"/>
          </p:cNvSpPr>
          <p:nvPr/>
        </p:nvSpPr>
        <p:spPr bwMode="auto">
          <a:xfrm>
            <a:off x="2430835" y="2741965"/>
            <a:ext cx="147441"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3" name="正方形/長方形 171"/>
          <p:cNvSpPr>
            <a:spLocks noChangeArrowheads="1"/>
          </p:cNvSpPr>
          <p:nvPr/>
        </p:nvSpPr>
        <p:spPr bwMode="auto">
          <a:xfrm>
            <a:off x="4017254" y="274766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4" name="正方形/長方形 171"/>
          <p:cNvSpPr>
            <a:spLocks noChangeArrowheads="1"/>
          </p:cNvSpPr>
          <p:nvPr/>
        </p:nvSpPr>
        <p:spPr bwMode="auto">
          <a:xfrm>
            <a:off x="5084289" y="274766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2" name="正方形/長方形 171"/>
          <p:cNvSpPr>
            <a:spLocks noChangeArrowheads="1"/>
          </p:cNvSpPr>
          <p:nvPr/>
        </p:nvSpPr>
        <p:spPr bwMode="auto">
          <a:xfrm>
            <a:off x="5726632" y="958804"/>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8" name="正方形/長方形 171"/>
          <p:cNvSpPr>
            <a:spLocks noChangeArrowheads="1"/>
          </p:cNvSpPr>
          <p:nvPr/>
        </p:nvSpPr>
        <p:spPr bwMode="auto">
          <a:xfrm>
            <a:off x="4657179" y="966440"/>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3" name="正方形/長方形 171"/>
          <p:cNvSpPr>
            <a:spLocks noChangeArrowheads="1"/>
          </p:cNvSpPr>
          <p:nvPr/>
        </p:nvSpPr>
        <p:spPr bwMode="auto">
          <a:xfrm>
            <a:off x="3606778" y="964550"/>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84" name="正方形/長方形 171"/>
          <p:cNvSpPr>
            <a:spLocks noChangeArrowheads="1"/>
          </p:cNvSpPr>
          <p:nvPr/>
        </p:nvSpPr>
        <p:spPr bwMode="auto">
          <a:xfrm>
            <a:off x="2423013" y="962660"/>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8" name="正方形/長方形 171"/>
          <p:cNvSpPr>
            <a:spLocks noChangeArrowheads="1"/>
          </p:cNvSpPr>
          <p:nvPr/>
        </p:nvSpPr>
        <p:spPr bwMode="auto">
          <a:xfrm>
            <a:off x="2426641" y="709494"/>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9" name="正方形/長方形 171"/>
          <p:cNvSpPr>
            <a:spLocks noChangeArrowheads="1"/>
          </p:cNvSpPr>
          <p:nvPr/>
        </p:nvSpPr>
        <p:spPr bwMode="auto">
          <a:xfrm>
            <a:off x="2426641" y="841536"/>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77" name="正方形/長方形 171"/>
          <p:cNvSpPr>
            <a:spLocks noChangeArrowheads="1"/>
          </p:cNvSpPr>
          <p:nvPr/>
        </p:nvSpPr>
        <p:spPr bwMode="auto">
          <a:xfrm>
            <a:off x="2019571" y="966439"/>
            <a:ext cx="147441"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5" name="正方形/長方形 171"/>
          <p:cNvSpPr>
            <a:spLocks noChangeArrowheads="1"/>
          </p:cNvSpPr>
          <p:nvPr/>
        </p:nvSpPr>
        <p:spPr bwMode="auto">
          <a:xfrm>
            <a:off x="2443434" y="628938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6" name="正方形/長方形 171"/>
          <p:cNvSpPr>
            <a:spLocks noChangeArrowheads="1"/>
          </p:cNvSpPr>
          <p:nvPr/>
        </p:nvSpPr>
        <p:spPr bwMode="auto">
          <a:xfrm>
            <a:off x="3481035" y="628938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297" name="正方形/長方形 171"/>
          <p:cNvSpPr>
            <a:spLocks noChangeArrowheads="1"/>
          </p:cNvSpPr>
          <p:nvPr/>
        </p:nvSpPr>
        <p:spPr bwMode="auto">
          <a:xfrm>
            <a:off x="4530723" y="6289384"/>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01" name="正方形/長方形 171"/>
          <p:cNvSpPr>
            <a:spLocks noChangeArrowheads="1"/>
          </p:cNvSpPr>
          <p:nvPr/>
        </p:nvSpPr>
        <p:spPr bwMode="auto">
          <a:xfrm>
            <a:off x="5582764" y="6288320"/>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12" name="正方形/長方形 171"/>
          <p:cNvSpPr>
            <a:spLocks noChangeArrowheads="1"/>
          </p:cNvSpPr>
          <p:nvPr/>
        </p:nvSpPr>
        <p:spPr bwMode="auto">
          <a:xfrm>
            <a:off x="6286616" y="274408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13" name="正方形/長方形 171"/>
          <p:cNvSpPr>
            <a:spLocks noChangeArrowheads="1"/>
          </p:cNvSpPr>
          <p:nvPr/>
        </p:nvSpPr>
        <p:spPr bwMode="auto">
          <a:xfrm>
            <a:off x="6433010" y="274408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14" name="正方形/長方形 171"/>
          <p:cNvSpPr>
            <a:spLocks noChangeArrowheads="1"/>
          </p:cNvSpPr>
          <p:nvPr/>
        </p:nvSpPr>
        <p:spPr bwMode="auto">
          <a:xfrm>
            <a:off x="6579404" y="274408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15" name="正方形/長方形 171"/>
          <p:cNvSpPr>
            <a:spLocks noChangeArrowheads="1"/>
          </p:cNvSpPr>
          <p:nvPr/>
        </p:nvSpPr>
        <p:spPr bwMode="auto">
          <a:xfrm>
            <a:off x="6725798" y="2744088"/>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nvGrpSpPr>
          <p:cNvPr id="14" name="グループ化 13"/>
          <p:cNvGrpSpPr/>
          <p:nvPr/>
        </p:nvGrpSpPr>
        <p:grpSpPr>
          <a:xfrm>
            <a:off x="6286092" y="2752985"/>
            <a:ext cx="586623" cy="84471"/>
            <a:chOff x="4754364" y="2586006"/>
            <a:chExt cx="586623" cy="84471"/>
          </a:xfrm>
        </p:grpSpPr>
        <p:sp>
          <p:nvSpPr>
            <p:cNvPr id="321" name="正方形/長方形 171"/>
            <p:cNvSpPr>
              <a:spLocks noChangeArrowheads="1"/>
            </p:cNvSpPr>
            <p:nvPr/>
          </p:nvSpPr>
          <p:spPr bwMode="auto">
            <a:xfrm>
              <a:off x="4754364"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22" name="正方形/長方形 171"/>
            <p:cNvSpPr>
              <a:spLocks noChangeArrowheads="1"/>
            </p:cNvSpPr>
            <p:nvPr/>
          </p:nvSpPr>
          <p:spPr bwMode="auto">
            <a:xfrm>
              <a:off x="4900758"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23" name="正方形/長方形 171"/>
            <p:cNvSpPr>
              <a:spLocks noChangeArrowheads="1"/>
            </p:cNvSpPr>
            <p:nvPr/>
          </p:nvSpPr>
          <p:spPr bwMode="auto">
            <a:xfrm>
              <a:off x="5047152"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24" name="正方形/長方形 171"/>
            <p:cNvSpPr>
              <a:spLocks noChangeArrowheads="1"/>
            </p:cNvSpPr>
            <p:nvPr/>
          </p:nvSpPr>
          <p:spPr bwMode="auto">
            <a:xfrm>
              <a:off x="5193546"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25" name="グループ化 324"/>
          <p:cNvGrpSpPr/>
          <p:nvPr/>
        </p:nvGrpSpPr>
        <p:grpSpPr>
          <a:xfrm>
            <a:off x="6287473" y="2749979"/>
            <a:ext cx="586623" cy="84471"/>
            <a:chOff x="4754364" y="2586006"/>
            <a:chExt cx="586623" cy="84471"/>
          </a:xfrm>
        </p:grpSpPr>
        <p:sp>
          <p:nvSpPr>
            <p:cNvPr id="326" name="正方形/長方形 171"/>
            <p:cNvSpPr>
              <a:spLocks noChangeArrowheads="1"/>
            </p:cNvSpPr>
            <p:nvPr/>
          </p:nvSpPr>
          <p:spPr bwMode="auto">
            <a:xfrm>
              <a:off x="4754364"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27" name="正方形/長方形 171"/>
            <p:cNvSpPr>
              <a:spLocks noChangeArrowheads="1"/>
            </p:cNvSpPr>
            <p:nvPr/>
          </p:nvSpPr>
          <p:spPr bwMode="auto">
            <a:xfrm>
              <a:off x="4900758"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28" name="正方形/長方形 171"/>
            <p:cNvSpPr>
              <a:spLocks noChangeArrowheads="1"/>
            </p:cNvSpPr>
            <p:nvPr/>
          </p:nvSpPr>
          <p:spPr bwMode="auto">
            <a:xfrm>
              <a:off x="5047152"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29" name="正方形/長方形 171"/>
            <p:cNvSpPr>
              <a:spLocks noChangeArrowheads="1"/>
            </p:cNvSpPr>
            <p:nvPr/>
          </p:nvSpPr>
          <p:spPr bwMode="auto">
            <a:xfrm>
              <a:off x="5193546" y="2586006"/>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sp>
        <p:nvSpPr>
          <p:cNvPr id="330" name="正方形/長方形 171"/>
          <p:cNvSpPr>
            <a:spLocks noChangeArrowheads="1"/>
          </p:cNvSpPr>
          <p:nvPr/>
        </p:nvSpPr>
        <p:spPr bwMode="auto">
          <a:xfrm>
            <a:off x="2511811" y="4330851"/>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31" name="正方形/長方形 171"/>
          <p:cNvSpPr>
            <a:spLocks noChangeArrowheads="1"/>
          </p:cNvSpPr>
          <p:nvPr/>
        </p:nvSpPr>
        <p:spPr bwMode="auto">
          <a:xfrm>
            <a:off x="3542863" y="4330851"/>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32" name="正方形/長方形 171"/>
          <p:cNvSpPr>
            <a:spLocks noChangeArrowheads="1"/>
          </p:cNvSpPr>
          <p:nvPr/>
        </p:nvSpPr>
        <p:spPr bwMode="auto">
          <a:xfrm>
            <a:off x="4592551" y="4326965"/>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33" name="正方形/長方形 171"/>
          <p:cNvSpPr>
            <a:spLocks noChangeArrowheads="1"/>
          </p:cNvSpPr>
          <p:nvPr/>
        </p:nvSpPr>
        <p:spPr bwMode="auto">
          <a:xfrm>
            <a:off x="5652911" y="4321175"/>
            <a:ext cx="147441"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41" name="正方形/長方形 171"/>
          <p:cNvSpPr>
            <a:spLocks noChangeArrowheads="1"/>
          </p:cNvSpPr>
          <p:nvPr/>
        </p:nvSpPr>
        <p:spPr bwMode="auto">
          <a:xfrm>
            <a:off x="2962399" y="2281960"/>
            <a:ext cx="287319" cy="84471"/>
          </a:xfrm>
          <a:prstGeom prst="rect">
            <a:avLst/>
          </a:prstGeom>
          <a:solidFill>
            <a:srgbClr val="FF99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nvGrpSpPr>
          <p:cNvPr id="19" name="グループ化 18"/>
          <p:cNvGrpSpPr/>
          <p:nvPr/>
        </p:nvGrpSpPr>
        <p:grpSpPr>
          <a:xfrm>
            <a:off x="7032104" y="793965"/>
            <a:ext cx="4824536" cy="5762170"/>
            <a:chOff x="7032104" y="793965"/>
            <a:chExt cx="4824536" cy="5762170"/>
          </a:xfrm>
        </p:grpSpPr>
        <p:sp>
          <p:nvSpPr>
            <p:cNvPr id="389" name="正方形/長方形 388"/>
            <p:cNvSpPr/>
            <p:nvPr/>
          </p:nvSpPr>
          <p:spPr>
            <a:xfrm>
              <a:off x="7032104" y="3665805"/>
              <a:ext cx="4824536" cy="26523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18" name="正方形/長方形 17"/>
            <p:cNvSpPr/>
            <p:nvPr/>
          </p:nvSpPr>
          <p:spPr>
            <a:xfrm>
              <a:off x="7032104" y="793965"/>
              <a:ext cx="4824536" cy="2652388"/>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17" name="グループ化 16"/>
            <p:cNvGrpSpPr/>
            <p:nvPr/>
          </p:nvGrpSpPr>
          <p:grpSpPr>
            <a:xfrm>
              <a:off x="7091808" y="920257"/>
              <a:ext cx="4570188" cy="5635878"/>
              <a:chOff x="7091808" y="920257"/>
              <a:chExt cx="4570188" cy="5635878"/>
            </a:xfrm>
          </p:grpSpPr>
          <p:sp>
            <p:nvSpPr>
              <p:cNvPr id="347" name="円弧 346"/>
              <p:cNvSpPr/>
              <p:nvPr/>
            </p:nvSpPr>
            <p:spPr>
              <a:xfrm>
                <a:off x="7305228" y="3760565"/>
                <a:ext cx="1784700" cy="2795570"/>
              </a:xfrm>
              <a:prstGeom prst="arc">
                <a:avLst>
                  <a:gd name="adj1" fmla="val 3976192"/>
                  <a:gd name="adj2" fmla="val 17044249"/>
                </a:avLst>
              </a:prstGeom>
              <a:ln w="5715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pic>
            <p:nvPicPr>
              <p:cNvPr id="319" name="図 318"/>
              <p:cNvPicPr>
                <a:picLocks noChangeAspect="1"/>
              </p:cNvPicPr>
              <p:nvPr/>
            </p:nvPicPr>
            <p:blipFill rotWithShape="1">
              <a:blip r:embed="rId3" cstate="print">
                <a:extLst>
                  <a:ext uri="{28A0092B-C50C-407E-A947-70E740481C1C}">
                    <a14:useLocalDpi xmlns:a14="http://schemas.microsoft.com/office/drawing/2010/main" val="0"/>
                  </a:ext>
                </a:extLst>
              </a:blip>
              <a:srcRect l="6708" t="53665" r="10589" b="33371"/>
              <a:stretch/>
            </p:blipFill>
            <p:spPr>
              <a:xfrm>
                <a:off x="8634278" y="5305666"/>
                <a:ext cx="2997236" cy="576064"/>
              </a:xfrm>
              <a:prstGeom prst="rect">
                <a:avLst/>
              </a:prstGeom>
            </p:spPr>
          </p:pic>
          <p:pic>
            <p:nvPicPr>
              <p:cNvPr id="317" name="図 316"/>
              <p:cNvPicPr>
                <a:picLocks noChangeAspect="1"/>
              </p:cNvPicPr>
              <p:nvPr/>
            </p:nvPicPr>
            <p:blipFill rotWithShape="1">
              <a:blip r:embed="rId3" cstate="print">
                <a:extLst>
                  <a:ext uri="{28A0092B-C50C-407E-A947-70E740481C1C}">
                    <a14:useLocalDpi xmlns:a14="http://schemas.microsoft.com/office/drawing/2010/main" val="0"/>
                  </a:ext>
                </a:extLst>
              </a:blip>
              <a:srcRect l="39543" t="29279" r="22706" b="65315"/>
              <a:stretch/>
            </p:blipFill>
            <p:spPr>
              <a:xfrm>
                <a:off x="9866618" y="4388680"/>
                <a:ext cx="1368152" cy="240220"/>
              </a:xfrm>
              <a:prstGeom prst="rect">
                <a:avLst/>
              </a:prstGeom>
            </p:spPr>
          </p:pic>
          <p:pic>
            <p:nvPicPr>
              <p:cNvPr id="303" name="図 302"/>
              <p:cNvPicPr>
                <a:picLocks noChangeAspect="1"/>
              </p:cNvPicPr>
              <p:nvPr/>
            </p:nvPicPr>
            <p:blipFill rotWithShape="1">
              <a:blip r:embed="rId3" cstate="print">
                <a:extLst>
                  <a:ext uri="{28A0092B-C50C-407E-A947-70E740481C1C}">
                    <a14:useLocalDpi xmlns:a14="http://schemas.microsoft.com/office/drawing/2010/main" val="0"/>
                  </a:ext>
                </a:extLst>
              </a:blip>
              <a:srcRect l="13402" t="28373" r="63143" b="46732"/>
              <a:stretch/>
            </p:blipFill>
            <p:spPr>
              <a:xfrm>
                <a:off x="8642251" y="3793498"/>
                <a:ext cx="850062" cy="1106045"/>
              </a:xfrm>
              <a:prstGeom prst="rect">
                <a:avLst/>
              </a:prstGeom>
            </p:spPr>
          </p:pic>
          <p:sp>
            <p:nvSpPr>
              <p:cNvPr id="304" name="正方形/長方形 303"/>
              <p:cNvSpPr/>
              <p:nvPr/>
            </p:nvSpPr>
            <p:spPr>
              <a:xfrm>
                <a:off x="9844130" y="4624992"/>
                <a:ext cx="583494" cy="369332"/>
              </a:xfrm>
              <a:prstGeom prst="rect">
                <a:avLst/>
              </a:prstGeom>
            </p:spPr>
            <p:txBody>
              <a:bodyPr wrap="none" lIns="0" tIns="0" rIns="0" bIns="0">
                <a:spAutoFit/>
              </a:bodyPr>
              <a:lstStyle/>
              <a:p>
                <a:pPr algn="ctr"/>
                <a:r>
                  <a:rPr lang="en-US" altLang="ja-JP" sz="2400" dirty="0">
                    <a:latin typeface="Arial" panose="020B0604020202020204" pitchFamily="34" charset="0"/>
                    <a:ea typeface="HGP創英角ﾎﾟｯﾌﾟ体" panose="040B0A00000000000000" pitchFamily="50" charset="-128"/>
                    <a:cs typeface="Arial" panose="020B0604020202020204" pitchFamily="34" charset="0"/>
                  </a:rPr>
                  <a:t>load</a:t>
                </a:r>
                <a:endParaRPr lang="ja-JP" altLang="en-US" sz="2400" dirty="0">
                  <a:latin typeface="Arial" panose="020B0604020202020204" pitchFamily="34" charset="0"/>
                  <a:cs typeface="Arial" panose="020B0604020202020204" pitchFamily="34" charset="0"/>
                </a:endParaRPr>
              </a:p>
            </p:txBody>
          </p:sp>
          <p:sp>
            <p:nvSpPr>
              <p:cNvPr id="307" name="正方形/長方形 306"/>
              <p:cNvSpPr/>
              <p:nvPr/>
            </p:nvSpPr>
            <p:spPr>
              <a:xfrm>
                <a:off x="10603182" y="4627977"/>
                <a:ext cx="684483" cy="369332"/>
              </a:xfrm>
              <a:prstGeom prst="rect">
                <a:avLst/>
              </a:prstGeom>
            </p:spPr>
            <p:txBody>
              <a:bodyPr wrap="none" lIns="0" tIns="0" rIns="0" bIns="0">
                <a:spAutoFit/>
              </a:bodyPr>
              <a:lstStyle/>
              <a:p>
                <a:pPr algn="ctr"/>
                <a:r>
                  <a:rPr lang="en-US" altLang="ja-JP" sz="2400" dirty="0">
                    <a:latin typeface="Arial" panose="020B0604020202020204" pitchFamily="34" charset="0"/>
                    <a:ea typeface="HGP創英角ﾎﾟｯﾌﾟ体" panose="040B0A00000000000000" pitchFamily="50" charset="-128"/>
                    <a:cs typeface="Arial" panose="020B0604020202020204" pitchFamily="34" charset="0"/>
                  </a:rPr>
                  <a:t>store</a:t>
                </a:r>
                <a:endParaRPr lang="ja-JP" altLang="en-US" sz="2400" dirty="0">
                  <a:latin typeface="Arial" panose="020B0604020202020204" pitchFamily="34" charset="0"/>
                  <a:cs typeface="Arial" panose="020B0604020202020204" pitchFamily="34" charset="0"/>
                </a:endParaRPr>
              </a:p>
            </p:txBody>
          </p:sp>
          <p:sp>
            <p:nvSpPr>
              <p:cNvPr id="308" name="正方形/長方形 307"/>
              <p:cNvSpPr/>
              <p:nvPr/>
            </p:nvSpPr>
            <p:spPr>
              <a:xfrm>
                <a:off x="8595894" y="5293680"/>
                <a:ext cx="3050806" cy="58805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09" name="正方形/長方形 308"/>
              <p:cNvSpPr/>
              <p:nvPr/>
            </p:nvSpPr>
            <p:spPr>
              <a:xfrm>
                <a:off x="9824590" y="5302524"/>
                <a:ext cx="627414" cy="576933"/>
              </a:xfrm>
              <a:prstGeom prst="rect">
                <a:avLst/>
              </a:prstGeom>
              <a:noFill/>
              <a:ln w="762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10" name="正方形/長方形 309"/>
              <p:cNvSpPr/>
              <p:nvPr/>
            </p:nvSpPr>
            <p:spPr>
              <a:xfrm>
                <a:off x="10610182" y="5302525"/>
                <a:ext cx="627414" cy="57920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cxnSp>
            <p:nvCxnSpPr>
              <p:cNvPr id="7" name="カギ線コネクタ 6"/>
              <p:cNvCxnSpPr>
                <a:stCxn id="345" idx="2"/>
                <a:endCxn id="310" idx="0"/>
              </p:cNvCxnSpPr>
              <p:nvPr/>
            </p:nvCxnSpPr>
            <p:spPr>
              <a:xfrm rot="16200000" flipH="1">
                <a:off x="9784851" y="4163487"/>
                <a:ext cx="413260" cy="1864816"/>
              </a:xfrm>
              <a:prstGeom prst="bent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0" name="正方形/長方形 319"/>
              <p:cNvSpPr/>
              <p:nvPr/>
            </p:nvSpPr>
            <p:spPr>
              <a:xfrm>
                <a:off x="8578069" y="3831623"/>
                <a:ext cx="962007" cy="354191"/>
              </a:xfrm>
              <a:prstGeom prst="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40" name="正方形/長方形 339"/>
              <p:cNvSpPr/>
              <p:nvPr/>
            </p:nvSpPr>
            <p:spPr>
              <a:xfrm>
                <a:off x="8578069" y="4183348"/>
                <a:ext cx="962007" cy="354191"/>
              </a:xfrm>
              <a:prstGeom prst="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45" name="正方形/長方形 344"/>
              <p:cNvSpPr/>
              <p:nvPr/>
            </p:nvSpPr>
            <p:spPr>
              <a:xfrm>
                <a:off x="8578069" y="4535074"/>
                <a:ext cx="962007" cy="354191"/>
              </a:xfrm>
              <a:prstGeom prst="rect">
                <a:avLst/>
              </a:prstGeom>
              <a:noFill/>
              <a:ln w="571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7" name="円弧 36"/>
              <p:cNvSpPr/>
              <p:nvPr/>
            </p:nvSpPr>
            <p:spPr>
              <a:xfrm>
                <a:off x="8051494" y="3799317"/>
                <a:ext cx="574876" cy="407893"/>
              </a:xfrm>
              <a:prstGeom prst="arc">
                <a:avLst>
                  <a:gd name="adj1" fmla="val 2624500"/>
                  <a:gd name="adj2" fmla="val 19340493"/>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346" name="円弧 345"/>
              <p:cNvSpPr/>
              <p:nvPr/>
            </p:nvSpPr>
            <p:spPr>
              <a:xfrm>
                <a:off x="7787860" y="3770151"/>
                <a:ext cx="991205" cy="1199102"/>
              </a:xfrm>
              <a:prstGeom prst="arc">
                <a:avLst>
                  <a:gd name="adj1" fmla="val 3930621"/>
                  <a:gd name="adj2" fmla="val 17672734"/>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grpSp>
            <p:nvGrpSpPr>
              <p:cNvPr id="41" name="グループ化 40"/>
              <p:cNvGrpSpPr/>
              <p:nvPr/>
            </p:nvGrpSpPr>
            <p:grpSpPr>
              <a:xfrm>
                <a:off x="8593365" y="5980284"/>
                <a:ext cx="938218" cy="339310"/>
                <a:chOff x="8307809" y="1057594"/>
                <a:chExt cx="1149276" cy="339310"/>
              </a:xfrm>
            </p:grpSpPr>
            <p:grpSp>
              <p:nvGrpSpPr>
                <p:cNvPr id="40" name="グループ化 39"/>
                <p:cNvGrpSpPr/>
                <p:nvPr/>
              </p:nvGrpSpPr>
              <p:grpSpPr>
                <a:xfrm>
                  <a:off x="8307809" y="1057594"/>
                  <a:ext cx="287319" cy="339310"/>
                  <a:chOff x="8411655" y="948353"/>
                  <a:chExt cx="287319" cy="339310"/>
                </a:xfrm>
              </p:grpSpPr>
              <p:sp>
                <p:nvSpPr>
                  <p:cNvPr id="349"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50"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51"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52"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53" name="グループ化 352"/>
                <p:cNvGrpSpPr/>
                <p:nvPr/>
              </p:nvGrpSpPr>
              <p:grpSpPr>
                <a:xfrm>
                  <a:off x="8595128" y="1057594"/>
                  <a:ext cx="287319" cy="339310"/>
                  <a:chOff x="8411655" y="948353"/>
                  <a:chExt cx="287319" cy="339310"/>
                </a:xfrm>
              </p:grpSpPr>
              <p:sp>
                <p:nvSpPr>
                  <p:cNvPr id="354"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55"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56"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57"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58" name="グループ化 357"/>
                <p:cNvGrpSpPr/>
                <p:nvPr/>
              </p:nvGrpSpPr>
              <p:grpSpPr>
                <a:xfrm>
                  <a:off x="8882447" y="1057594"/>
                  <a:ext cx="287319" cy="339310"/>
                  <a:chOff x="8411655" y="948353"/>
                  <a:chExt cx="287319" cy="339310"/>
                </a:xfrm>
              </p:grpSpPr>
              <p:sp>
                <p:nvSpPr>
                  <p:cNvPr id="359"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60"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61"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62"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63" name="グループ化 362"/>
                <p:cNvGrpSpPr/>
                <p:nvPr/>
              </p:nvGrpSpPr>
              <p:grpSpPr>
                <a:xfrm>
                  <a:off x="9169766" y="1057594"/>
                  <a:ext cx="287319" cy="339310"/>
                  <a:chOff x="8411655" y="948353"/>
                  <a:chExt cx="287319" cy="339310"/>
                </a:xfrm>
              </p:grpSpPr>
              <p:sp>
                <p:nvSpPr>
                  <p:cNvPr id="364"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65"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66"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67"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cxnSp>
            <p:nvCxnSpPr>
              <p:cNvPr id="368" name="カギ線コネクタ 367"/>
              <p:cNvCxnSpPr>
                <a:stCxn id="309" idx="2"/>
                <a:endCxn id="366" idx="3"/>
              </p:cNvCxnSpPr>
              <p:nvPr/>
            </p:nvCxnSpPr>
            <p:spPr>
              <a:xfrm rot="5400000">
                <a:off x="9720937" y="5690105"/>
                <a:ext cx="228009" cy="606713"/>
              </a:xfrm>
              <a:prstGeom prst="bentConnector2">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pic>
            <p:nvPicPr>
              <p:cNvPr id="370" name="図 369"/>
              <p:cNvPicPr>
                <a:picLocks noChangeAspect="1"/>
              </p:cNvPicPr>
              <p:nvPr/>
            </p:nvPicPr>
            <p:blipFill rotWithShape="1">
              <a:blip r:embed="rId3" cstate="print">
                <a:extLst>
                  <a:ext uri="{28A0092B-C50C-407E-A947-70E740481C1C}">
                    <a14:useLocalDpi xmlns:a14="http://schemas.microsoft.com/office/drawing/2010/main" val="0"/>
                  </a:ext>
                </a:extLst>
              </a:blip>
              <a:srcRect l="6708" t="53665" r="10589" b="33371"/>
              <a:stretch/>
            </p:blipFill>
            <p:spPr>
              <a:xfrm>
                <a:off x="8649574" y="2432425"/>
                <a:ext cx="2997236" cy="576064"/>
              </a:xfrm>
              <a:prstGeom prst="rect">
                <a:avLst/>
              </a:prstGeom>
            </p:spPr>
          </p:pic>
          <p:pic>
            <p:nvPicPr>
              <p:cNvPr id="371" name="図 370"/>
              <p:cNvPicPr>
                <a:picLocks noChangeAspect="1"/>
              </p:cNvPicPr>
              <p:nvPr/>
            </p:nvPicPr>
            <p:blipFill rotWithShape="1">
              <a:blip r:embed="rId3" cstate="print">
                <a:extLst>
                  <a:ext uri="{28A0092B-C50C-407E-A947-70E740481C1C}">
                    <a14:useLocalDpi xmlns:a14="http://schemas.microsoft.com/office/drawing/2010/main" val="0"/>
                  </a:ext>
                </a:extLst>
              </a:blip>
              <a:srcRect l="39543" t="29279" r="22706" b="65315"/>
              <a:stretch/>
            </p:blipFill>
            <p:spPr>
              <a:xfrm>
                <a:off x="9881914" y="1515439"/>
                <a:ext cx="1368152" cy="240220"/>
              </a:xfrm>
              <a:prstGeom prst="rect">
                <a:avLst/>
              </a:prstGeom>
            </p:spPr>
          </p:pic>
          <p:pic>
            <p:nvPicPr>
              <p:cNvPr id="373" name="図 372"/>
              <p:cNvPicPr>
                <a:picLocks noChangeAspect="1"/>
              </p:cNvPicPr>
              <p:nvPr/>
            </p:nvPicPr>
            <p:blipFill rotWithShape="1">
              <a:blip r:embed="rId3" cstate="print">
                <a:extLst>
                  <a:ext uri="{28A0092B-C50C-407E-A947-70E740481C1C}">
                    <a14:useLocalDpi xmlns:a14="http://schemas.microsoft.com/office/drawing/2010/main" val="0"/>
                  </a:ext>
                </a:extLst>
              </a:blip>
              <a:srcRect l="13402" t="28373" r="63143" b="46732"/>
              <a:stretch/>
            </p:blipFill>
            <p:spPr>
              <a:xfrm>
                <a:off x="8657547" y="920257"/>
                <a:ext cx="850062" cy="1106045"/>
              </a:xfrm>
              <a:prstGeom prst="rect">
                <a:avLst/>
              </a:prstGeom>
            </p:spPr>
          </p:pic>
          <p:sp>
            <p:nvSpPr>
              <p:cNvPr id="374" name="正方形/長方形 373"/>
              <p:cNvSpPr/>
              <p:nvPr/>
            </p:nvSpPr>
            <p:spPr>
              <a:xfrm>
                <a:off x="9766451" y="1825079"/>
                <a:ext cx="769442" cy="307777"/>
              </a:xfrm>
              <a:prstGeom prst="rect">
                <a:avLst/>
              </a:prstGeom>
            </p:spPr>
            <p:txBody>
              <a:bodyPr wrap="none" lIns="0" tIns="0" rIns="0" bIns="0">
                <a:spAutoFit/>
              </a:bodyPr>
              <a:lstStyle/>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octa-ld</a:t>
                </a:r>
                <a:endParaRPr lang="ja-JP" altLang="en-US" sz="2000" dirty="0">
                  <a:latin typeface="Arial" panose="020B0604020202020204" pitchFamily="34" charset="0"/>
                  <a:cs typeface="Arial" panose="020B0604020202020204" pitchFamily="34" charset="0"/>
                </a:endParaRPr>
              </a:p>
            </p:txBody>
          </p:sp>
          <p:sp>
            <p:nvSpPr>
              <p:cNvPr id="375" name="正方形/長方形 374"/>
              <p:cNvSpPr/>
              <p:nvPr/>
            </p:nvSpPr>
            <p:spPr>
              <a:xfrm>
                <a:off x="7091808" y="1005536"/>
                <a:ext cx="1447511" cy="1661993"/>
              </a:xfrm>
              <a:prstGeom prst="rect">
                <a:avLst/>
              </a:prstGeom>
            </p:spPr>
            <p:txBody>
              <a:bodyPr wrap="none" lIns="0" tIns="0" rIns="0" bIns="0">
                <a:spAutoFit/>
              </a:bodyPr>
              <a:lstStyle/>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Add/sub/mul</a:t>
                </a:r>
              </a:p>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And/or/xor</a:t>
                </a:r>
              </a:p>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Shift</a:t>
                </a:r>
              </a:p>
              <a:p>
                <a:pPr algn="ctr"/>
                <a:r>
                  <a:rPr lang="en-US" altLang="ja-JP" sz="2800" dirty="0">
                    <a:latin typeface="Arial" panose="020B0604020202020204" pitchFamily="34" charset="0"/>
                    <a:ea typeface="HGP創英角ﾎﾟｯﾌﾟ体" panose="040B0A00000000000000" pitchFamily="50" charset="-128"/>
                    <a:cs typeface="Arial" panose="020B0604020202020204" pitchFamily="34" charset="0"/>
                  </a:rPr>
                  <a:t>+FPU</a:t>
                </a:r>
              </a:p>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+Media</a:t>
                </a:r>
              </a:p>
            </p:txBody>
          </p:sp>
          <p:sp>
            <p:nvSpPr>
              <p:cNvPr id="378" name="正方形/長方形 377"/>
              <p:cNvSpPr/>
              <p:nvPr/>
            </p:nvSpPr>
            <p:spPr>
              <a:xfrm>
                <a:off x="8611190" y="2420439"/>
                <a:ext cx="3050806" cy="58805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79" name="正方形/長方形 378"/>
              <p:cNvSpPr/>
              <p:nvPr/>
            </p:nvSpPr>
            <p:spPr>
              <a:xfrm>
                <a:off x="9839886" y="2429283"/>
                <a:ext cx="627414" cy="576933"/>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83" name="正方形/長方形 382"/>
              <p:cNvSpPr/>
              <p:nvPr/>
            </p:nvSpPr>
            <p:spPr>
              <a:xfrm>
                <a:off x="8593365" y="958382"/>
                <a:ext cx="962007" cy="354191"/>
              </a:xfrm>
              <a:prstGeom prst="rect">
                <a:avLst/>
              </a:prstGeom>
              <a:noFill/>
              <a:ln w="190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85" name="正方形/長方形 384"/>
              <p:cNvSpPr/>
              <p:nvPr/>
            </p:nvSpPr>
            <p:spPr>
              <a:xfrm>
                <a:off x="8593365" y="1310107"/>
                <a:ext cx="962007" cy="354191"/>
              </a:xfrm>
              <a:prstGeom prst="rect">
                <a:avLst/>
              </a:prstGeom>
              <a:noFill/>
              <a:ln w="190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sp>
            <p:nvSpPr>
              <p:cNvPr id="386" name="正方形/長方形 385"/>
              <p:cNvSpPr/>
              <p:nvPr/>
            </p:nvSpPr>
            <p:spPr>
              <a:xfrm>
                <a:off x="8593365" y="1661833"/>
                <a:ext cx="962007" cy="354191"/>
              </a:xfrm>
              <a:prstGeom prst="rect">
                <a:avLst/>
              </a:prstGeom>
              <a:noFill/>
              <a:ln w="19050">
                <a:solidFill>
                  <a:srgbClr val="FF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grpSp>
            <p:nvGrpSpPr>
              <p:cNvPr id="390" name="グループ化 389"/>
              <p:cNvGrpSpPr/>
              <p:nvPr/>
            </p:nvGrpSpPr>
            <p:grpSpPr>
              <a:xfrm>
                <a:off x="8608661" y="3107043"/>
                <a:ext cx="938218" cy="339310"/>
                <a:chOff x="8307809" y="1057594"/>
                <a:chExt cx="1149276" cy="339310"/>
              </a:xfrm>
            </p:grpSpPr>
            <p:grpSp>
              <p:nvGrpSpPr>
                <p:cNvPr id="391" name="グループ化 390"/>
                <p:cNvGrpSpPr/>
                <p:nvPr/>
              </p:nvGrpSpPr>
              <p:grpSpPr>
                <a:xfrm>
                  <a:off x="8307809" y="1057594"/>
                  <a:ext cx="287319" cy="339310"/>
                  <a:chOff x="8411655" y="948353"/>
                  <a:chExt cx="287319" cy="339310"/>
                </a:xfrm>
              </p:grpSpPr>
              <p:sp>
                <p:nvSpPr>
                  <p:cNvPr id="438"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9"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40"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41"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93" name="グループ化 392"/>
                <p:cNvGrpSpPr/>
                <p:nvPr/>
              </p:nvGrpSpPr>
              <p:grpSpPr>
                <a:xfrm>
                  <a:off x="8595128" y="1057594"/>
                  <a:ext cx="287319" cy="339310"/>
                  <a:chOff x="8411655" y="948353"/>
                  <a:chExt cx="287319" cy="339310"/>
                </a:xfrm>
              </p:grpSpPr>
              <p:sp>
                <p:nvSpPr>
                  <p:cNvPr id="422"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5"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6"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37"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94" name="グループ化 393"/>
                <p:cNvGrpSpPr/>
                <p:nvPr/>
              </p:nvGrpSpPr>
              <p:grpSpPr>
                <a:xfrm>
                  <a:off x="8882447" y="1057594"/>
                  <a:ext cx="287319" cy="339310"/>
                  <a:chOff x="8411655" y="948353"/>
                  <a:chExt cx="287319" cy="339310"/>
                </a:xfrm>
              </p:grpSpPr>
              <p:sp>
                <p:nvSpPr>
                  <p:cNvPr id="402"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3"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4"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13"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nvGrpSpPr>
                <p:cNvPr id="395" name="グループ化 394"/>
                <p:cNvGrpSpPr/>
                <p:nvPr/>
              </p:nvGrpSpPr>
              <p:grpSpPr>
                <a:xfrm>
                  <a:off x="9169766" y="1057594"/>
                  <a:ext cx="287319" cy="339310"/>
                  <a:chOff x="8411655" y="948353"/>
                  <a:chExt cx="287319" cy="339310"/>
                </a:xfrm>
              </p:grpSpPr>
              <p:sp>
                <p:nvSpPr>
                  <p:cNvPr id="397" name="正方形/長方形 171"/>
                  <p:cNvSpPr>
                    <a:spLocks noChangeArrowheads="1"/>
                  </p:cNvSpPr>
                  <p:nvPr/>
                </p:nvSpPr>
                <p:spPr bwMode="auto">
                  <a:xfrm>
                    <a:off x="8411655" y="1203192"/>
                    <a:ext cx="287319"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98" name="正方形/長方形 171"/>
                  <p:cNvSpPr>
                    <a:spLocks noChangeArrowheads="1"/>
                  </p:cNvSpPr>
                  <p:nvPr/>
                </p:nvSpPr>
                <p:spPr bwMode="auto">
                  <a:xfrm>
                    <a:off x="8411655" y="1118245"/>
                    <a:ext cx="287319"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99" name="正方形/長方形 171"/>
                  <p:cNvSpPr>
                    <a:spLocks noChangeArrowheads="1"/>
                  </p:cNvSpPr>
                  <p:nvPr/>
                </p:nvSpPr>
                <p:spPr bwMode="auto">
                  <a:xfrm>
                    <a:off x="8411655" y="1033299"/>
                    <a:ext cx="287319"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01" name="正方形/長方形 171"/>
                  <p:cNvSpPr>
                    <a:spLocks noChangeArrowheads="1"/>
                  </p:cNvSpPr>
                  <p:nvPr/>
                </p:nvSpPr>
                <p:spPr bwMode="auto">
                  <a:xfrm>
                    <a:off x="8411655" y="948353"/>
                    <a:ext cx="287319"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grpSp>
          </p:grpSp>
          <p:cxnSp>
            <p:nvCxnSpPr>
              <p:cNvPr id="442" name="カギ線コネクタ 441"/>
              <p:cNvCxnSpPr>
                <a:stCxn id="379" idx="2"/>
                <a:endCxn id="399" idx="3"/>
              </p:cNvCxnSpPr>
              <p:nvPr/>
            </p:nvCxnSpPr>
            <p:spPr>
              <a:xfrm rot="5400000">
                <a:off x="9736233" y="2816864"/>
                <a:ext cx="228009" cy="606713"/>
              </a:xfrm>
              <a:prstGeom prst="bentConnector2">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60" name="正方形/長方形 171"/>
              <p:cNvSpPr>
                <a:spLocks noChangeArrowheads="1"/>
              </p:cNvSpPr>
              <p:nvPr/>
            </p:nvSpPr>
            <p:spPr bwMode="auto">
              <a:xfrm>
                <a:off x="9900350" y="4288448"/>
                <a:ext cx="234555"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61" name="正方形/長方形 171"/>
              <p:cNvSpPr>
                <a:spLocks noChangeArrowheads="1"/>
              </p:cNvSpPr>
              <p:nvPr/>
            </p:nvSpPr>
            <p:spPr bwMode="auto">
              <a:xfrm>
                <a:off x="9283374" y="3720199"/>
                <a:ext cx="234555"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62" name="正方形/長方形 171"/>
              <p:cNvSpPr>
                <a:spLocks noChangeArrowheads="1"/>
              </p:cNvSpPr>
              <p:nvPr/>
            </p:nvSpPr>
            <p:spPr bwMode="auto">
              <a:xfrm>
                <a:off x="8972511" y="3720199"/>
                <a:ext cx="234555" cy="84471"/>
              </a:xfrm>
              <a:prstGeom prst="rect">
                <a:avLst/>
              </a:prstGeom>
              <a:solidFill>
                <a:srgbClr val="00B0F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63" name="正方形/長方形 171"/>
              <p:cNvSpPr>
                <a:spLocks noChangeArrowheads="1"/>
              </p:cNvSpPr>
              <p:nvPr/>
            </p:nvSpPr>
            <p:spPr bwMode="auto">
              <a:xfrm>
                <a:off x="8661648" y="3720199"/>
                <a:ext cx="234555"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64" name="正方形/長方形 171"/>
              <p:cNvSpPr>
                <a:spLocks noChangeArrowheads="1"/>
              </p:cNvSpPr>
              <p:nvPr/>
            </p:nvSpPr>
            <p:spPr bwMode="auto">
              <a:xfrm>
                <a:off x="10718351" y="4288448"/>
                <a:ext cx="234555"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65" name="正方形/長方形 171"/>
              <p:cNvSpPr>
                <a:spLocks noChangeArrowheads="1"/>
              </p:cNvSpPr>
              <p:nvPr/>
            </p:nvSpPr>
            <p:spPr bwMode="auto">
              <a:xfrm>
                <a:off x="10960458" y="4288448"/>
                <a:ext cx="234555"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66" name="正方形/長方形 171"/>
              <p:cNvSpPr>
                <a:spLocks noChangeArrowheads="1"/>
              </p:cNvSpPr>
              <p:nvPr/>
            </p:nvSpPr>
            <p:spPr bwMode="auto">
              <a:xfrm>
                <a:off x="10142457" y="4288448"/>
                <a:ext cx="234555" cy="84471"/>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cxnSp>
            <p:nvCxnSpPr>
              <p:cNvPr id="49" name="直線矢印コネクタ 48"/>
              <p:cNvCxnSpPr>
                <a:stCxn id="404" idx="0"/>
                <a:endCxn id="462" idx="0"/>
              </p:cNvCxnSpPr>
              <p:nvPr/>
            </p:nvCxnSpPr>
            <p:spPr>
              <a:xfrm flipH="1">
                <a:off x="9089789" y="3191989"/>
                <a:ext cx="105259" cy="528210"/>
              </a:xfrm>
              <a:prstGeom prst="straightConnector1">
                <a:avLst/>
              </a:prstGeom>
              <a:ln w="57150">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9" name="直線矢印コネクタ 468"/>
              <p:cNvCxnSpPr>
                <a:stCxn id="441" idx="2"/>
                <a:endCxn id="463" idx="0"/>
              </p:cNvCxnSpPr>
              <p:nvPr/>
            </p:nvCxnSpPr>
            <p:spPr>
              <a:xfrm>
                <a:off x="8725939" y="3191514"/>
                <a:ext cx="52987" cy="528685"/>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70" name="直線矢印コネクタ 469"/>
              <p:cNvCxnSpPr>
                <a:stCxn id="398" idx="2"/>
                <a:endCxn id="461" idx="0"/>
              </p:cNvCxnSpPr>
              <p:nvPr/>
            </p:nvCxnSpPr>
            <p:spPr>
              <a:xfrm flipH="1">
                <a:off x="9400652" y="3361406"/>
                <a:ext cx="28951" cy="35879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71" name="円弧 470"/>
              <p:cNvSpPr/>
              <p:nvPr/>
            </p:nvSpPr>
            <p:spPr>
              <a:xfrm flipV="1">
                <a:off x="8361602" y="2049326"/>
                <a:ext cx="574876" cy="1115235"/>
              </a:xfrm>
              <a:prstGeom prst="arc">
                <a:avLst>
                  <a:gd name="adj1" fmla="val 5939427"/>
                  <a:gd name="adj2" fmla="val 15744409"/>
                </a:avLst>
              </a:prstGeom>
              <a:ln w="190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72" name="正方形/長方形 171"/>
              <p:cNvSpPr>
                <a:spLocks noChangeArrowheads="1"/>
              </p:cNvSpPr>
              <p:nvPr/>
            </p:nvSpPr>
            <p:spPr bwMode="auto">
              <a:xfrm>
                <a:off x="9911487" y="1416589"/>
                <a:ext cx="234555" cy="84471"/>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473" name="正方形/長方形 171"/>
              <p:cNvSpPr>
                <a:spLocks noChangeArrowheads="1"/>
              </p:cNvSpPr>
              <p:nvPr/>
            </p:nvSpPr>
            <p:spPr bwMode="auto">
              <a:xfrm>
                <a:off x="10153594" y="1416589"/>
                <a:ext cx="234555" cy="84471"/>
              </a:xfrm>
              <a:prstGeom prst="rect">
                <a:avLst/>
              </a:prstGeom>
              <a:solidFill>
                <a:srgbClr val="00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cxnSp>
            <p:nvCxnSpPr>
              <p:cNvPr id="59" name="直線矢印コネクタ 58"/>
              <p:cNvCxnSpPr>
                <a:stCxn id="374" idx="2"/>
                <a:endCxn id="379" idx="0"/>
              </p:cNvCxnSpPr>
              <p:nvPr/>
            </p:nvCxnSpPr>
            <p:spPr>
              <a:xfrm>
                <a:off x="10151172" y="2132856"/>
                <a:ext cx="2421" cy="29642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p:cNvCxnSpPr>
                <a:stCxn id="304" idx="2"/>
                <a:endCxn id="309" idx="0"/>
              </p:cNvCxnSpPr>
              <p:nvPr/>
            </p:nvCxnSpPr>
            <p:spPr>
              <a:xfrm>
                <a:off x="10135877" y="4994324"/>
                <a:ext cx="2420" cy="308200"/>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48" name="正方形/長方形 347"/>
              <p:cNvSpPr/>
              <p:nvPr/>
            </p:nvSpPr>
            <p:spPr>
              <a:xfrm>
                <a:off x="10590041" y="1824138"/>
                <a:ext cx="769442" cy="307777"/>
              </a:xfrm>
              <a:prstGeom prst="rect">
                <a:avLst/>
              </a:prstGeom>
            </p:spPr>
            <p:txBody>
              <a:bodyPr wrap="none" lIns="0" tIns="0" rIns="0" bIns="0">
                <a:spAutoFit/>
              </a:bodyPr>
              <a:lstStyle/>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octa-ld</a:t>
                </a:r>
                <a:endParaRPr lang="ja-JP" altLang="en-US" sz="2000" dirty="0">
                  <a:latin typeface="Arial" panose="020B0604020202020204" pitchFamily="34" charset="0"/>
                  <a:cs typeface="Arial" panose="020B0604020202020204" pitchFamily="34" charset="0"/>
                </a:endParaRPr>
              </a:p>
            </p:txBody>
          </p:sp>
          <p:sp>
            <p:nvSpPr>
              <p:cNvPr id="369" name="正方形/長方形 368"/>
              <p:cNvSpPr/>
              <p:nvPr/>
            </p:nvSpPr>
            <p:spPr>
              <a:xfrm>
                <a:off x="10663476" y="2428342"/>
                <a:ext cx="627414" cy="576933"/>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latin typeface="Arial" panose="020B0604020202020204" pitchFamily="34" charset="0"/>
                  <a:cs typeface="Arial" panose="020B0604020202020204" pitchFamily="34" charset="0"/>
                </a:endParaRPr>
              </a:p>
            </p:txBody>
          </p:sp>
          <p:cxnSp>
            <p:nvCxnSpPr>
              <p:cNvPr id="377" name="カギ線コネクタ 376"/>
              <p:cNvCxnSpPr>
                <a:stCxn id="369" idx="2"/>
                <a:endCxn id="398" idx="3"/>
              </p:cNvCxnSpPr>
              <p:nvPr/>
            </p:nvCxnSpPr>
            <p:spPr>
              <a:xfrm rot="5400000">
                <a:off x="10105084" y="2447072"/>
                <a:ext cx="313896" cy="1430303"/>
              </a:xfrm>
              <a:prstGeom prst="bentConnector2">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81" name="正方形/長方形 171"/>
              <p:cNvSpPr>
                <a:spLocks noChangeArrowheads="1"/>
              </p:cNvSpPr>
              <p:nvPr/>
            </p:nvSpPr>
            <p:spPr bwMode="auto">
              <a:xfrm>
                <a:off x="10735077" y="1415648"/>
                <a:ext cx="234555" cy="84471"/>
              </a:xfrm>
              <a:prstGeom prst="rect">
                <a:avLst/>
              </a:prstGeom>
              <a:solidFill>
                <a:srgbClr val="FF66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sp>
            <p:nvSpPr>
              <p:cNvPr id="382" name="正方形/長方形 171"/>
              <p:cNvSpPr>
                <a:spLocks noChangeArrowheads="1"/>
              </p:cNvSpPr>
              <p:nvPr/>
            </p:nvSpPr>
            <p:spPr bwMode="auto">
              <a:xfrm>
                <a:off x="10977184" y="1415648"/>
                <a:ext cx="234555" cy="84471"/>
              </a:xfrm>
              <a:prstGeom prst="rect">
                <a:avLst/>
              </a:prstGeom>
              <a:solidFill>
                <a:schemeClr val="accent6">
                  <a:lumMod val="75000"/>
                </a:schemeClr>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Arial" panose="020B0604020202020204" pitchFamily="34" charset="0"/>
                  <a:ea typeface="HGP創英角ﾎﾟｯﾌﾟ体" panose="040B0A00000000000000" pitchFamily="50" charset="-128"/>
                  <a:cs typeface="Arial" panose="020B0604020202020204" pitchFamily="34" charset="0"/>
                </a:endParaRPr>
              </a:p>
            </p:txBody>
          </p:sp>
          <p:cxnSp>
            <p:nvCxnSpPr>
              <p:cNvPr id="387" name="直線矢印コネクタ 386"/>
              <p:cNvCxnSpPr>
                <a:stCxn id="348" idx="2"/>
                <a:endCxn id="369" idx="0"/>
              </p:cNvCxnSpPr>
              <p:nvPr/>
            </p:nvCxnSpPr>
            <p:spPr>
              <a:xfrm>
                <a:off x="10974762" y="2131915"/>
                <a:ext cx="2421" cy="296427"/>
              </a:xfrm>
              <a:prstGeom prst="straightConnector1">
                <a:avLst/>
              </a:prstGeom>
              <a:ln w="190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443" name="正方形/長方形 442"/>
              <p:cNvSpPr/>
              <p:nvPr/>
            </p:nvSpPr>
            <p:spPr>
              <a:xfrm>
                <a:off x="7102196" y="3861048"/>
                <a:ext cx="1425070" cy="1661993"/>
              </a:xfrm>
              <a:prstGeom prst="rect">
                <a:avLst/>
              </a:prstGeom>
            </p:spPr>
            <p:txBody>
              <a:bodyPr wrap="none" lIns="0" tIns="0" rIns="0" bIns="0">
                <a:spAutoFit/>
              </a:bodyPr>
              <a:lstStyle/>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Add/sub/mul</a:t>
                </a:r>
              </a:p>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And/or/xor</a:t>
                </a:r>
              </a:p>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Shift</a:t>
                </a:r>
              </a:p>
              <a:p>
                <a:pPr algn="ctr"/>
                <a:r>
                  <a:rPr lang="en-US" altLang="ja-JP" sz="2800" dirty="0">
                    <a:latin typeface="Arial" panose="020B0604020202020204" pitchFamily="34" charset="0"/>
                    <a:ea typeface="HGP創英角ﾎﾟｯﾌﾟ体" panose="040B0A00000000000000" pitchFamily="50" charset="-128"/>
                    <a:cs typeface="Arial" panose="020B0604020202020204" pitchFamily="34" charset="0"/>
                  </a:rPr>
                  <a:t>+FPU</a:t>
                </a:r>
              </a:p>
              <a:p>
                <a:pPr algn="ctr"/>
                <a:r>
                  <a:rPr lang="en-US" altLang="ja-JP" sz="2000" dirty="0">
                    <a:latin typeface="Arial" panose="020B0604020202020204" pitchFamily="34" charset="0"/>
                    <a:ea typeface="HGP創英角ﾎﾟｯﾌﾟ体" panose="040B0A00000000000000" pitchFamily="50" charset="-128"/>
                    <a:cs typeface="Arial" panose="020B0604020202020204" pitchFamily="34" charset="0"/>
                  </a:rPr>
                  <a:t>+Media</a:t>
                </a:r>
              </a:p>
            </p:txBody>
          </p:sp>
        </p:grpSp>
      </p:grpSp>
      <p:sp>
        <p:nvSpPr>
          <p:cNvPr id="16" name="正方形/長方形 15"/>
          <p:cNvSpPr/>
          <p:nvPr/>
        </p:nvSpPr>
        <p:spPr>
          <a:xfrm>
            <a:off x="324409" y="2058936"/>
            <a:ext cx="1334020" cy="646331"/>
          </a:xfrm>
          <a:prstGeom prst="rect">
            <a:avLst/>
          </a:prstGeom>
        </p:spPr>
        <p:txBody>
          <a:bodyPr wrap="none">
            <a:spAutoFit/>
          </a:bodyPr>
          <a:lstStyle/>
          <a:p>
            <a:r>
              <a:rPr lang="en-US" altLang="ja-JP" b="1" dirty="0">
                <a:solidFill>
                  <a:srgbClr val="FF0000"/>
                </a:solidFill>
                <a:latin typeface="Arial" panose="020B0604020202020204" pitchFamily="34" charset="0"/>
                <a:cs typeface="Arial" panose="020B0604020202020204" pitchFamily="34" charset="0"/>
              </a:rPr>
              <a:t>For</a:t>
            </a:r>
          </a:p>
          <a:p>
            <a:r>
              <a:rPr lang="en-US" altLang="ja-JP" b="1" dirty="0">
                <a:solidFill>
                  <a:srgbClr val="FF0000"/>
                </a:solidFill>
                <a:latin typeface="Arial" panose="020B0604020202020204" pitchFamily="34" charset="0"/>
                <a:cs typeface="Arial" panose="020B0604020202020204" pitchFamily="34" charset="0"/>
              </a:rPr>
              <a:t>1</a:t>
            </a:r>
            <a:r>
              <a:rPr lang="en-US" altLang="ja-JP" b="1" baseline="30000" dirty="0">
                <a:solidFill>
                  <a:srgbClr val="FF0000"/>
                </a:solidFill>
                <a:latin typeface="Arial" panose="020B0604020202020204" pitchFamily="34" charset="0"/>
                <a:cs typeface="Arial" panose="020B0604020202020204" pitchFamily="34" charset="0"/>
              </a:rPr>
              <a:t>st</a:t>
            </a:r>
            <a:r>
              <a:rPr lang="en-US" altLang="ja-JP" b="1" dirty="0">
                <a:solidFill>
                  <a:srgbClr val="FF0000"/>
                </a:solidFill>
                <a:latin typeface="Arial" panose="020B0604020202020204" pitchFamily="34" charset="0"/>
                <a:cs typeface="Arial" panose="020B0604020202020204" pitchFamily="34" charset="0"/>
              </a:rPr>
              <a:t> column</a:t>
            </a:r>
            <a:endParaRPr lang="ja-JP" altLang="en-US" b="1" dirty="0">
              <a:solidFill>
                <a:srgbClr val="FF0000"/>
              </a:solidFill>
              <a:latin typeface="Arial" panose="020B0604020202020204" pitchFamily="34" charset="0"/>
              <a:cs typeface="Arial" panose="020B0604020202020204" pitchFamily="34" charset="0"/>
            </a:endParaRPr>
          </a:p>
        </p:txBody>
      </p:sp>
      <p:grpSp>
        <p:nvGrpSpPr>
          <p:cNvPr id="32" name="グループ化 31"/>
          <p:cNvGrpSpPr/>
          <p:nvPr/>
        </p:nvGrpSpPr>
        <p:grpSpPr>
          <a:xfrm>
            <a:off x="11646701" y="746064"/>
            <a:ext cx="239052" cy="5851288"/>
            <a:chOff x="11646701" y="746064"/>
            <a:chExt cx="239052" cy="5851288"/>
          </a:xfrm>
        </p:grpSpPr>
        <p:cxnSp>
          <p:nvCxnSpPr>
            <p:cNvPr id="21" name="カギ線コネクタ 20"/>
            <p:cNvCxnSpPr>
              <a:endCxn id="378" idx="3"/>
            </p:cNvCxnSpPr>
            <p:nvPr/>
          </p:nvCxnSpPr>
          <p:spPr>
            <a:xfrm rot="5400000">
              <a:off x="10789675" y="1618386"/>
              <a:ext cx="1968399" cy="22375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4" name="カギ線コネクタ 443"/>
            <p:cNvCxnSpPr>
              <a:endCxn id="308" idx="3"/>
            </p:cNvCxnSpPr>
            <p:nvPr/>
          </p:nvCxnSpPr>
          <p:spPr>
            <a:xfrm rot="5400000">
              <a:off x="10304258" y="4006436"/>
              <a:ext cx="2923711" cy="238826"/>
            </a:xfrm>
            <a:prstGeom prst="bentConnector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a:off x="11885527" y="5372985"/>
              <a:ext cx="0" cy="12243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45" name="円弧 444"/>
          <p:cNvSpPr/>
          <p:nvPr/>
        </p:nvSpPr>
        <p:spPr>
          <a:xfrm>
            <a:off x="9636100" y="1386587"/>
            <a:ext cx="348332" cy="407893"/>
          </a:xfrm>
          <a:prstGeom prst="arc">
            <a:avLst>
              <a:gd name="adj1" fmla="val 2624500"/>
              <a:gd name="adj2" fmla="val 19340493"/>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46" name="円弧 445"/>
          <p:cNvSpPr/>
          <p:nvPr/>
        </p:nvSpPr>
        <p:spPr>
          <a:xfrm>
            <a:off x="10425716" y="1386948"/>
            <a:ext cx="348332" cy="407893"/>
          </a:xfrm>
          <a:prstGeom prst="arc">
            <a:avLst>
              <a:gd name="adj1" fmla="val 2624500"/>
              <a:gd name="adj2" fmla="val 19340493"/>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47" name="円弧 446"/>
          <p:cNvSpPr/>
          <p:nvPr/>
        </p:nvSpPr>
        <p:spPr>
          <a:xfrm>
            <a:off x="9610864" y="4244882"/>
            <a:ext cx="348332" cy="407893"/>
          </a:xfrm>
          <a:prstGeom prst="arc">
            <a:avLst>
              <a:gd name="adj1" fmla="val 2624500"/>
              <a:gd name="adj2" fmla="val 19340493"/>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48" name="円弧 447"/>
          <p:cNvSpPr/>
          <p:nvPr/>
        </p:nvSpPr>
        <p:spPr>
          <a:xfrm>
            <a:off x="10400480" y="4245243"/>
            <a:ext cx="348332" cy="407893"/>
          </a:xfrm>
          <a:prstGeom prst="arc">
            <a:avLst>
              <a:gd name="adj1" fmla="val 2624500"/>
              <a:gd name="adj2" fmla="val 19340493"/>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49" name="円弧 448"/>
          <p:cNvSpPr/>
          <p:nvPr/>
        </p:nvSpPr>
        <p:spPr>
          <a:xfrm>
            <a:off x="8203060" y="4497767"/>
            <a:ext cx="348332" cy="407893"/>
          </a:xfrm>
          <a:prstGeom prst="arc">
            <a:avLst>
              <a:gd name="adj1" fmla="val 2624500"/>
              <a:gd name="adj2" fmla="val 19340493"/>
            </a:avLst>
          </a:prstGeom>
          <a:ln w="57150">
            <a:solidFill>
              <a:srgbClr val="FF66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20" name="左大かっこ 19"/>
          <p:cNvSpPr/>
          <p:nvPr/>
        </p:nvSpPr>
        <p:spPr>
          <a:xfrm>
            <a:off x="1706289" y="5291292"/>
            <a:ext cx="140719" cy="53433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50" name="左大かっこ 449"/>
          <p:cNvSpPr/>
          <p:nvPr/>
        </p:nvSpPr>
        <p:spPr>
          <a:xfrm>
            <a:off x="1703370" y="5878556"/>
            <a:ext cx="140719" cy="534335"/>
          </a:xfrm>
          <a:prstGeom prst="leftBracket">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51" name="正方形/長方形 450"/>
          <p:cNvSpPr/>
          <p:nvPr/>
        </p:nvSpPr>
        <p:spPr>
          <a:xfrm>
            <a:off x="392083" y="4876157"/>
            <a:ext cx="1685077" cy="369332"/>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Double buffer</a:t>
            </a:r>
            <a:endParaRPr lang="ja-JP" altLang="en-US" b="1" dirty="0">
              <a:latin typeface="Arial" panose="020B0604020202020204" pitchFamily="34" charset="0"/>
              <a:cs typeface="Arial" panose="020B0604020202020204" pitchFamily="34" charset="0"/>
            </a:endParaRPr>
          </a:p>
        </p:txBody>
      </p:sp>
      <p:sp>
        <p:nvSpPr>
          <p:cNvPr id="452" name="正方形/長方形 451"/>
          <p:cNvSpPr/>
          <p:nvPr/>
        </p:nvSpPr>
        <p:spPr>
          <a:xfrm>
            <a:off x="629629" y="5445224"/>
            <a:ext cx="1119461" cy="369332"/>
          </a:xfrm>
          <a:prstGeom prst="rect">
            <a:avLst/>
          </a:prstGeom>
        </p:spPr>
        <p:txBody>
          <a:bodyPr wrap="square">
            <a:spAutoFit/>
          </a:bodyPr>
          <a:lstStyle/>
          <a:p>
            <a:r>
              <a:rPr lang="en-US" altLang="ja-JP" b="1" dirty="0">
                <a:latin typeface="Arial" panose="020B0604020202020204" pitchFamily="34" charset="0"/>
                <a:cs typeface="Arial" panose="020B0604020202020204" pitchFamily="34" charset="0"/>
              </a:rPr>
              <a:t>for write</a:t>
            </a:r>
            <a:endParaRPr lang="ja-JP" altLang="en-US" b="1" dirty="0">
              <a:latin typeface="Arial" panose="020B0604020202020204" pitchFamily="34" charset="0"/>
              <a:cs typeface="Arial" panose="020B0604020202020204" pitchFamily="34" charset="0"/>
            </a:endParaRPr>
          </a:p>
        </p:txBody>
      </p:sp>
      <p:sp>
        <p:nvSpPr>
          <p:cNvPr id="453" name="正方形/長方形 452"/>
          <p:cNvSpPr/>
          <p:nvPr/>
        </p:nvSpPr>
        <p:spPr>
          <a:xfrm>
            <a:off x="623392" y="5924788"/>
            <a:ext cx="1119461" cy="369332"/>
          </a:xfrm>
          <a:prstGeom prst="rect">
            <a:avLst/>
          </a:prstGeom>
        </p:spPr>
        <p:txBody>
          <a:bodyPr wrap="square">
            <a:spAutoFit/>
          </a:bodyPr>
          <a:lstStyle/>
          <a:p>
            <a:r>
              <a:rPr lang="en-US" altLang="ja-JP" b="1" dirty="0">
                <a:latin typeface="Arial" panose="020B0604020202020204" pitchFamily="34" charset="0"/>
                <a:cs typeface="Arial" panose="020B0604020202020204" pitchFamily="34" charset="0"/>
              </a:rPr>
              <a:t>for read</a:t>
            </a:r>
            <a:endParaRPr lang="ja-JP" altLang="en-US" b="1" dirty="0">
              <a:latin typeface="Arial" panose="020B0604020202020204" pitchFamily="34" charset="0"/>
              <a:cs typeface="Arial" panose="020B0604020202020204" pitchFamily="34" charset="0"/>
            </a:endParaRPr>
          </a:p>
        </p:txBody>
      </p:sp>
      <p:sp>
        <p:nvSpPr>
          <p:cNvPr id="22" name="下矢印 21"/>
          <p:cNvSpPr/>
          <p:nvPr/>
        </p:nvSpPr>
        <p:spPr>
          <a:xfrm>
            <a:off x="1097656" y="5309489"/>
            <a:ext cx="234520" cy="20774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54" name="下矢印 453"/>
          <p:cNvSpPr/>
          <p:nvPr/>
        </p:nvSpPr>
        <p:spPr>
          <a:xfrm>
            <a:off x="1094363" y="6245593"/>
            <a:ext cx="234520" cy="207743"/>
          </a:xfrm>
          <a:prstGeom prst="downArrow">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26" name="爆発 1 25"/>
          <p:cNvSpPr/>
          <p:nvPr/>
        </p:nvSpPr>
        <p:spPr>
          <a:xfrm>
            <a:off x="9775036" y="2566706"/>
            <a:ext cx="1438181" cy="1143931"/>
          </a:xfrm>
          <a:prstGeom prst="irregularSeal1">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456" name="爆発 1 455"/>
          <p:cNvSpPr/>
          <p:nvPr/>
        </p:nvSpPr>
        <p:spPr>
          <a:xfrm>
            <a:off x="9773336" y="5237769"/>
            <a:ext cx="1438181" cy="1143931"/>
          </a:xfrm>
          <a:prstGeom prst="irregularSeal1">
            <a:avLst/>
          </a:prstGeom>
          <a:solidFill>
            <a:srgbClr val="FFFF00"/>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rial" panose="020B0604020202020204" pitchFamily="34" charset="0"/>
              <a:cs typeface="Arial" panose="020B0604020202020204" pitchFamily="34" charset="0"/>
            </a:endParaRPr>
          </a:p>
        </p:txBody>
      </p:sp>
      <p:sp>
        <p:nvSpPr>
          <p:cNvPr id="2" name="スライド番号プレースホルダー 1">
            <a:extLst>
              <a:ext uri="{FF2B5EF4-FFF2-40B4-BE49-F238E27FC236}">
                <a16:creationId xmlns:a16="http://schemas.microsoft.com/office/drawing/2014/main" id="{19C409E3-0BD3-DF94-E265-64AC9ADFA787}"/>
              </a:ext>
            </a:extLst>
          </p:cNvPr>
          <p:cNvSpPr>
            <a:spLocks noGrp="1"/>
          </p:cNvSpPr>
          <p:nvPr>
            <p:ph type="sldNum" sz="quarter" idx="12"/>
          </p:nvPr>
        </p:nvSpPr>
        <p:spPr>
          <a:xfrm>
            <a:off x="11208568" y="188640"/>
            <a:ext cx="851101" cy="576064"/>
          </a:xfrm>
        </p:spPr>
        <p:txBody>
          <a:bodyPr/>
          <a:lstStyle/>
          <a:p>
            <a:fld id="{06DC7A49-3CC3-4F3C-B83B-40D6CA7B37EB}" type="slidenum">
              <a:rPr lang="ja-JP" altLang="en-US" smtClean="0"/>
              <a:pPr/>
              <a:t>20</a:t>
            </a:fld>
            <a:endParaRPr lang="ja-JP" altLang="en-US" dirty="0"/>
          </a:p>
        </p:txBody>
      </p:sp>
      <p:sp>
        <p:nvSpPr>
          <p:cNvPr id="9" name="日付プレースホルダー 8">
            <a:extLst>
              <a:ext uri="{FF2B5EF4-FFF2-40B4-BE49-F238E27FC236}">
                <a16:creationId xmlns:a16="http://schemas.microsoft.com/office/drawing/2014/main" id="{8DEB81AC-F1B2-EBE7-E3B4-2B4390E14697}"/>
              </a:ext>
            </a:extLst>
          </p:cNvPr>
          <p:cNvSpPr>
            <a:spLocks noGrp="1"/>
          </p:cNvSpPr>
          <p:nvPr>
            <p:ph type="dt" sz="half" idx="10"/>
          </p:nvPr>
        </p:nvSpPr>
        <p:spPr/>
        <p:txBody>
          <a:bodyPr/>
          <a:lstStyle/>
          <a:p>
            <a:r>
              <a:rPr lang="en-US" altLang="ja-JP"/>
              <a:t>20230306</a:t>
            </a:r>
            <a:endParaRPr lang="ja-JP" altLang="en-US" dirty="0"/>
          </a:p>
        </p:txBody>
      </p:sp>
      <p:sp>
        <p:nvSpPr>
          <p:cNvPr id="25" name="対角する 2 つの角を切り取った四角形 179">
            <a:extLst>
              <a:ext uri="{FF2B5EF4-FFF2-40B4-BE49-F238E27FC236}">
                <a16:creationId xmlns:a16="http://schemas.microsoft.com/office/drawing/2014/main" id="{17FF9FC4-8260-6BA5-24BD-3CB3DB5A5C13}"/>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FF0000"/>
              </a:buCl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3rgGen-CGRA</a:t>
            </a:r>
            <a:r>
              <a:rPr lang="ja-JP" altLang="en-US"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と</a:t>
            </a:r>
            <a:r>
              <a:rPr lang="en-US" altLang="ja-JP" sz="2400" dirty="0" err="1">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Chiplet</a:t>
            </a:r>
            <a:r>
              <a:rPr lang="ja-JP" altLang="en-US"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は、</a:t>
            </a:r>
            <a:r>
              <a:rPr lang="en-US" altLang="ja-JP"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RISC</a:t>
            </a:r>
            <a:r>
              <a:rPr lang="ja-JP" altLang="en-US"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ノイマンから</a:t>
            </a:r>
            <a:r>
              <a:rPr lang="en-US" altLang="ja-JP"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CISC</a:t>
            </a:r>
            <a:r>
              <a:rPr lang="ja-JP" altLang="en-US"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非ノイマンへ至る</a:t>
            </a:r>
            <a:endParaRPr lang="en-GB" altLang="ja-JP" sz="240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Tree>
    <p:extLst>
      <p:ext uri="{BB962C8B-B14F-4D97-AF65-F5344CB8AC3E}">
        <p14:creationId xmlns:p14="http://schemas.microsoft.com/office/powerpoint/2010/main" val="146212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8.33333E-7 -1.85185E-6 L 8.33333E-7 0.01921 " pathEditMode="relative" rAng="0" ptsTypes="AA">
                                      <p:cBhvr>
                                        <p:cTn id="6" dur="1000" fill="hold"/>
                                        <p:tgtEl>
                                          <p:spTgt spid="175"/>
                                        </p:tgtEl>
                                        <p:attrNameLst>
                                          <p:attrName>ppt_x</p:attrName>
                                          <p:attrName>ppt_y</p:attrName>
                                        </p:attrNameLst>
                                      </p:cBhvr>
                                      <p:rCtr x="0" y="949"/>
                                    </p:animMotion>
                                  </p:childTnLst>
                                </p:cTn>
                              </p:par>
                              <p:par>
                                <p:cTn id="7" presetID="42" presetClass="path" presetSubtype="0" accel="50000" decel="50000" fill="hold" grpId="0" nodeType="withEffect">
                                  <p:stCondLst>
                                    <p:cond delay="0"/>
                                  </p:stCondLst>
                                  <p:childTnLst>
                                    <p:animMotion origin="layout" path="M 8.33333E-7 -4.81481E-6 L 8.33333E-7 0.01922 " pathEditMode="relative" rAng="0" ptsTypes="AA">
                                      <p:cBhvr>
                                        <p:cTn id="8" dur="1000" fill="hold"/>
                                        <p:tgtEl>
                                          <p:spTgt spid="342"/>
                                        </p:tgtEl>
                                        <p:attrNameLst>
                                          <p:attrName>ppt_x</p:attrName>
                                          <p:attrName>ppt_y</p:attrName>
                                        </p:attrNameLst>
                                      </p:cBhvr>
                                      <p:rCtr x="0" y="949"/>
                                    </p:animMotion>
                                  </p:childTnLst>
                                </p:cTn>
                              </p:par>
                              <p:par>
                                <p:cTn id="9" presetID="42" presetClass="path" presetSubtype="0" accel="50000" decel="50000" fill="hold" grpId="0" nodeType="withEffect">
                                  <p:stCondLst>
                                    <p:cond delay="0"/>
                                  </p:stCondLst>
                                  <p:childTnLst>
                                    <p:animMotion origin="layout" path="M 8.33333E-7 2.22222E-6 L 8.33333E-7 0.01921 " pathEditMode="relative" rAng="0" ptsTypes="AA">
                                      <p:cBhvr>
                                        <p:cTn id="10" dur="1000" fill="hold"/>
                                        <p:tgtEl>
                                          <p:spTgt spid="343"/>
                                        </p:tgtEl>
                                        <p:attrNameLst>
                                          <p:attrName>ppt_x</p:attrName>
                                          <p:attrName>ppt_y</p:attrName>
                                        </p:attrNameLst>
                                      </p:cBhvr>
                                      <p:rCtr x="0" y="949"/>
                                    </p:animMotion>
                                  </p:childTnLst>
                                </p:cTn>
                              </p:par>
                              <p:par>
                                <p:cTn id="11" presetID="42" presetClass="path" presetSubtype="0" accel="50000" decel="50000" fill="hold" grpId="0" nodeType="withEffect">
                                  <p:stCondLst>
                                    <p:cond delay="0"/>
                                  </p:stCondLst>
                                  <p:childTnLst>
                                    <p:animMotion origin="layout" path="M 8.33333E-7 -7.40741E-7 L 8.33333E-7 0.02083 " pathEditMode="relative" rAng="0" ptsTypes="AA">
                                      <p:cBhvr>
                                        <p:cTn id="12" dur="1000" fill="hold"/>
                                        <p:tgtEl>
                                          <p:spTgt spid="344"/>
                                        </p:tgtEl>
                                        <p:attrNameLst>
                                          <p:attrName>ppt_x</p:attrName>
                                          <p:attrName>ppt_y</p:attrName>
                                        </p:attrNameLst>
                                      </p:cBhvr>
                                      <p:rCtr x="0" y="1042"/>
                                    </p:animMotion>
                                  </p:childTnLst>
                                  <p:subTnLst>
                                    <p:set>
                                      <p:cBhvr override="childStyle">
                                        <p:cTn dur="1" fill="hold" display="0" masterRel="sameClick" afterEffect="1">
                                          <p:stCondLst>
                                            <p:cond evt="end" delay="0">
                                              <p:tn val="11"/>
                                            </p:cond>
                                          </p:stCondLst>
                                        </p:cTn>
                                        <p:tgtEl>
                                          <p:spTgt spid="344"/>
                                        </p:tgtEl>
                                        <p:attrNameLst>
                                          <p:attrName>style.visibility</p:attrName>
                                        </p:attrNameLst>
                                      </p:cBhvr>
                                      <p:to>
                                        <p:strVal val="hidden"/>
                                      </p:to>
                                    </p:set>
                                  </p:subTnLst>
                                </p:cTn>
                              </p:par>
                              <p:par>
                                <p:cTn id="13" presetID="42" presetClass="path" presetSubtype="0" accel="50000" decel="50000" fill="hold" grpId="0" nodeType="withEffect">
                                  <p:stCondLst>
                                    <p:cond delay="0"/>
                                  </p:stCondLst>
                                  <p:childTnLst>
                                    <p:animMotion origin="layout" path="M 8.33333E-7 1.48148E-6 L 8.33333E-7 0.01921 " pathEditMode="relative" rAng="0" ptsTypes="AA">
                                      <p:cBhvr>
                                        <p:cTn id="14" dur="1000" fill="hold"/>
                                        <p:tgtEl>
                                          <p:spTgt spid="431"/>
                                        </p:tgtEl>
                                        <p:attrNameLst>
                                          <p:attrName>ppt_x</p:attrName>
                                          <p:attrName>ppt_y</p:attrName>
                                        </p:attrNameLst>
                                      </p:cBhvr>
                                      <p:rCtr x="0" y="949"/>
                                    </p:animMotion>
                                  </p:childTnLst>
                                </p:cTn>
                              </p:par>
                              <p:par>
                                <p:cTn id="15" presetID="42" presetClass="path" presetSubtype="0" accel="50000" decel="50000" fill="hold" grpId="0" nodeType="withEffect">
                                  <p:stCondLst>
                                    <p:cond delay="0"/>
                                  </p:stCondLst>
                                  <p:childTnLst>
                                    <p:animMotion origin="layout" path="M 8.33333E-7 -1.48148E-6 L 8.33333E-7 0.01921 " pathEditMode="relative" rAng="0" ptsTypes="AA">
                                      <p:cBhvr>
                                        <p:cTn id="16" dur="1000" fill="hold"/>
                                        <p:tgtEl>
                                          <p:spTgt spid="432"/>
                                        </p:tgtEl>
                                        <p:attrNameLst>
                                          <p:attrName>ppt_x</p:attrName>
                                          <p:attrName>ppt_y</p:attrName>
                                        </p:attrNameLst>
                                      </p:cBhvr>
                                      <p:rCtr x="0" y="949"/>
                                    </p:animMotion>
                                  </p:childTnLst>
                                </p:cTn>
                              </p:par>
                              <p:par>
                                <p:cTn id="17" presetID="42" presetClass="path" presetSubtype="0" accel="50000" decel="50000" fill="hold" grpId="0" nodeType="withEffect">
                                  <p:stCondLst>
                                    <p:cond delay="0"/>
                                  </p:stCondLst>
                                  <p:childTnLst>
                                    <p:animMotion origin="layout" path="M 8.33333E-7 -4.44444E-6 L 8.33333E-7 0.01922 " pathEditMode="relative" rAng="0" ptsTypes="AA">
                                      <p:cBhvr>
                                        <p:cTn id="18" dur="1000" fill="hold"/>
                                        <p:tgtEl>
                                          <p:spTgt spid="433"/>
                                        </p:tgtEl>
                                        <p:attrNameLst>
                                          <p:attrName>ppt_x</p:attrName>
                                          <p:attrName>ppt_y</p:attrName>
                                        </p:attrNameLst>
                                      </p:cBhvr>
                                      <p:rCtr x="0" y="949"/>
                                    </p:animMotion>
                                  </p:childTnLst>
                                </p:cTn>
                              </p:par>
                              <p:par>
                                <p:cTn id="19" presetID="42" presetClass="path" presetSubtype="0" accel="50000" decel="50000" fill="hold" grpId="0" nodeType="withEffect">
                                  <p:stCondLst>
                                    <p:cond delay="0"/>
                                  </p:stCondLst>
                                  <p:childTnLst>
                                    <p:animMotion origin="layout" path="M 8.33333E-7 2.59259E-6 L 8.33333E-7 0.01944 " pathEditMode="relative" rAng="0" ptsTypes="AA">
                                      <p:cBhvr>
                                        <p:cTn id="20" dur="1000" fill="hold"/>
                                        <p:tgtEl>
                                          <p:spTgt spid="434"/>
                                        </p:tgtEl>
                                        <p:attrNameLst>
                                          <p:attrName>ppt_x</p:attrName>
                                          <p:attrName>ppt_y</p:attrName>
                                        </p:attrNameLst>
                                      </p:cBhvr>
                                      <p:rCtr x="0" y="972"/>
                                    </p:animMotion>
                                  </p:childTnLst>
                                </p:cTn>
                              </p:par>
                              <p:par>
                                <p:cTn id="21" presetID="42" presetClass="path" presetSubtype="0" accel="50000" decel="50000" fill="hold" grpId="0" nodeType="withEffect">
                                  <p:stCondLst>
                                    <p:cond delay="0"/>
                                  </p:stCondLst>
                                  <p:childTnLst>
                                    <p:animMotion origin="layout" path="M 4.79167E-6 -1.85185E-6 L 4.79167E-6 0.01921 " pathEditMode="relative" rAng="0" ptsTypes="AA">
                                      <p:cBhvr>
                                        <p:cTn id="22" dur="1000" fill="hold"/>
                                        <p:tgtEl>
                                          <p:spTgt spid="216"/>
                                        </p:tgtEl>
                                        <p:attrNameLst>
                                          <p:attrName>ppt_x</p:attrName>
                                          <p:attrName>ppt_y</p:attrName>
                                        </p:attrNameLst>
                                      </p:cBhvr>
                                      <p:rCtr x="0" y="949"/>
                                    </p:animMotion>
                                  </p:childTnLst>
                                </p:cTn>
                              </p:par>
                              <p:par>
                                <p:cTn id="23" presetID="42" presetClass="path" presetSubtype="0" accel="50000" decel="50000" fill="hold" grpId="0" nodeType="withEffect">
                                  <p:stCondLst>
                                    <p:cond delay="0"/>
                                  </p:stCondLst>
                                  <p:childTnLst>
                                    <p:animMotion origin="layout" path="M 4.79167E-6 -4.81481E-6 L 4.79167E-6 0.01922 " pathEditMode="relative" rAng="0" ptsTypes="AA">
                                      <p:cBhvr>
                                        <p:cTn id="24" dur="1000" fill="hold"/>
                                        <p:tgtEl>
                                          <p:spTgt spid="217"/>
                                        </p:tgtEl>
                                        <p:attrNameLst>
                                          <p:attrName>ppt_x</p:attrName>
                                          <p:attrName>ppt_y</p:attrName>
                                        </p:attrNameLst>
                                      </p:cBhvr>
                                      <p:rCtr x="0" y="949"/>
                                    </p:animMotion>
                                  </p:childTnLst>
                                </p:cTn>
                              </p:par>
                              <p:par>
                                <p:cTn id="25" presetID="42" presetClass="path" presetSubtype="0" accel="50000" decel="50000" fill="hold" grpId="0" nodeType="withEffect">
                                  <p:stCondLst>
                                    <p:cond delay="0"/>
                                  </p:stCondLst>
                                  <p:childTnLst>
                                    <p:animMotion origin="layout" path="M 4.79167E-6 2.22222E-6 L 4.79167E-6 0.01921 " pathEditMode="relative" rAng="0" ptsTypes="AA">
                                      <p:cBhvr>
                                        <p:cTn id="26" dur="1000" fill="hold"/>
                                        <p:tgtEl>
                                          <p:spTgt spid="218"/>
                                        </p:tgtEl>
                                        <p:attrNameLst>
                                          <p:attrName>ppt_x</p:attrName>
                                          <p:attrName>ppt_y</p:attrName>
                                        </p:attrNameLst>
                                      </p:cBhvr>
                                      <p:rCtr x="0" y="949"/>
                                    </p:animMotion>
                                  </p:childTnLst>
                                </p:cTn>
                              </p:par>
                              <p:par>
                                <p:cTn id="27" presetID="42" presetClass="path" presetSubtype="0" accel="50000" decel="50000" fill="hold" grpId="0" nodeType="withEffect">
                                  <p:stCondLst>
                                    <p:cond delay="0"/>
                                  </p:stCondLst>
                                  <p:childTnLst>
                                    <p:animMotion origin="layout" path="M 4.79167E-6 -7.40741E-7 L 4.79167E-6 0.02083 " pathEditMode="relative" rAng="0" ptsTypes="AA">
                                      <p:cBhvr>
                                        <p:cTn id="28" dur="1000" fill="hold"/>
                                        <p:tgtEl>
                                          <p:spTgt spid="219"/>
                                        </p:tgtEl>
                                        <p:attrNameLst>
                                          <p:attrName>ppt_x</p:attrName>
                                          <p:attrName>ppt_y</p:attrName>
                                        </p:attrNameLst>
                                      </p:cBhvr>
                                      <p:rCtr x="0" y="1042"/>
                                    </p:animMotion>
                                  </p:childTnLst>
                                  <p:subTnLst>
                                    <p:set>
                                      <p:cBhvr override="childStyle">
                                        <p:cTn dur="1" fill="hold" display="0" masterRel="sameClick" afterEffect="1">
                                          <p:stCondLst>
                                            <p:cond evt="end" delay="0">
                                              <p:tn val="27"/>
                                            </p:cond>
                                          </p:stCondLst>
                                        </p:cTn>
                                        <p:tgtEl>
                                          <p:spTgt spid="219"/>
                                        </p:tgtEl>
                                        <p:attrNameLst>
                                          <p:attrName>style.visibility</p:attrName>
                                        </p:attrNameLst>
                                      </p:cBhvr>
                                      <p:to>
                                        <p:strVal val="hidden"/>
                                      </p:to>
                                    </p:set>
                                  </p:subTnLst>
                                </p:cTn>
                              </p:par>
                              <p:par>
                                <p:cTn id="29" presetID="42" presetClass="path" presetSubtype="0" accel="50000" decel="50000" fill="hold" grpId="0" nodeType="withEffect">
                                  <p:stCondLst>
                                    <p:cond delay="0"/>
                                  </p:stCondLst>
                                  <p:childTnLst>
                                    <p:animMotion origin="layout" path="M 4.79167E-6 1.48148E-6 L 4.79167E-6 0.01921 " pathEditMode="relative" rAng="0" ptsTypes="AA">
                                      <p:cBhvr>
                                        <p:cTn id="30" dur="1000" fill="hold"/>
                                        <p:tgtEl>
                                          <p:spTgt spid="220"/>
                                        </p:tgtEl>
                                        <p:attrNameLst>
                                          <p:attrName>ppt_x</p:attrName>
                                          <p:attrName>ppt_y</p:attrName>
                                        </p:attrNameLst>
                                      </p:cBhvr>
                                      <p:rCtr x="0" y="949"/>
                                    </p:animMotion>
                                  </p:childTnLst>
                                </p:cTn>
                              </p:par>
                              <p:par>
                                <p:cTn id="31" presetID="42" presetClass="path" presetSubtype="0" accel="50000" decel="50000" fill="hold" grpId="0" nodeType="withEffect">
                                  <p:stCondLst>
                                    <p:cond delay="0"/>
                                  </p:stCondLst>
                                  <p:childTnLst>
                                    <p:animMotion origin="layout" path="M 4.79167E-6 -1.48148E-6 L 4.79167E-6 0.01921 " pathEditMode="relative" rAng="0" ptsTypes="AA">
                                      <p:cBhvr>
                                        <p:cTn id="32" dur="1000" fill="hold"/>
                                        <p:tgtEl>
                                          <p:spTgt spid="221"/>
                                        </p:tgtEl>
                                        <p:attrNameLst>
                                          <p:attrName>ppt_x</p:attrName>
                                          <p:attrName>ppt_y</p:attrName>
                                        </p:attrNameLst>
                                      </p:cBhvr>
                                      <p:rCtr x="0" y="949"/>
                                    </p:animMotion>
                                  </p:childTnLst>
                                </p:cTn>
                              </p:par>
                              <p:par>
                                <p:cTn id="33" presetID="42" presetClass="path" presetSubtype="0" accel="50000" decel="50000" fill="hold" grpId="0" nodeType="withEffect">
                                  <p:stCondLst>
                                    <p:cond delay="0"/>
                                  </p:stCondLst>
                                  <p:childTnLst>
                                    <p:animMotion origin="layout" path="M 4.79167E-6 -4.44444E-6 L 4.79167E-6 0.01922 " pathEditMode="relative" rAng="0" ptsTypes="AA">
                                      <p:cBhvr>
                                        <p:cTn id="34" dur="1000" fill="hold"/>
                                        <p:tgtEl>
                                          <p:spTgt spid="222"/>
                                        </p:tgtEl>
                                        <p:attrNameLst>
                                          <p:attrName>ppt_x</p:attrName>
                                          <p:attrName>ppt_y</p:attrName>
                                        </p:attrNameLst>
                                      </p:cBhvr>
                                      <p:rCtr x="0" y="949"/>
                                    </p:animMotion>
                                  </p:childTnLst>
                                </p:cTn>
                              </p:par>
                              <p:par>
                                <p:cTn id="35" presetID="42" presetClass="path" presetSubtype="0" accel="50000" decel="50000" fill="hold" grpId="0" nodeType="withEffect">
                                  <p:stCondLst>
                                    <p:cond delay="0"/>
                                  </p:stCondLst>
                                  <p:childTnLst>
                                    <p:animMotion origin="layout" path="M 4.79167E-6 2.59259E-6 L 4.79167E-6 0.01944 " pathEditMode="relative" rAng="0" ptsTypes="AA">
                                      <p:cBhvr>
                                        <p:cTn id="36" dur="1000" fill="hold"/>
                                        <p:tgtEl>
                                          <p:spTgt spid="223"/>
                                        </p:tgtEl>
                                        <p:attrNameLst>
                                          <p:attrName>ppt_x</p:attrName>
                                          <p:attrName>ppt_y</p:attrName>
                                        </p:attrNameLst>
                                      </p:cBhvr>
                                      <p:rCtr x="0" y="972"/>
                                    </p:animMotion>
                                  </p:childTnLst>
                                </p:cTn>
                              </p:par>
                              <p:par>
                                <p:cTn id="37" presetID="42" presetClass="path" presetSubtype="0" accel="50000" decel="50000" fill="hold" grpId="0" nodeType="withEffect">
                                  <p:stCondLst>
                                    <p:cond delay="0"/>
                                  </p:stCondLst>
                                  <p:childTnLst>
                                    <p:animMotion origin="layout" path="M -3.125E-6 -1.85185E-6 L -3.125E-6 0.01921 " pathEditMode="relative" rAng="0" ptsTypes="AA">
                                      <p:cBhvr>
                                        <p:cTn id="38" dur="1000" fill="hold"/>
                                        <p:tgtEl>
                                          <p:spTgt spid="224"/>
                                        </p:tgtEl>
                                        <p:attrNameLst>
                                          <p:attrName>ppt_x</p:attrName>
                                          <p:attrName>ppt_y</p:attrName>
                                        </p:attrNameLst>
                                      </p:cBhvr>
                                      <p:rCtr x="0" y="949"/>
                                    </p:animMotion>
                                  </p:childTnLst>
                                </p:cTn>
                              </p:par>
                              <p:par>
                                <p:cTn id="39" presetID="42" presetClass="path" presetSubtype="0" accel="50000" decel="50000" fill="hold" grpId="0" nodeType="withEffect">
                                  <p:stCondLst>
                                    <p:cond delay="0"/>
                                  </p:stCondLst>
                                  <p:childTnLst>
                                    <p:animMotion origin="layout" path="M -3.125E-6 -4.81481E-6 L -3.125E-6 0.01922 " pathEditMode="relative" rAng="0" ptsTypes="AA">
                                      <p:cBhvr>
                                        <p:cTn id="40" dur="1000" fill="hold"/>
                                        <p:tgtEl>
                                          <p:spTgt spid="225"/>
                                        </p:tgtEl>
                                        <p:attrNameLst>
                                          <p:attrName>ppt_x</p:attrName>
                                          <p:attrName>ppt_y</p:attrName>
                                        </p:attrNameLst>
                                      </p:cBhvr>
                                      <p:rCtr x="0" y="949"/>
                                    </p:animMotion>
                                  </p:childTnLst>
                                </p:cTn>
                              </p:par>
                              <p:par>
                                <p:cTn id="41" presetID="42" presetClass="path" presetSubtype="0" accel="50000" decel="50000" fill="hold" grpId="0" nodeType="withEffect">
                                  <p:stCondLst>
                                    <p:cond delay="0"/>
                                  </p:stCondLst>
                                  <p:childTnLst>
                                    <p:animMotion origin="layout" path="M -3.125E-6 2.22222E-6 L -3.125E-6 0.01921 " pathEditMode="relative" rAng="0" ptsTypes="AA">
                                      <p:cBhvr>
                                        <p:cTn id="42" dur="1000" fill="hold"/>
                                        <p:tgtEl>
                                          <p:spTgt spid="226"/>
                                        </p:tgtEl>
                                        <p:attrNameLst>
                                          <p:attrName>ppt_x</p:attrName>
                                          <p:attrName>ppt_y</p:attrName>
                                        </p:attrNameLst>
                                      </p:cBhvr>
                                      <p:rCtr x="0" y="949"/>
                                    </p:animMotion>
                                  </p:childTnLst>
                                </p:cTn>
                              </p:par>
                              <p:par>
                                <p:cTn id="43" presetID="42" presetClass="path" presetSubtype="0" accel="50000" decel="50000" fill="hold" grpId="0" nodeType="withEffect">
                                  <p:stCondLst>
                                    <p:cond delay="0"/>
                                  </p:stCondLst>
                                  <p:childTnLst>
                                    <p:animMotion origin="layout" path="M -3.125E-6 -7.40741E-7 L -3.125E-6 0.02083 " pathEditMode="relative" rAng="0" ptsTypes="AA">
                                      <p:cBhvr>
                                        <p:cTn id="44" dur="1000" fill="hold"/>
                                        <p:tgtEl>
                                          <p:spTgt spid="227"/>
                                        </p:tgtEl>
                                        <p:attrNameLst>
                                          <p:attrName>ppt_x</p:attrName>
                                          <p:attrName>ppt_y</p:attrName>
                                        </p:attrNameLst>
                                      </p:cBhvr>
                                      <p:rCtr x="0" y="1042"/>
                                    </p:animMotion>
                                  </p:childTnLst>
                                  <p:subTnLst>
                                    <p:set>
                                      <p:cBhvr override="childStyle">
                                        <p:cTn dur="1" fill="hold" display="0" masterRel="sameClick" afterEffect="1">
                                          <p:stCondLst>
                                            <p:cond evt="end" delay="0">
                                              <p:tn val="43"/>
                                            </p:cond>
                                          </p:stCondLst>
                                        </p:cTn>
                                        <p:tgtEl>
                                          <p:spTgt spid="227"/>
                                        </p:tgtEl>
                                        <p:attrNameLst>
                                          <p:attrName>style.visibility</p:attrName>
                                        </p:attrNameLst>
                                      </p:cBhvr>
                                      <p:to>
                                        <p:strVal val="hidden"/>
                                      </p:to>
                                    </p:set>
                                  </p:subTnLst>
                                </p:cTn>
                              </p:par>
                              <p:par>
                                <p:cTn id="45" presetID="42" presetClass="path" presetSubtype="0" accel="50000" decel="50000" fill="hold" grpId="0" nodeType="withEffect">
                                  <p:stCondLst>
                                    <p:cond delay="0"/>
                                  </p:stCondLst>
                                  <p:childTnLst>
                                    <p:animMotion origin="layout" path="M -3.125E-6 1.48148E-6 L -3.125E-6 0.01921 " pathEditMode="relative" rAng="0" ptsTypes="AA">
                                      <p:cBhvr>
                                        <p:cTn id="46" dur="1000" fill="hold"/>
                                        <p:tgtEl>
                                          <p:spTgt spid="228"/>
                                        </p:tgtEl>
                                        <p:attrNameLst>
                                          <p:attrName>ppt_x</p:attrName>
                                          <p:attrName>ppt_y</p:attrName>
                                        </p:attrNameLst>
                                      </p:cBhvr>
                                      <p:rCtr x="0" y="949"/>
                                    </p:animMotion>
                                  </p:childTnLst>
                                </p:cTn>
                              </p:par>
                              <p:par>
                                <p:cTn id="47" presetID="42" presetClass="path" presetSubtype="0" accel="50000" decel="50000" fill="hold" grpId="0" nodeType="withEffect">
                                  <p:stCondLst>
                                    <p:cond delay="0"/>
                                  </p:stCondLst>
                                  <p:childTnLst>
                                    <p:animMotion origin="layout" path="M -3.125E-6 -1.48148E-6 L -3.125E-6 0.01921 " pathEditMode="relative" rAng="0" ptsTypes="AA">
                                      <p:cBhvr>
                                        <p:cTn id="48" dur="1000" fill="hold"/>
                                        <p:tgtEl>
                                          <p:spTgt spid="229"/>
                                        </p:tgtEl>
                                        <p:attrNameLst>
                                          <p:attrName>ppt_x</p:attrName>
                                          <p:attrName>ppt_y</p:attrName>
                                        </p:attrNameLst>
                                      </p:cBhvr>
                                      <p:rCtr x="0" y="949"/>
                                    </p:animMotion>
                                  </p:childTnLst>
                                </p:cTn>
                              </p:par>
                              <p:par>
                                <p:cTn id="49" presetID="42" presetClass="path" presetSubtype="0" accel="50000" decel="50000" fill="hold" grpId="0" nodeType="withEffect">
                                  <p:stCondLst>
                                    <p:cond delay="0"/>
                                  </p:stCondLst>
                                  <p:childTnLst>
                                    <p:animMotion origin="layout" path="M -3.125E-6 -4.44444E-6 L -3.125E-6 0.01922 " pathEditMode="relative" rAng="0" ptsTypes="AA">
                                      <p:cBhvr>
                                        <p:cTn id="50" dur="1000" fill="hold"/>
                                        <p:tgtEl>
                                          <p:spTgt spid="230"/>
                                        </p:tgtEl>
                                        <p:attrNameLst>
                                          <p:attrName>ppt_x</p:attrName>
                                          <p:attrName>ppt_y</p:attrName>
                                        </p:attrNameLst>
                                      </p:cBhvr>
                                      <p:rCtr x="0" y="949"/>
                                    </p:animMotion>
                                  </p:childTnLst>
                                </p:cTn>
                              </p:par>
                              <p:par>
                                <p:cTn id="51" presetID="42" presetClass="path" presetSubtype="0" accel="50000" decel="50000" fill="hold" grpId="0" nodeType="withEffect">
                                  <p:stCondLst>
                                    <p:cond delay="0"/>
                                  </p:stCondLst>
                                  <p:childTnLst>
                                    <p:animMotion origin="layout" path="M -3.125E-6 2.59259E-6 L -3.125E-6 0.01944 " pathEditMode="relative" rAng="0" ptsTypes="AA">
                                      <p:cBhvr>
                                        <p:cTn id="52" dur="1000" fill="hold"/>
                                        <p:tgtEl>
                                          <p:spTgt spid="231"/>
                                        </p:tgtEl>
                                        <p:attrNameLst>
                                          <p:attrName>ppt_x</p:attrName>
                                          <p:attrName>ppt_y</p:attrName>
                                        </p:attrNameLst>
                                      </p:cBhvr>
                                      <p:rCtr x="0" y="972"/>
                                    </p:animMotion>
                                  </p:childTnLst>
                                </p:cTn>
                              </p:par>
                              <p:par>
                                <p:cTn id="53" presetID="42" presetClass="path" presetSubtype="0" accel="50000" decel="50000" fill="hold" grpId="0" nodeType="withEffect">
                                  <p:stCondLst>
                                    <p:cond delay="0"/>
                                  </p:stCondLst>
                                  <p:childTnLst>
                                    <p:animMotion origin="layout" path="M -1.04167E-6 -3.7037E-7 L -1.04167E-6 0.01921 " pathEditMode="relative" rAng="0" ptsTypes="AA">
                                      <p:cBhvr>
                                        <p:cTn id="54" dur="1000" fill="hold"/>
                                        <p:tgtEl>
                                          <p:spTgt spid="232"/>
                                        </p:tgtEl>
                                        <p:attrNameLst>
                                          <p:attrName>ppt_x</p:attrName>
                                          <p:attrName>ppt_y</p:attrName>
                                        </p:attrNameLst>
                                      </p:cBhvr>
                                      <p:rCtr x="0" y="949"/>
                                    </p:animMotion>
                                  </p:childTnLst>
                                </p:cTn>
                              </p:par>
                              <p:par>
                                <p:cTn id="55" presetID="42" presetClass="path" presetSubtype="0" accel="50000" decel="50000" fill="hold" grpId="0" nodeType="withEffect">
                                  <p:stCondLst>
                                    <p:cond delay="0"/>
                                  </p:stCondLst>
                                  <p:childTnLst>
                                    <p:animMotion origin="layout" path="M -1.04167E-6 -3.33333E-6 L -1.04167E-6 0.01922 " pathEditMode="relative" rAng="0" ptsTypes="AA">
                                      <p:cBhvr>
                                        <p:cTn id="56" dur="1000" fill="hold"/>
                                        <p:tgtEl>
                                          <p:spTgt spid="233"/>
                                        </p:tgtEl>
                                        <p:attrNameLst>
                                          <p:attrName>ppt_x</p:attrName>
                                          <p:attrName>ppt_y</p:attrName>
                                        </p:attrNameLst>
                                      </p:cBhvr>
                                      <p:rCtr x="0" y="949"/>
                                    </p:animMotion>
                                  </p:childTnLst>
                                </p:cTn>
                              </p:par>
                              <p:par>
                                <p:cTn id="57" presetID="42" presetClass="path" presetSubtype="0" accel="50000" decel="50000" fill="hold" grpId="0" nodeType="withEffect">
                                  <p:stCondLst>
                                    <p:cond delay="0"/>
                                  </p:stCondLst>
                                  <p:childTnLst>
                                    <p:animMotion origin="layout" path="M -1.04167E-6 3.7037E-6 L -1.04167E-6 0.01921 " pathEditMode="relative" rAng="0" ptsTypes="AA">
                                      <p:cBhvr>
                                        <p:cTn id="58" dur="1000" fill="hold"/>
                                        <p:tgtEl>
                                          <p:spTgt spid="234"/>
                                        </p:tgtEl>
                                        <p:attrNameLst>
                                          <p:attrName>ppt_x</p:attrName>
                                          <p:attrName>ppt_y</p:attrName>
                                        </p:attrNameLst>
                                      </p:cBhvr>
                                      <p:rCtr x="0" y="949"/>
                                    </p:animMotion>
                                  </p:childTnLst>
                                </p:cTn>
                              </p:par>
                              <p:par>
                                <p:cTn id="59" presetID="42" presetClass="path" presetSubtype="0" accel="50000" decel="50000" fill="hold" grpId="0" nodeType="withEffect">
                                  <p:stCondLst>
                                    <p:cond delay="0"/>
                                  </p:stCondLst>
                                  <p:childTnLst>
                                    <p:animMotion origin="layout" path="M -1.04167E-6 7.40741E-7 L -1.04167E-6 0.02083 " pathEditMode="relative" rAng="0" ptsTypes="AA">
                                      <p:cBhvr>
                                        <p:cTn id="60" dur="1000" fill="hold"/>
                                        <p:tgtEl>
                                          <p:spTgt spid="235"/>
                                        </p:tgtEl>
                                        <p:attrNameLst>
                                          <p:attrName>ppt_x</p:attrName>
                                          <p:attrName>ppt_y</p:attrName>
                                        </p:attrNameLst>
                                      </p:cBhvr>
                                      <p:rCtr x="0" y="1042"/>
                                    </p:animMotion>
                                  </p:childTnLst>
                                  <p:subTnLst>
                                    <p:set>
                                      <p:cBhvr override="childStyle">
                                        <p:cTn dur="1" fill="hold" display="0" masterRel="sameClick" afterEffect="1">
                                          <p:stCondLst>
                                            <p:cond evt="end" delay="0">
                                              <p:tn val="59"/>
                                            </p:cond>
                                          </p:stCondLst>
                                        </p:cTn>
                                        <p:tgtEl>
                                          <p:spTgt spid="235"/>
                                        </p:tgtEl>
                                        <p:attrNameLst>
                                          <p:attrName>style.visibility</p:attrName>
                                        </p:attrNameLst>
                                      </p:cBhvr>
                                      <p:to>
                                        <p:strVal val="hidden"/>
                                      </p:to>
                                    </p:set>
                                  </p:subTnLst>
                                </p:cTn>
                              </p:par>
                              <p:par>
                                <p:cTn id="61" presetID="42" presetClass="path" presetSubtype="0" accel="50000" decel="50000" fill="hold" grpId="0" nodeType="withEffect">
                                  <p:stCondLst>
                                    <p:cond delay="0"/>
                                  </p:stCondLst>
                                  <p:childTnLst>
                                    <p:animMotion origin="layout" path="M -1.04167E-6 2.96296E-6 L -1.04167E-6 0.01921 " pathEditMode="relative" rAng="0" ptsTypes="AA">
                                      <p:cBhvr>
                                        <p:cTn id="62" dur="1000" fill="hold"/>
                                        <p:tgtEl>
                                          <p:spTgt spid="236"/>
                                        </p:tgtEl>
                                        <p:attrNameLst>
                                          <p:attrName>ppt_x</p:attrName>
                                          <p:attrName>ppt_y</p:attrName>
                                        </p:attrNameLst>
                                      </p:cBhvr>
                                      <p:rCtr x="0" y="949"/>
                                    </p:animMotion>
                                  </p:childTnLst>
                                </p:cTn>
                              </p:par>
                              <p:par>
                                <p:cTn id="63" presetID="42" presetClass="path" presetSubtype="0" accel="50000" decel="50000" fill="hold" grpId="0" nodeType="withEffect">
                                  <p:stCondLst>
                                    <p:cond delay="0"/>
                                  </p:stCondLst>
                                  <p:childTnLst>
                                    <p:animMotion origin="layout" path="M -1.04167E-6 0 L -1.04167E-6 0.01921 " pathEditMode="relative" rAng="0" ptsTypes="AA">
                                      <p:cBhvr>
                                        <p:cTn id="64" dur="1000" fill="hold"/>
                                        <p:tgtEl>
                                          <p:spTgt spid="237"/>
                                        </p:tgtEl>
                                        <p:attrNameLst>
                                          <p:attrName>ppt_x</p:attrName>
                                          <p:attrName>ppt_y</p:attrName>
                                        </p:attrNameLst>
                                      </p:cBhvr>
                                      <p:rCtr x="0" y="949"/>
                                    </p:animMotion>
                                  </p:childTnLst>
                                </p:cTn>
                              </p:par>
                              <p:par>
                                <p:cTn id="65" presetID="42" presetClass="path" presetSubtype="0" accel="50000" decel="50000" fill="hold" grpId="0" nodeType="withEffect">
                                  <p:stCondLst>
                                    <p:cond delay="0"/>
                                  </p:stCondLst>
                                  <p:childTnLst>
                                    <p:animMotion origin="layout" path="M -1.04167E-6 -4.44444E-6 L -1.04167E-6 0.01922 " pathEditMode="relative" rAng="0" ptsTypes="AA">
                                      <p:cBhvr>
                                        <p:cTn id="66" dur="1000" fill="hold"/>
                                        <p:tgtEl>
                                          <p:spTgt spid="238"/>
                                        </p:tgtEl>
                                        <p:attrNameLst>
                                          <p:attrName>ppt_x</p:attrName>
                                          <p:attrName>ppt_y</p:attrName>
                                        </p:attrNameLst>
                                      </p:cBhvr>
                                      <p:rCtr x="0" y="949"/>
                                    </p:animMotion>
                                  </p:childTnLst>
                                </p:cTn>
                              </p:par>
                              <p:par>
                                <p:cTn id="67" presetID="42" presetClass="path" presetSubtype="0" accel="50000" decel="50000" fill="hold" grpId="0" nodeType="withEffect">
                                  <p:stCondLst>
                                    <p:cond delay="0"/>
                                  </p:stCondLst>
                                  <p:childTnLst>
                                    <p:animMotion origin="layout" path="M -1.04167E-6 2.59259E-6 L -1.04167E-6 0.01944 " pathEditMode="relative" rAng="0" ptsTypes="AA">
                                      <p:cBhvr>
                                        <p:cTn id="68" dur="1000" fill="hold"/>
                                        <p:tgtEl>
                                          <p:spTgt spid="239"/>
                                        </p:tgtEl>
                                        <p:attrNameLst>
                                          <p:attrName>ppt_x</p:attrName>
                                          <p:attrName>ppt_y</p:attrName>
                                        </p:attrNameLst>
                                      </p:cBhvr>
                                      <p:rCtr x="0" y="972"/>
                                    </p:animMotion>
                                  </p:childTnLst>
                                </p:cTn>
                              </p:par>
                              <p:par>
                                <p:cTn id="69" presetID="42" presetClass="path" presetSubtype="0" accel="50000" decel="50000" fill="hold" grpId="0" nodeType="withEffect">
                                  <p:stCondLst>
                                    <p:cond delay="0"/>
                                  </p:stCondLst>
                                  <p:childTnLst>
                                    <p:animMotion origin="layout" path="M 2.70833E-6 -1.85185E-6 L 2.70833E-6 0.01921 " pathEditMode="relative" rAng="0" ptsTypes="AA">
                                      <p:cBhvr>
                                        <p:cTn id="70" dur="1000" fill="hold"/>
                                        <p:tgtEl>
                                          <p:spTgt spid="240"/>
                                        </p:tgtEl>
                                        <p:attrNameLst>
                                          <p:attrName>ppt_x</p:attrName>
                                          <p:attrName>ppt_y</p:attrName>
                                        </p:attrNameLst>
                                      </p:cBhvr>
                                      <p:rCtr x="0" y="949"/>
                                    </p:animMotion>
                                  </p:childTnLst>
                                </p:cTn>
                              </p:par>
                              <p:par>
                                <p:cTn id="71" presetID="42" presetClass="path" presetSubtype="0" accel="50000" decel="50000" fill="hold" grpId="0" nodeType="withEffect">
                                  <p:stCondLst>
                                    <p:cond delay="0"/>
                                  </p:stCondLst>
                                  <p:childTnLst>
                                    <p:animMotion origin="layout" path="M 2.70833E-6 3.7037E-6 L 2.70833E-6 0.01921 " pathEditMode="relative" rAng="0" ptsTypes="AA">
                                      <p:cBhvr>
                                        <p:cTn id="72" dur="1000" fill="hold"/>
                                        <p:tgtEl>
                                          <p:spTgt spid="241"/>
                                        </p:tgtEl>
                                        <p:attrNameLst>
                                          <p:attrName>ppt_x</p:attrName>
                                          <p:attrName>ppt_y</p:attrName>
                                        </p:attrNameLst>
                                      </p:cBhvr>
                                      <p:rCtr x="0" y="949"/>
                                    </p:animMotion>
                                  </p:childTnLst>
                                </p:cTn>
                              </p:par>
                              <p:par>
                                <p:cTn id="73" presetID="42" presetClass="path" presetSubtype="0" accel="50000" decel="50000" fill="hold" grpId="0" nodeType="withEffect">
                                  <p:stCondLst>
                                    <p:cond delay="0"/>
                                  </p:stCondLst>
                                  <p:childTnLst>
                                    <p:animMotion origin="layout" path="M 2.70833E-6 7.40741E-7 L 2.70833E-6 0.01921 " pathEditMode="relative" rAng="0" ptsTypes="AA">
                                      <p:cBhvr>
                                        <p:cTn id="74" dur="1000" fill="hold"/>
                                        <p:tgtEl>
                                          <p:spTgt spid="242"/>
                                        </p:tgtEl>
                                        <p:attrNameLst>
                                          <p:attrName>ppt_x</p:attrName>
                                          <p:attrName>ppt_y</p:attrName>
                                        </p:attrNameLst>
                                      </p:cBhvr>
                                      <p:rCtr x="0" y="949"/>
                                    </p:animMotion>
                                  </p:childTnLst>
                                </p:cTn>
                              </p:par>
                              <p:par>
                                <p:cTn id="75" presetID="42" presetClass="path" presetSubtype="0" accel="50000" decel="50000" fill="hold" grpId="0" nodeType="withEffect">
                                  <p:stCondLst>
                                    <p:cond delay="0"/>
                                  </p:stCondLst>
                                  <p:childTnLst>
                                    <p:animMotion origin="layout" path="M 2.70833E-6 -2.22222E-6 L 2.70833E-6 0.02084 " pathEditMode="relative" rAng="0" ptsTypes="AA">
                                      <p:cBhvr>
                                        <p:cTn id="76" dur="1000" fill="hold"/>
                                        <p:tgtEl>
                                          <p:spTgt spid="243"/>
                                        </p:tgtEl>
                                        <p:attrNameLst>
                                          <p:attrName>ppt_x</p:attrName>
                                          <p:attrName>ppt_y</p:attrName>
                                        </p:attrNameLst>
                                      </p:cBhvr>
                                      <p:rCtr x="0" y="1042"/>
                                    </p:animMotion>
                                  </p:childTnLst>
                                </p:cTn>
                              </p:par>
                              <p:par>
                                <p:cTn id="77" presetID="42" presetClass="path" presetSubtype="0" accel="50000" decel="50000" fill="hold" grpId="0" nodeType="withEffect">
                                  <p:stCondLst>
                                    <p:cond delay="0"/>
                                  </p:stCondLst>
                                  <p:childTnLst>
                                    <p:animMotion origin="layout" path="M 2.77778E-7 1.73472E-18 L 2.77778E-7 0.01921 " pathEditMode="relative" rAng="0" ptsTypes="AA">
                                      <p:cBhvr>
                                        <p:cTn id="78" dur="1000" fill="hold"/>
                                        <p:tgtEl>
                                          <p:spTgt spid="244"/>
                                        </p:tgtEl>
                                        <p:attrNameLst>
                                          <p:attrName>ppt_x</p:attrName>
                                          <p:attrName>ppt_y</p:attrName>
                                        </p:attrNameLst>
                                      </p:cBhvr>
                                      <p:rCtr x="0" y="949"/>
                                    </p:animMotion>
                                  </p:childTnLst>
                                </p:cTn>
                              </p:par>
                              <p:par>
                                <p:cTn id="79" presetID="42" presetClass="path" presetSubtype="0" accel="50000" decel="50000" fill="hold" grpId="0" nodeType="withEffect">
                                  <p:stCondLst>
                                    <p:cond delay="0"/>
                                  </p:stCondLst>
                                  <p:childTnLst>
                                    <p:animMotion origin="layout" path="M 2.77778E-7 -2.96296E-6 L 2.77778E-7 0.01922 " pathEditMode="relative" rAng="0" ptsTypes="AA">
                                      <p:cBhvr>
                                        <p:cTn id="80" dur="1000" fill="hold"/>
                                        <p:tgtEl>
                                          <p:spTgt spid="245"/>
                                        </p:tgtEl>
                                        <p:attrNameLst>
                                          <p:attrName>ppt_x</p:attrName>
                                          <p:attrName>ppt_y</p:attrName>
                                        </p:attrNameLst>
                                      </p:cBhvr>
                                      <p:rCtr x="0" y="949"/>
                                    </p:animMotion>
                                  </p:childTnLst>
                                </p:cTn>
                              </p:par>
                              <p:par>
                                <p:cTn id="81" presetID="42" presetClass="path" presetSubtype="0" accel="50000" decel="50000" fill="hold" grpId="0" nodeType="withEffect">
                                  <p:stCondLst>
                                    <p:cond delay="0"/>
                                  </p:stCondLst>
                                  <p:childTnLst>
                                    <p:animMotion origin="layout" path="M 2.77778E-7 4.07407E-6 L 2.77778E-7 0.01921 " pathEditMode="relative" rAng="0" ptsTypes="AA">
                                      <p:cBhvr>
                                        <p:cTn id="82" dur="1000" fill="hold"/>
                                        <p:tgtEl>
                                          <p:spTgt spid="246"/>
                                        </p:tgtEl>
                                        <p:attrNameLst>
                                          <p:attrName>ppt_x</p:attrName>
                                          <p:attrName>ppt_y</p:attrName>
                                        </p:attrNameLst>
                                      </p:cBhvr>
                                      <p:rCtr x="0" y="949"/>
                                    </p:animMotion>
                                  </p:childTnLst>
                                </p:cTn>
                              </p:par>
                              <p:par>
                                <p:cTn id="83" presetID="42" presetClass="path" presetSubtype="0" accel="50000" decel="50000" fill="hold" grpId="0" nodeType="withEffect">
                                  <p:stCondLst>
                                    <p:cond delay="0"/>
                                  </p:stCondLst>
                                  <p:childTnLst>
                                    <p:animMotion origin="layout" path="M 2.77778E-7 1.11111E-6 L 2.77778E-7 0.01944 " pathEditMode="relative" rAng="0" ptsTypes="AA">
                                      <p:cBhvr>
                                        <p:cTn id="84" dur="1000" fill="hold"/>
                                        <p:tgtEl>
                                          <p:spTgt spid="247"/>
                                        </p:tgtEl>
                                        <p:attrNameLst>
                                          <p:attrName>ppt_x</p:attrName>
                                          <p:attrName>ppt_y</p:attrName>
                                        </p:attrNameLst>
                                      </p:cBhvr>
                                      <p:rCtr x="0" y="972"/>
                                    </p:animMotion>
                                  </p:childTnLst>
                                </p:cTn>
                              </p:par>
                              <p:par>
                                <p:cTn id="85" presetID="42" presetClass="path" presetSubtype="0" accel="50000" decel="50000" fill="hold" grpId="0" nodeType="withEffect">
                                  <p:stCondLst>
                                    <p:cond delay="0"/>
                                  </p:stCondLst>
                                  <p:childTnLst>
                                    <p:animMotion origin="layout" path="M 4.79167E-6 -1.85185E-6 L 4.79167E-6 0.01921 " pathEditMode="relative" rAng="0" ptsTypes="AA">
                                      <p:cBhvr>
                                        <p:cTn id="86" dur="1000" fill="hold"/>
                                        <p:tgtEl>
                                          <p:spTgt spid="248"/>
                                        </p:tgtEl>
                                        <p:attrNameLst>
                                          <p:attrName>ppt_x</p:attrName>
                                          <p:attrName>ppt_y</p:attrName>
                                        </p:attrNameLst>
                                      </p:cBhvr>
                                      <p:rCtr x="0" y="949"/>
                                    </p:animMotion>
                                  </p:childTnLst>
                                </p:cTn>
                              </p:par>
                              <p:par>
                                <p:cTn id="87" presetID="42" presetClass="path" presetSubtype="0" accel="50000" decel="50000" fill="hold" grpId="0" nodeType="withEffect">
                                  <p:stCondLst>
                                    <p:cond delay="0"/>
                                  </p:stCondLst>
                                  <p:childTnLst>
                                    <p:animMotion origin="layout" path="M 4.79167E-6 3.7037E-6 L 4.79167E-6 0.01921 " pathEditMode="relative" rAng="0" ptsTypes="AA">
                                      <p:cBhvr>
                                        <p:cTn id="88" dur="1000" fill="hold"/>
                                        <p:tgtEl>
                                          <p:spTgt spid="249"/>
                                        </p:tgtEl>
                                        <p:attrNameLst>
                                          <p:attrName>ppt_x</p:attrName>
                                          <p:attrName>ppt_y</p:attrName>
                                        </p:attrNameLst>
                                      </p:cBhvr>
                                      <p:rCtr x="0" y="949"/>
                                    </p:animMotion>
                                  </p:childTnLst>
                                </p:cTn>
                              </p:par>
                              <p:par>
                                <p:cTn id="89" presetID="42" presetClass="path" presetSubtype="0" accel="50000" decel="50000" fill="hold" grpId="0" nodeType="withEffect">
                                  <p:stCondLst>
                                    <p:cond delay="0"/>
                                  </p:stCondLst>
                                  <p:childTnLst>
                                    <p:animMotion origin="layout" path="M 4.79167E-6 7.40741E-7 L 4.79167E-6 0.01921 " pathEditMode="relative" rAng="0" ptsTypes="AA">
                                      <p:cBhvr>
                                        <p:cTn id="90" dur="1000" fill="hold"/>
                                        <p:tgtEl>
                                          <p:spTgt spid="250"/>
                                        </p:tgtEl>
                                        <p:attrNameLst>
                                          <p:attrName>ppt_x</p:attrName>
                                          <p:attrName>ppt_y</p:attrName>
                                        </p:attrNameLst>
                                      </p:cBhvr>
                                      <p:rCtr x="0" y="949"/>
                                    </p:animMotion>
                                  </p:childTnLst>
                                </p:cTn>
                              </p:par>
                              <p:par>
                                <p:cTn id="91" presetID="42" presetClass="path" presetSubtype="0" accel="50000" decel="50000" fill="hold" grpId="0" nodeType="withEffect">
                                  <p:stCondLst>
                                    <p:cond delay="0"/>
                                  </p:stCondLst>
                                  <p:childTnLst>
                                    <p:animMotion origin="layout" path="M 4.79167E-6 -2.22222E-6 L 4.79167E-6 0.02084 " pathEditMode="relative" rAng="0" ptsTypes="AA">
                                      <p:cBhvr>
                                        <p:cTn id="92" dur="1000" fill="hold"/>
                                        <p:tgtEl>
                                          <p:spTgt spid="251"/>
                                        </p:tgtEl>
                                        <p:attrNameLst>
                                          <p:attrName>ppt_x</p:attrName>
                                          <p:attrName>ppt_y</p:attrName>
                                        </p:attrNameLst>
                                      </p:cBhvr>
                                      <p:rCtr x="0" y="1042"/>
                                    </p:animMotion>
                                  </p:childTnLst>
                                  <p:subTnLst>
                                    <p:set>
                                      <p:cBhvr override="childStyle">
                                        <p:cTn dur="1" fill="hold" display="0" masterRel="sameClick" afterEffect="1">
                                          <p:stCondLst>
                                            <p:cond evt="end" delay="0">
                                              <p:tn val="91"/>
                                            </p:cond>
                                          </p:stCondLst>
                                        </p:cTn>
                                        <p:tgtEl>
                                          <p:spTgt spid="251"/>
                                        </p:tgtEl>
                                        <p:attrNameLst>
                                          <p:attrName>style.visibility</p:attrName>
                                        </p:attrNameLst>
                                      </p:cBhvr>
                                      <p:to>
                                        <p:strVal val="hidden"/>
                                      </p:to>
                                    </p:set>
                                  </p:subTnLst>
                                </p:cTn>
                              </p:par>
                              <p:par>
                                <p:cTn id="93" presetID="42" presetClass="path" presetSubtype="0" accel="50000" decel="50000" fill="hold" grpId="0" nodeType="withEffect">
                                  <p:stCondLst>
                                    <p:cond delay="0"/>
                                  </p:stCondLst>
                                  <p:childTnLst>
                                    <p:animMotion origin="layout" path="M -2.77778E-7 1.73472E-18 L -2.77778E-7 0.01921 " pathEditMode="relative" rAng="0" ptsTypes="AA">
                                      <p:cBhvr>
                                        <p:cTn id="94" dur="1000" fill="hold"/>
                                        <p:tgtEl>
                                          <p:spTgt spid="252"/>
                                        </p:tgtEl>
                                        <p:attrNameLst>
                                          <p:attrName>ppt_x</p:attrName>
                                          <p:attrName>ppt_y</p:attrName>
                                        </p:attrNameLst>
                                      </p:cBhvr>
                                      <p:rCtr x="0" y="949"/>
                                    </p:animMotion>
                                  </p:childTnLst>
                                </p:cTn>
                              </p:par>
                              <p:par>
                                <p:cTn id="95" presetID="42" presetClass="path" presetSubtype="0" accel="50000" decel="50000" fill="hold" grpId="0" nodeType="withEffect">
                                  <p:stCondLst>
                                    <p:cond delay="0"/>
                                  </p:stCondLst>
                                  <p:childTnLst>
                                    <p:animMotion origin="layout" path="M -2.77778E-7 -2.96296E-6 L -2.77778E-7 0.01922 " pathEditMode="relative" rAng="0" ptsTypes="AA">
                                      <p:cBhvr>
                                        <p:cTn id="96" dur="1000" fill="hold"/>
                                        <p:tgtEl>
                                          <p:spTgt spid="253"/>
                                        </p:tgtEl>
                                        <p:attrNameLst>
                                          <p:attrName>ppt_x</p:attrName>
                                          <p:attrName>ppt_y</p:attrName>
                                        </p:attrNameLst>
                                      </p:cBhvr>
                                      <p:rCtr x="0" y="949"/>
                                    </p:animMotion>
                                  </p:childTnLst>
                                </p:cTn>
                              </p:par>
                              <p:par>
                                <p:cTn id="97" presetID="42" presetClass="path" presetSubtype="0" accel="50000" decel="50000" fill="hold" grpId="0" nodeType="withEffect">
                                  <p:stCondLst>
                                    <p:cond delay="0"/>
                                  </p:stCondLst>
                                  <p:childTnLst>
                                    <p:animMotion origin="layout" path="M -2.77778E-7 4.07407E-6 L -2.77778E-7 0.01921 " pathEditMode="relative" rAng="0" ptsTypes="AA">
                                      <p:cBhvr>
                                        <p:cTn id="98" dur="1000" fill="hold"/>
                                        <p:tgtEl>
                                          <p:spTgt spid="254"/>
                                        </p:tgtEl>
                                        <p:attrNameLst>
                                          <p:attrName>ppt_x</p:attrName>
                                          <p:attrName>ppt_y</p:attrName>
                                        </p:attrNameLst>
                                      </p:cBhvr>
                                      <p:rCtr x="0" y="949"/>
                                    </p:animMotion>
                                  </p:childTnLst>
                                </p:cTn>
                              </p:par>
                              <p:par>
                                <p:cTn id="99" presetID="42" presetClass="path" presetSubtype="0" accel="50000" decel="50000" fill="hold" grpId="0" nodeType="withEffect">
                                  <p:stCondLst>
                                    <p:cond delay="0"/>
                                  </p:stCondLst>
                                  <p:childTnLst>
                                    <p:animMotion origin="layout" path="M -2.77778E-7 1.11111E-6 L -2.77778E-7 0.01944 " pathEditMode="relative" rAng="0" ptsTypes="AA">
                                      <p:cBhvr>
                                        <p:cTn id="100" dur="1000" fill="hold"/>
                                        <p:tgtEl>
                                          <p:spTgt spid="255"/>
                                        </p:tgtEl>
                                        <p:attrNameLst>
                                          <p:attrName>ppt_x</p:attrName>
                                          <p:attrName>ppt_y</p:attrName>
                                        </p:attrNameLst>
                                      </p:cBhvr>
                                      <p:rCtr x="0" y="972"/>
                                    </p:animMotion>
                                  </p:childTnLst>
                                </p:cTn>
                              </p:par>
                              <p:par>
                                <p:cTn id="101" presetID="42" presetClass="path" presetSubtype="0" accel="50000" decel="50000" fill="hold" grpId="0" nodeType="withEffect">
                                  <p:stCondLst>
                                    <p:cond delay="0"/>
                                  </p:stCondLst>
                                  <p:childTnLst>
                                    <p:animMotion origin="layout" path="M -3.125E-6 -1.85185E-6 L -3.125E-6 0.01921 " pathEditMode="relative" rAng="0" ptsTypes="AA">
                                      <p:cBhvr>
                                        <p:cTn id="102" dur="1000" fill="hold"/>
                                        <p:tgtEl>
                                          <p:spTgt spid="256"/>
                                        </p:tgtEl>
                                        <p:attrNameLst>
                                          <p:attrName>ppt_x</p:attrName>
                                          <p:attrName>ppt_y</p:attrName>
                                        </p:attrNameLst>
                                      </p:cBhvr>
                                      <p:rCtr x="0" y="949"/>
                                    </p:animMotion>
                                  </p:childTnLst>
                                </p:cTn>
                              </p:par>
                              <p:par>
                                <p:cTn id="103" presetID="42" presetClass="path" presetSubtype="0" accel="50000" decel="50000" fill="hold" grpId="0" nodeType="withEffect">
                                  <p:stCondLst>
                                    <p:cond delay="0"/>
                                  </p:stCondLst>
                                  <p:childTnLst>
                                    <p:animMotion origin="layout" path="M -3.125E-6 3.7037E-6 L -3.125E-6 0.01921 " pathEditMode="relative" rAng="0" ptsTypes="AA">
                                      <p:cBhvr>
                                        <p:cTn id="104" dur="1000" fill="hold"/>
                                        <p:tgtEl>
                                          <p:spTgt spid="257"/>
                                        </p:tgtEl>
                                        <p:attrNameLst>
                                          <p:attrName>ppt_x</p:attrName>
                                          <p:attrName>ppt_y</p:attrName>
                                        </p:attrNameLst>
                                      </p:cBhvr>
                                      <p:rCtr x="0" y="949"/>
                                    </p:animMotion>
                                  </p:childTnLst>
                                </p:cTn>
                              </p:par>
                              <p:par>
                                <p:cTn id="105" presetID="42" presetClass="path" presetSubtype="0" accel="50000" decel="50000" fill="hold" grpId="0" nodeType="withEffect">
                                  <p:stCondLst>
                                    <p:cond delay="0"/>
                                  </p:stCondLst>
                                  <p:childTnLst>
                                    <p:animMotion origin="layout" path="M -3.125E-6 7.40741E-7 L -3.125E-6 0.01921 " pathEditMode="relative" rAng="0" ptsTypes="AA">
                                      <p:cBhvr>
                                        <p:cTn id="106" dur="1000" fill="hold"/>
                                        <p:tgtEl>
                                          <p:spTgt spid="258"/>
                                        </p:tgtEl>
                                        <p:attrNameLst>
                                          <p:attrName>ppt_x</p:attrName>
                                          <p:attrName>ppt_y</p:attrName>
                                        </p:attrNameLst>
                                      </p:cBhvr>
                                      <p:rCtr x="0" y="949"/>
                                    </p:animMotion>
                                  </p:childTnLst>
                                </p:cTn>
                              </p:par>
                              <p:par>
                                <p:cTn id="107" presetID="42" presetClass="path" presetSubtype="0" accel="50000" decel="50000" fill="hold" grpId="0" nodeType="withEffect">
                                  <p:stCondLst>
                                    <p:cond delay="0"/>
                                  </p:stCondLst>
                                  <p:childTnLst>
                                    <p:animMotion origin="layout" path="M -3.125E-6 -2.22222E-6 L -3.125E-6 0.02084 " pathEditMode="relative" rAng="0" ptsTypes="AA">
                                      <p:cBhvr>
                                        <p:cTn id="108" dur="1000" fill="hold"/>
                                        <p:tgtEl>
                                          <p:spTgt spid="259"/>
                                        </p:tgtEl>
                                        <p:attrNameLst>
                                          <p:attrName>ppt_x</p:attrName>
                                          <p:attrName>ppt_y</p:attrName>
                                        </p:attrNameLst>
                                      </p:cBhvr>
                                      <p:rCtr x="0" y="1042"/>
                                    </p:animMotion>
                                  </p:childTnLst>
                                  <p:subTnLst>
                                    <p:set>
                                      <p:cBhvr override="childStyle">
                                        <p:cTn dur="1" fill="hold" display="0" masterRel="sameClick" afterEffect="1">
                                          <p:stCondLst>
                                            <p:cond evt="end" delay="0">
                                              <p:tn val="107"/>
                                            </p:cond>
                                          </p:stCondLst>
                                        </p:cTn>
                                        <p:tgtEl>
                                          <p:spTgt spid="259"/>
                                        </p:tgtEl>
                                        <p:attrNameLst>
                                          <p:attrName>style.visibility</p:attrName>
                                        </p:attrNameLst>
                                      </p:cBhvr>
                                      <p:to>
                                        <p:strVal val="hidden"/>
                                      </p:to>
                                    </p:set>
                                  </p:subTnLst>
                                </p:cTn>
                              </p:par>
                              <p:par>
                                <p:cTn id="109" presetID="42" presetClass="path" presetSubtype="0" accel="50000" decel="50000" fill="hold" grpId="0" nodeType="withEffect">
                                  <p:stCondLst>
                                    <p:cond delay="0"/>
                                  </p:stCondLst>
                                  <p:childTnLst>
                                    <p:animMotion origin="layout" path="M -8.33333E-7 1.73472E-18 L -8.33333E-7 0.01921 " pathEditMode="relative" rAng="0" ptsTypes="AA">
                                      <p:cBhvr>
                                        <p:cTn id="110" dur="1000" fill="hold"/>
                                        <p:tgtEl>
                                          <p:spTgt spid="260"/>
                                        </p:tgtEl>
                                        <p:attrNameLst>
                                          <p:attrName>ppt_x</p:attrName>
                                          <p:attrName>ppt_y</p:attrName>
                                        </p:attrNameLst>
                                      </p:cBhvr>
                                      <p:rCtr x="0" y="949"/>
                                    </p:animMotion>
                                  </p:childTnLst>
                                </p:cTn>
                              </p:par>
                              <p:par>
                                <p:cTn id="111" presetID="42" presetClass="path" presetSubtype="0" accel="50000" decel="50000" fill="hold" grpId="0" nodeType="withEffect">
                                  <p:stCondLst>
                                    <p:cond delay="0"/>
                                  </p:stCondLst>
                                  <p:childTnLst>
                                    <p:animMotion origin="layout" path="M -8.33333E-7 -2.96296E-6 L -8.33333E-7 0.01922 " pathEditMode="relative" rAng="0" ptsTypes="AA">
                                      <p:cBhvr>
                                        <p:cTn id="112" dur="1000" fill="hold"/>
                                        <p:tgtEl>
                                          <p:spTgt spid="261"/>
                                        </p:tgtEl>
                                        <p:attrNameLst>
                                          <p:attrName>ppt_x</p:attrName>
                                          <p:attrName>ppt_y</p:attrName>
                                        </p:attrNameLst>
                                      </p:cBhvr>
                                      <p:rCtr x="0" y="949"/>
                                    </p:animMotion>
                                  </p:childTnLst>
                                </p:cTn>
                              </p:par>
                              <p:par>
                                <p:cTn id="113" presetID="42" presetClass="path" presetSubtype="0" accel="50000" decel="50000" fill="hold" grpId="0" nodeType="withEffect">
                                  <p:stCondLst>
                                    <p:cond delay="0"/>
                                  </p:stCondLst>
                                  <p:childTnLst>
                                    <p:animMotion origin="layout" path="M -8.33333E-7 4.07407E-6 L -8.33333E-7 0.01921 " pathEditMode="relative" rAng="0" ptsTypes="AA">
                                      <p:cBhvr>
                                        <p:cTn id="114" dur="1000" fill="hold"/>
                                        <p:tgtEl>
                                          <p:spTgt spid="262"/>
                                        </p:tgtEl>
                                        <p:attrNameLst>
                                          <p:attrName>ppt_x</p:attrName>
                                          <p:attrName>ppt_y</p:attrName>
                                        </p:attrNameLst>
                                      </p:cBhvr>
                                      <p:rCtr x="0" y="949"/>
                                    </p:animMotion>
                                  </p:childTnLst>
                                </p:cTn>
                              </p:par>
                              <p:par>
                                <p:cTn id="115" presetID="42" presetClass="path" presetSubtype="0" accel="50000" decel="50000" fill="hold" grpId="0" nodeType="withEffect">
                                  <p:stCondLst>
                                    <p:cond delay="0"/>
                                  </p:stCondLst>
                                  <p:childTnLst>
                                    <p:animMotion origin="layout" path="M -8.33333E-7 1.11111E-6 L -8.33333E-7 0.01944 " pathEditMode="relative" rAng="0" ptsTypes="AA">
                                      <p:cBhvr>
                                        <p:cTn id="116" dur="1000" fill="hold"/>
                                        <p:tgtEl>
                                          <p:spTgt spid="263"/>
                                        </p:tgtEl>
                                        <p:attrNameLst>
                                          <p:attrName>ppt_x</p:attrName>
                                          <p:attrName>ppt_y</p:attrName>
                                        </p:attrNameLst>
                                      </p:cBhvr>
                                      <p:rCtr x="0" y="972"/>
                                    </p:animMotion>
                                  </p:childTnLst>
                                </p:cTn>
                              </p:par>
                              <p:par>
                                <p:cTn id="117" presetID="42" presetClass="path" presetSubtype="0" accel="50000" decel="50000" fill="hold" grpId="0" nodeType="withEffect">
                                  <p:stCondLst>
                                    <p:cond delay="0"/>
                                  </p:stCondLst>
                                  <p:childTnLst>
                                    <p:animMotion origin="layout" path="M -1.04167E-6 -1.85185E-6 L -1.04167E-6 0.01921 " pathEditMode="relative" rAng="0" ptsTypes="AA">
                                      <p:cBhvr>
                                        <p:cTn id="118" dur="1000" fill="hold"/>
                                        <p:tgtEl>
                                          <p:spTgt spid="264"/>
                                        </p:tgtEl>
                                        <p:attrNameLst>
                                          <p:attrName>ppt_x</p:attrName>
                                          <p:attrName>ppt_y</p:attrName>
                                        </p:attrNameLst>
                                      </p:cBhvr>
                                      <p:rCtr x="0" y="949"/>
                                    </p:animMotion>
                                  </p:childTnLst>
                                </p:cTn>
                              </p:par>
                              <p:par>
                                <p:cTn id="119" presetID="42" presetClass="path" presetSubtype="0" accel="50000" decel="50000" fill="hold" grpId="0" nodeType="withEffect">
                                  <p:stCondLst>
                                    <p:cond delay="0"/>
                                  </p:stCondLst>
                                  <p:childTnLst>
                                    <p:animMotion origin="layout" path="M -1.04167E-6 -4.81481E-6 L -1.04167E-6 0.01922 " pathEditMode="relative" rAng="0" ptsTypes="AA">
                                      <p:cBhvr>
                                        <p:cTn id="120" dur="1000" fill="hold"/>
                                        <p:tgtEl>
                                          <p:spTgt spid="265"/>
                                        </p:tgtEl>
                                        <p:attrNameLst>
                                          <p:attrName>ppt_x</p:attrName>
                                          <p:attrName>ppt_y</p:attrName>
                                        </p:attrNameLst>
                                      </p:cBhvr>
                                      <p:rCtr x="0" y="949"/>
                                    </p:animMotion>
                                  </p:childTnLst>
                                </p:cTn>
                              </p:par>
                              <p:par>
                                <p:cTn id="121" presetID="42" presetClass="path" presetSubtype="0" accel="50000" decel="50000" fill="hold" grpId="0" nodeType="withEffect">
                                  <p:stCondLst>
                                    <p:cond delay="0"/>
                                  </p:stCondLst>
                                  <p:childTnLst>
                                    <p:animMotion origin="layout" path="M -1.04167E-6 2.22222E-6 L -1.04167E-6 0.01921 " pathEditMode="relative" rAng="0" ptsTypes="AA">
                                      <p:cBhvr>
                                        <p:cTn id="122" dur="1000" fill="hold"/>
                                        <p:tgtEl>
                                          <p:spTgt spid="266"/>
                                        </p:tgtEl>
                                        <p:attrNameLst>
                                          <p:attrName>ppt_x</p:attrName>
                                          <p:attrName>ppt_y</p:attrName>
                                        </p:attrNameLst>
                                      </p:cBhvr>
                                      <p:rCtr x="0" y="949"/>
                                    </p:animMotion>
                                  </p:childTnLst>
                                </p:cTn>
                              </p:par>
                              <p:par>
                                <p:cTn id="123" presetID="42" presetClass="path" presetSubtype="0" accel="50000" decel="50000" fill="hold" grpId="0" nodeType="withEffect">
                                  <p:stCondLst>
                                    <p:cond delay="0"/>
                                  </p:stCondLst>
                                  <p:childTnLst>
                                    <p:animMotion origin="layout" path="M -1.04167E-6 -7.40741E-7 L -1.04167E-6 0.02083 " pathEditMode="relative" rAng="0" ptsTypes="AA">
                                      <p:cBhvr>
                                        <p:cTn id="124" dur="1000" fill="hold"/>
                                        <p:tgtEl>
                                          <p:spTgt spid="267"/>
                                        </p:tgtEl>
                                        <p:attrNameLst>
                                          <p:attrName>ppt_x</p:attrName>
                                          <p:attrName>ppt_y</p:attrName>
                                        </p:attrNameLst>
                                      </p:cBhvr>
                                      <p:rCtr x="0" y="1042"/>
                                    </p:animMotion>
                                  </p:childTnLst>
                                  <p:subTnLst>
                                    <p:set>
                                      <p:cBhvr override="childStyle">
                                        <p:cTn dur="1" fill="hold" display="0" masterRel="sameClick" afterEffect="1">
                                          <p:stCondLst>
                                            <p:cond evt="end" delay="0">
                                              <p:tn val="123"/>
                                            </p:cond>
                                          </p:stCondLst>
                                        </p:cTn>
                                        <p:tgtEl>
                                          <p:spTgt spid="267"/>
                                        </p:tgtEl>
                                        <p:attrNameLst>
                                          <p:attrName>style.visibility</p:attrName>
                                        </p:attrNameLst>
                                      </p:cBhvr>
                                      <p:to>
                                        <p:strVal val="hidden"/>
                                      </p:to>
                                    </p:set>
                                  </p:subTnLst>
                                </p:cTn>
                              </p:par>
                              <p:par>
                                <p:cTn id="125" presetID="42" presetClass="path" presetSubtype="0" accel="50000" decel="50000" fill="hold" grpId="0" nodeType="withEffect">
                                  <p:stCondLst>
                                    <p:cond delay="0"/>
                                  </p:stCondLst>
                                  <p:childTnLst>
                                    <p:animMotion origin="layout" path="M -1.38889E-6 1.48148E-6 L -1.38889E-6 0.01921 " pathEditMode="relative" rAng="0" ptsTypes="AA">
                                      <p:cBhvr>
                                        <p:cTn id="126" dur="1000" fill="hold"/>
                                        <p:tgtEl>
                                          <p:spTgt spid="268"/>
                                        </p:tgtEl>
                                        <p:attrNameLst>
                                          <p:attrName>ppt_x</p:attrName>
                                          <p:attrName>ppt_y</p:attrName>
                                        </p:attrNameLst>
                                      </p:cBhvr>
                                      <p:rCtr x="0" y="949"/>
                                    </p:animMotion>
                                  </p:childTnLst>
                                </p:cTn>
                              </p:par>
                              <p:par>
                                <p:cTn id="127" presetID="42" presetClass="path" presetSubtype="0" accel="50000" decel="50000" fill="hold" grpId="0" nodeType="withEffect">
                                  <p:stCondLst>
                                    <p:cond delay="0"/>
                                  </p:stCondLst>
                                  <p:childTnLst>
                                    <p:animMotion origin="layout" path="M -1.38889E-6 -1.48148E-6 L -1.38889E-6 0.01921 " pathEditMode="relative" rAng="0" ptsTypes="AA">
                                      <p:cBhvr>
                                        <p:cTn id="128" dur="1000" fill="hold"/>
                                        <p:tgtEl>
                                          <p:spTgt spid="269"/>
                                        </p:tgtEl>
                                        <p:attrNameLst>
                                          <p:attrName>ppt_x</p:attrName>
                                          <p:attrName>ppt_y</p:attrName>
                                        </p:attrNameLst>
                                      </p:cBhvr>
                                      <p:rCtr x="0" y="949"/>
                                    </p:animMotion>
                                  </p:childTnLst>
                                </p:cTn>
                              </p:par>
                              <p:par>
                                <p:cTn id="129" presetID="42" presetClass="path" presetSubtype="0" accel="50000" decel="50000" fill="hold" grpId="0" nodeType="withEffect">
                                  <p:stCondLst>
                                    <p:cond delay="0"/>
                                  </p:stCondLst>
                                  <p:childTnLst>
                                    <p:animMotion origin="layout" path="M -1.38889E-6 -4.44444E-6 L -1.38889E-6 0.01922 " pathEditMode="relative" rAng="0" ptsTypes="AA">
                                      <p:cBhvr>
                                        <p:cTn id="130" dur="1000" fill="hold"/>
                                        <p:tgtEl>
                                          <p:spTgt spid="270"/>
                                        </p:tgtEl>
                                        <p:attrNameLst>
                                          <p:attrName>ppt_x</p:attrName>
                                          <p:attrName>ppt_y</p:attrName>
                                        </p:attrNameLst>
                                      </p:cBhvr>
                                      <p:rCtr x="0" y="949"/>
                                    </p:animMotion>
                                  </p:childTnLst>
                                </p:cTn>
                              </p:par>
                              <p:par>
                                <p:cTn id="131" presetID="42" presetClass="path" presetSubtype="0" accel="50000" decel="50000" fill="hold" grpId="0" nodeType="withEffect">
                                  <p:stCondLst>
                                    <p:cond delay="0"/>
                                  </p:stCondLst>
                                  <p:childTnLst>
                                    <p:animMotion origin="layout" path="M -1.38889E-6 1.11111E-6 L -1.38889E-6 0.01944 " pathEditMode="relative" rAng="0" ptsTypes="AA">
                                      <p:cBhvr>
                                        <p:cTn id="132" dur="1000" fill="hold"/>
                                        <p:tgtEl>
                                          <p:spTgt spid="271"/>
                                        </p:tgtEl>
                                        <p:attrNameLst>
                                          <p:attrName>ppt_x</p:attrName>
                                          <p:attrName>ppt_y</p:attrName>
                                        </p:attrNameLst>
                                      </p:cBhvr>
                                      <p:rCtr x="0" y="972"/>
                                    </p:animMotion>
                                  </p:childTnLst>
                                </p:cTn>
                              </p:par>
                              <p:par>
                                <p:cTn id="133" presetID="42" presetClass="path" presetSubtype="0" accel="50000" decel="50000" fill="hold" grpId="0" nodeType="withEffect">
                                  <p:stCondLst>
                                    <p:cond delay="0"/>
                                  </p:stCondLst>
                                  <p:childTnLst>
                                    <p:animMotion origin="layout" path="M 4.79167E-6 1.11111E-6 L -0.00951 0.0294 " pathEditMode="relative" rAng="0" ptsTypes="AA">
                                      <p:cBhvr>
                                        <p:cTn id="134" dur="1000" fill="hold"/>
                                        <p:tgtEl>
                                          <p:spTgt spid="482"/>
                                        </p:tgtEl>
                                        <p:attrNameLst>
                                          <p:attrName>ppt_x</p:attrName>
                                          <p:attrName>ppt_y</p:attrName>
                                        </p:attrNameLst>
                                      </p:cBhvr>
                                      <p:rCtr x="-482" y="1458"/>
                                    </p:animMotion>
                                  </p:childTnLst>
                                </p:cTn>
                              </p:par>
                              <p:par>
                                <p:cTn id="135" presetID="42" presetClass="path" presetSubtype="0" accel="50000" decel="50000" fill="hold" grpId="0" nodeType="withEffect">
                                  <p:stCondLst>
                                    <p:cond delay="0"/>
                                  </p:stCondLst>
                                  <p:childTnLst>
                                    <p:animMotion origin="layout" path="M 2.70833E-6 1.11111E-6 L -0.01133 0.02986 " pathEditMode="relative" rAng="0" ptsTypes="AA">
                                      <p:cBhvr>
                                        <p:cTn id="136" dur="1000" fill="hold"/>
                                        <p:tgtEl>
                                          <p:spTgt spid="491"/>
                                        </p:tgtEl>
                                        <p:attrNameLst>
                                          <p:attrName>ppt_x</p:attrName>
                                          <p:attrName>ppt_y</p:attrName>
                                        </p:attrNameLst>
                                      </p:cBhvr>
                                      <p:rCtr x="-573" y="1481"/>
                                    </p:animMotion>
                                  </p:childTnLst>
                                </p:cTn>
                              </p:par>
                              <p:par>
                                <p:cTn id="137" presetID="42" presetClass="path" presetSubtype="0" accel="50000" decel="50000" fill="hold" grpId="0" nodeType="withEffect">
                                  <p:stCondLst>
                                    <p:cond delay="0"/>
                                  </p:stCondLst>
                                  <p:childTnLst>
                                    <p:animMotion origin="layout" path="M -4.375E-6 1.11111E-6 L -0.00963 0.0294 " pathEditMode="relative" rAng="0" ptsTypes="AA">
                                      <p:cBhvr>
                                        <p:cTn id="138" dur="1000" fill="hold"/>
                                        <p:tgtEl>
                                          <p:spTgt spid="512"/>
                                        </p:tgtEl>
                                        <p:attrNameLst>
                                          <p:attrName>ppt_x</p:attrName>
                                          <p:attrName>ppt_y</p:attrName>
                                        </p:attrNameLst>
                                      </p:cBhvr>
                                      <p:rCtr x="-482" y="1458"/>
                                    </p:animMotion>
                                  </p:childTnLst>
                                </p:cTn>
                              </p:par>
                              <p:par>
                                <p:cTn id="139" presetID="42" presetClass="path" presetSubtype="0" accel="50000" decel="50000" fill="hold" grpId="0" nodeType="withEffect">
                                  <p:stCondLst>
                                    <p:cond delay="0"/>
                                  </p:stCondLst>
                                  <p:childTnLst>
                                    <p:animMotion origin="layout" path="M 3.54167E-6 1.11111E-6 L -0.01341 0.02986 " pathEditMode="relative" rAng="0" ptsTypes="AA">
                                      <p:cBhvr>
                                        <p:cTn id="140" dur="1000" fill="hold"/>
                                        <p:tgtEl>
                                          <p:spTgt spid="508"/>
                                        </p:tgtEl>
                                        <p:attrNameLst>
                                          <p:attrName>ppt_x</p:attrName>
                                          <p:attrName>ppt_y</p:attrName>
                                        </p:attrNameLst>
                                      </p:cBhvr>
                                      <p:rCtr x="-677" y="1481"/>
                                    </p:animMotion>
                                  </p:childTnLst>
                                </p:cTn>
                              </p:par>
                              <p:par>
                                <p:cTn id="141" presetID="42" presetClass="path" presetSubtype="0" accel="50000" decel="50000" fill="hold" grpId="0" nodeType="withEffect">
                                  <p:stCondLst>
                                    <p:cond delay="0"/>
                                  </p:stCondLst>
                                  <p:childTnLst>
                                    <p:animMotion origin="layout" path="M 1.04167E-6 2.96296E-6 L 0.02344 0.07731 " pathEditMode="relative" rAng="0" ptsTypes="AA">
                                      <p:cBhvr>
                                        <p:cTn id="142" dur="1000" fill="hold"/>
                                        <p:tgtEl>
                                          <p:spTgt spid="279"/>
                                        </p:tgtEl>
                                        <p:attrNameLst>
                                          <p:attrName>ppt_x</p:attrName>
                                          <p:attrName>ppt_y</p:attrName>
                                        </p:attrNameLst>
                                      </p:cBhvr>
                                      <p:rCtr x="1172" y="3866"/>
                                    </p:animMotion>
                                  </p:childTnLst>
                                </p:cTn>
                              </p:par>
                              <p:par>
                                <p:cTn id="143" presetID="42" presetClass="path" presetSubtype="0" accel="50000" decel="50000" fill="hold" grpId="0" nodeType="withEffect">
                                  <p:stCondLst>
                                    <p:cond delay="0"/>
                                  </p:stCondLst>
                                  <p:childTnLst>
                                    <p:animMotion origin="layout" path="M -1.04167E-6 2.96296E-6 L -0.01992 0.07685 " pathEditMode="relative" rAng="0" ptsTypes="AA">
                                      <p:cBhvr>
                                        <p:cTn id="144" dur="1000" fill="hold"/>
                                        <p:tgtEl>
                                          <p:spTgt spid="280"/>
                                        </p:tgtEl>
                                        <p:attrNameLst>
                                          <p:attrName>ppt_x</p:attrName>
                                          <p:attrName>ppt_y</p:attrName>
                                        </p:attrNameLst>
                                      </p:cBhvr>
                                      <p:rCtr x="-1003" y="3843"/>
                                    </p:animMotion>
                                  </p:childTnLst>
                                </p:cTn>
                              </p:par>
                              <p:par>
                                <p:cTn id="145" presetID="42" presetClass="path" presetSubtype="0" accel="50000" decel="50000" fill="hold" grpId="0" nodeType="withEffect">
                                  <p:stCondLst>
                                    <p:cond delay="0"/>
                                  </p:stCondLst>
                                  <p:childTnLst>
                                    <p:animMotion origin="layout" path="M 5.55112E-17 2.96296E-6 L 0.02083 0.07639 " pathEditMode="relative" rAng="0" ptsTypes="AA">
                                      <p:cBhvr>
                                        <p:cTn id="146" dur="1000" fill="hold"/>
                                        <p:tgtEl>
                                          <p:spTgt spid="281"/>
                                        </p:tgtEl>
                                        <p:attrNameLst>
                                          <p:attrName>ppt_x</p:attrName>
                                          <p:attrName>ppt_y</p:attrName>
                                        </p:attrNameLst>
                                      </p:cBhvr>
                                      <p:rCtr x="1042" y="3819"/>
                                    </p:animMotion>
                                  </p:childTnLst>
                                </p:cTn>
                              </p:par>
                              <p:par>
                                <p:cTn id="147" presetID="42" presetClass="path" presetSubtype="0" accel="50000" decel="50000" fill="hold" grpId="0" nodeType="withEffect">
                                  <p:stCondLst>
                                    <p:cond delay="0"/>
                                  </p:stCondLst>
                                  <p:childTnLst>
                                    <p:animMotion origin="layout" path="M -2.08333E-6 2.96296E-6 L -0.02304 0.07592 " pathEditMode="relative" rAng="0" ptsTypes="AA">
                                      <p:cBhvr>
                                        <p:cTn id="148" dur="1000" fill="hold"/>
                                        <p:tgtEl>
                                          <p:spTgt spid="282"/>
                                        </p:tgtEl>
                                        <p:attrNameLst>
                                          <p:attrName>ppt_x</p:attrName>
                                          <p:attrName>ppt_y</p:attrName>
                                        </p:attrNameLst>
                                      </p:cBhvr>
                                      <p:rCtr x="-1159" y="3796"/>
                                    </p:animMotion>
                                  </p:childTnLst>
                                </p:cTn>
                              </p:par>
                              <p:par>
                                <p:cTn id="149" presetID="42" presetClass="path" presetSubtype="0" accel="50000" decel="50000" fill="hold" grpId="0" nodeType="withEffect">
                                  <p:stCondLst>
                                    <p:cond delay="0"/>
                                  </p:stCondLst>
                                  <p:childTnLst>
                                    <p:animMotion origin="layout" path="M -4.375E-6 2.96296E-6 L -4.375E-6 0.07708 " pathEditMode="relative" rAng="0" ptsTypes="AA">
                                      <p:cBhvr>
                                        <p:cTn id="150" dur="1000" fill="hold"/>
                                        <p:tgtEl>
                                          <p:spTgt spid="528"/>
                                        </p:tgtEl>
                                        <p:attrNameLst>
                                          <p:attrName>ppt_x</p:attrName>
                                          <p:attrName>ppt_y</p:attrName>
                                        </p:attrNameLst>
                                      </p:cBhvr>
                                      <p:rCtr x="0" y="3843"/>
                                    </p:animMotion>
                                  </p:childTnLst>
                                </p:cTn>
                              </p:par>
                              <p:par>
                                <p:cTn id="151" presetID="42" presetClass="path" presetSubtype="0" accel="50000" decel="50000" fill="hold" grpId="0" nodeType="withEffect">
                                  <p:stCondLst>
                                    <p:cond delay="0"/>
                                  </p:stCondLst>
                                  <p:childTnLst>
                                    <p:animMotion origin="layout" path="M -3.95833E-6 2.96296E-6 L -3.95833E-6 0.07708 " pathEditMode="relative" rAng="0" ptsTypes="AA">
                                      <p:cBhvr>
                                        <p:cTn id="152" dur="1000" fill="hold"/>
                                        <p:tgtEl>
                                          <p:spTgt spid="533"/>
                                        </p:tgtEl>
                                        <p:attrNameLst>
                                          <p:attrName>ppt_x</p:attrName>
                                          <p:attrName>ppt_y</p:attrName>
                                        </p:attrNameLst>
                                      </p:cBhvr>
                                      <p:rCtr x="0" y="3843"/>
                                    </p:animMotion>
                                  </p:childTnLst>
                                </p:cTn>
                              </p:par>
                              <p:par>
                                <p:cTn id="153" presetID="42" presetClass="path" presetSubtype="0" accel="50000" decel="50000" fill="hold" grpId="0" nodeType="withEffect">
                                  <p:stCondLst>
                                    <p:cond delay="0"/>
                                  </p:stCondLst>
                                  <p:childTnLst>
                                    <p:animMotion origin="layout" path="M -2.70833E-6 2.96296E-6 L -2.70833E-6 0.07662 " pathEditMode="relative" rAng="0" ptsTypes="AA">
                                      <p:cBhvr>
                                        <p:cTn id="154" dur="1000" fill="hold"/>
                                        <p:tgtEl>
                                          <p:spTgt spid="538"/>
                                        </p:tgtEl>
                                        <p:attrNameLst>
                                          <p:attrName>ppt_x</p:attrName>
                                          <p:attrName>ppt_y</p:attrName>
                                        </p:attrNameLst>
                                      </p:cBhvr>
                                      <p:rCtr x="0" y="3819"/>
                                    </p:animMotion>
                                  </p:childTnLst>
                                </p:cTn>
                              </p:par>
                              <p:par>
                                <p:cTn id="155" presetID="42" presetClass="path" presetSubtype="0" accel="50000" decel="50000" fill="hold" grpId="0" nodeType="withEffect">
                                  <p:stCondLst>
                                    <p:cond delay="0"/>
                                  </p:stCondLst>
                                  <p:childTnLst>
                                    <p:animMotion origin="layout" path="M 6.25E-7 2.96296E-6 L 6.25E-7 0.07754 " pathEditMode="relative" rAng="0" ptsTypes="AA">
                                      <p:cBhvr>
                                        <p:cTn id="156" dur="1000" fill="hold"/>
                                        <p:tgtEl>
                                          <p:spTgt spid="543"/>
                                        </p:tgtEl>
                                        <p:attrNameLst>
                                          <p:attrName>ppt_x</p:attrName>
                                          <p:attrName>ppt_y</p:attrName>
                                        </p:attrNameLst>
                                      </p:cBhvr>
                                      <p:rCtr x="0" y="3866"/>
                                    </p:animMotion>
                                  </p:childTnLst>
                                </p:cTn>
                              </p:par>
                              <p:par>
                                <p:cTn id="157" presetID="42" presetClass="path" presetSubtype="0" accel="50000" decel="50000" fill="hold" grpId="0" nodeType="withEffect">
                                  <p:stCondLst>
                                    <p:cond delay="0"/>
                                  </p:stCondLst>
                                  <p:childTnLst>
                                    <p:animMotion origin="layout" path="M 4.79167E-6 2.96296E-6 L 4.79167E-6 0.07708 " pathEditMode="relative" rAng="0" ptsTypes="AA">
                                      <p:cBhvr>
                                        <p:cTn id="158" dur="1000" fill="hold"/>
                                        <p:tgtEl>
                                          <p:spTgt spid="548"/>
                                        </p:tgtEl>
                                        <p:attrNameLst>
                                          <p:attrName>ppt_x</p:attrName>
                                          <p:attrName>ppt_y</p:attrName>
                                        </p:attrNameLst>
                                      </p:cBhvr>
                                      <p:rCtr x="0" y="3843"/>
                                    </p:animMotion>
                                  </p:childTnLst>
                                </p:cTn>
                              </p:par>
                              <p:par>
                                <p:cTn id="159" presetID="42" presetClass="path" presetSubtype="0" accel="50000" decel="50000" fill="hold" grpId="0" nodeType="withEffect">
                                  <p:stCondLst>
                                    <p:cond delay="0"/>
                                  </p:stCondLst>
                                  <p:childTnLst>
                                    <p:animMotion origin="layout" path="M 2.29167E-6 1.11111E-6 L 2.29167E-6 0.06805 " pathEditMode="relative" rAng="0" ptsTypes="AA">
                                      <p:cBhvr>
                                        <p:cTn id="160" dur="1000" fill="hold"/>
                                        <p:tgtEl>
                                          <p:spTgt spid="525"/>
                                        </p:tgtEl>
                                        <p:attrNameLst>
                                          <p:attrName>ppt_x</p:attrName>
                                          <p:attrName>ppt_y</p:attrName>
                                        </p:attrNameLst>
                                      </p:cBhvr>
                                      <p:rCtr x="0" y="3403"/>
                                    </p:animMotion>
                                  </p:childTnLst>
                                </p:cTn>
                              </p:par>
                              <p:par>
                                <p:cTn id="161" presetID="42" presetClass="path" presetSubtype="0" accel="50000" decel="50000" fill="hold" grpId="0" nodeType="withEffect">
                                  <p:stCondLst>
                                    <p:cond delay="0"/>
                                  </p:stCondLst>
                                  <p:childTnLst>
                                    <p:animMotion origin="layout" path="M -4.375E-6 1.11111E-6 L -4.375E-6 0.06875 " pathEditMode="relative" rAng="0" ptsTypes="AA">
                                      <p:cBhvr>
                                        <p:cTn id="162" dur="1000" fill="hold"/>
                                        <p:tgtEl>
                                          <p:spTgt spid="529"/>
                                        </p:tgtEl>
                                        <p:attrNameLst>
                                          <p:attrName>ppt_x</p:attrName>
                                          <p:attrName>ppt_y</p:attrName>
                                        </p:attrNameLst>
                                      </p:cBhvr>
                                      <p:rCtr x="0" y="3426"/>
                                    </p:animMotion>
                                  </p:childTnLst>
                                </p:cTn>
                              </p:par>
                              <p:par>
                                <p:cTn id="163" presetID="42" presetClass="path" presetSubtype="0" accel="50000" decel="50000" fill="hold" grpId="0" nodeType="withEffect">
                                  <p:stCondLst>
                                    <p:cond delay="0"/>
                                  </p:stCondLst>
                                  <p:childTnLst>
                                    <p:animMotion origin="layout" path="M -3.95833E-6 1.11111E-6 L -3.95833E-6 0.06875 " pathEditMode="relative" rAng="0" ptsTypes="AA">
                                      <p:cBhvr>
                                        <p:cTn id="164" dur="1000" fill="hold"/>
                                        <p:tgtEl>
                                          <p:spTgt spid="534"/>
                                        </p:tgtEl>
                                        <p:attrNameLst>
                                          <p:attrName>ppt_x</p:attrName>
                                          <p:attrName>ppt_y</p:attrName>
                                        </p:attrNameLst>
                                      </p:cBhvr>
                                      <p:rCtr x="0" y="3426"/>
                                    </p:animMotion>
                                  </p:childTnLst>
                                </p:cTn>
                              </p:par>
                              <p:par>
                                <p:cTn id="165" presetID="42" presetClass="path" presetSubtype="0" accel="50000" decel="50000" fill="hold" grpId="0" nodeType="withEffect">
                                  <p:stCondLst>
                                    <p:cond delay="0"/>
                                  </p:stCondLst>
                                  <p:childTnLst>
                                    <p:animMotion origin="layout" path="M -2.70833E-6 1.11111E-6 L -2.70833E-6 0.06944 " pathEditMode="relative" rAng="0" ptsTypes="AA">
                                      <p:cBhvr>
                                        <p:cTn id="166" dur="1000" fill="hold"/>
                                        <p:tgtEl>
                                          <p:spTgt spid="539"/>
                                        </p:tgtEl>
                                        <p:attrNameLst>
                                          <p:attrName>ppt_x</p:attrName>
                                          <p:attrName>ppt_y</p:attrName>
                                        </p:attrNameLst>
                                      </p:cBhvr>
                                      <p:rCtr x="0" y="3472"/>
                                    </p:animMotion>
                                  </p:childTnLst>
                                </p:cTn>
                              </p:par>
                              <p:par>
                                <p:cTn id="167" presetID="42" presetClass="path" presetSubtype="0" accel="50000" decel="50000" fill="hold" grpId="0" nodeType="withEffect">
                                  <p:stCondLst>
                                    <p:cond delay="0"/>
                                  </p:stCondLst>
                                  <p:childTnLst>
                                    <p:animMotion origin="layout" path="M 6.25E-7 1.11111E-6 L 6.25E-7 0.06875 " pathEditMode="relative" rAng="0" ptsTypes="AA">
                                      <p:cBhvr>
                                        <p:cTn id="168" dur="1000" fill="hold"/>
                                        <p:tgtEl>
                                          <p:spTgt spid="544"/>
                                        </p:tgtEl>
                                        <p:attrNameLst>
                                          <p:attrName>ppt_x</p:attrName>
                                          <p:attrName>ppt_y</p:attrName>
                                        </p:attrNameLst>
                                      </p:cBhvr>
                                      <p:rCtr x="0" y="3426"/>
                                    </p:animMotion>
                                  </p:childTnLst>
                                </p:cTn>
                              </p:par>
                              <p:par>
                                <p:cTn id="169" presetID="42" presetClass="path" presetSubtype="0" accel="50000" decel="50000" fill="hold" grpId="0" nodeType="withEffect">
                                  <p:stCondLst>
                                    <p:cond delay="0"/>
                                  </p:stCondLst>
                                  <p:childTnLst>
                                    <p:animMotion origin="layout" path="M 4.79167E-6 1.11111E-6 L 4.79167E-6 0.06875 " pathEditMode="relative" rAng="0" ptsTypes="AA">
                                      <p:cBhvr>
                                        <p:cTn id="170" dur="1000" fill="hold"/>
                                        <p:tgtEl>
                                          <p:spTgt spid="549"/>
                                        </p:tgtEl>
                                        <p:attrNameLst>
                                          <p:attrName>ppt_x</p:attrName>
                                          <p:attrName>ppt_y</p:attrName>
                                        </p:attrNameLst>
                                      </p:cBhvr>
                                      <p:rCtr x="0" y="3426"/>
                                    </p:animMotion>
                                  </p:childTnLst>
                                </p:cTn>
                              </p:par>
                              <p:par>
                                <p:cTn id="171" presetID="42" presetClass="path" presetSubtype="0" accel="50000" decel="50000" fill="hold" grpId="0" nodeType="withEffect">
                                  <p:stCondLst>
                                    <p:cond delay="0"/>
                                  </p:stCondLst>
                                  <p:childTnLst>
                                    <p:animMotion origin="layout" path="M 3.95833E-6 1.11111E-6 L 3.95833E-6 0.06875 " pathEditMode="relative" rAng="0" ptsTypes="AA">
                                      <p:cBhvr>
                                        <p:cTn id="172" dur="1000" fill="hold"/>
                                        <p:tgtEl>
                                          <p:spTgt spid="518"/>
                                        </p:tgtEl>
                                        <p:attrNameLst>
                                          <p:attrName>ppt_x</p:attrName>
                                          <p:attrName>ppt_y</p:attrName>
                                        </p:attrNameLst>
                                      </p:cBhvr>
                                      <p:rCtr x="0" y="3426"/>
                                    </p:animMotion>
                                  </p:childTnLst>
                                </p:cTn>
                              </p:par>
                              <p:par>
                                <p:cTn id="173" presetID="42" presetClass="path" presetSubtype="0" accel="50000" decel="50000" fill="hold" grpId="0" nodeType="withEffect">
                                  <p:stCondLst>
                                    <p:cond delay="0"/>
                                  </p:stCondLst>
                                  <p:childTnLst>
                                    <p:animMotion origin="layout" path="M 3.95833E-6 1.11111E-6 L 3.95833E-6 0.06875 " pathEditMode="relative" rAng="0" ptsTypes="AA">
                                      <p:cBhvr>
                                        <p:cTn id="174" dur="1000" fill="hold"/>
                                        <p:tgtEl>
                                          <p:spTgt spid="517"/>
                                        </p:tgtEl>
                                        <p:attrNameLst>
                                          <p:attrName>ppt_x</p:attrName>
                                          <p:attrName>ppt_y</p:attrName>
                                        </p:attrNameLst>
                                      </p:cBhvr>
                                      <p:rCtr x="0" y="3426"/>
                                    </p:animMotion>
                                  </p:childTnLst>
                                </p:cTn>
                              </p:par>
                              <p:par>
                                <p:cTn id="175" presetID="42" presetClass="path" presetSubtype="0" accel="50000" decel="50000" fill="hold" grpId="0" nodeType="withEffect">
                                  <p:stCondLst>
                                    <p:cond delay="0"/>
                                  </p:stCondLst>
                                  <p:childTnLst>
                                    <p:animMotion origin="layout" path="M 3.95833E-6 -4.44444E-6 L 3.95833E-6 0.12037 " pathEditMode="relative" rAng="0" ptsTypes="AA">
                                      <p:cBhvr>
                                        <p:cTn id="176" dur="1000" fill="hold"/>
                                        <p:tgtEl>
                                          <p:spTgt spid="519"/>
                                        </p:tgtEl>
                                        <p:attrNameLst>
                                          <p:attrName>ppt_x</p:attrName>
                                          <p:attrName>ppt_y</p:attrName>
                                        </p:attrNameLst>
                                      </p:cBhvr>
                                      <p:rCtr x="0" y="6019"/>
                                    </p:animMotion>
                                  </p:childTnLst>
                                </p:cTn>
                              </p:par>
                              <p:par>
                                <p:cTn id="177" presetID="42" presetClass="path" presetSubtype="0" accel="50000" decel="50000" fill="hold" grpId="0" nodeType="withEffect">
                                  <p:stCondLst>
                                    <p:cond delay="0"/>
                                  </p:stCondLst>
                                  <p:childTnLst>
                                    <p:animMotion origin="layout" path="M 3.95833E-6 -4.44444E-6 L 3.95833E-6 0.12037 " pathEditMode="relative" rAng="0" ptsTypes="AA">
                                      <p:cBhvr>
                                        <p:cTn id="178" dur="1000" fill="hold"/>
                                        <p:tgtEl>
                                          <p:spTgt spid="520"/>
                                        </p:tgtEl>
                                        <p:attrNameLst>
                                          <p:attrName>ppt_x</p:attrName>
                                          <p:attrName>ppt_y</p:attrName>
                                        </p:attrNameLst>
                                      </p:cBhvr>
                                      <p:rCtr x="0" y="6019"/>
                                    </p:animMotion>
                                  </p:childTnLst>
                                </p:cTn>
                              </p:par>
                              <p:par>
                                <p:cTn id="179" presetID="42" presetClass="path" presetSubtype="0" accel="50000" decel="50000" fill="hold" grpId="0" nodeType="withEffect">
                                  <p:stCondLst>
                                    <p:cond delay="0"/>
                                  </p:stCondLst>
                                  <p:childTnLst>
                                    <p:animMotion origin="layout" path="M 2.29167E-6 -4.44444E-6 L 2.29167E-6 0.11945 " pathEditMode="relative" rAng="0" ptsTypes="AA">
                                      <p:cBhvr>
                                        <p:cTn id="180" dur="1000" fill="hold"/>
                                        <p:tgtEl>
                                          <p:spTgt spid="526"/>
                                        </p:tgtEl>
                                        <p:attrNameLst>
                                          <p:attrName>ppt_x</p:attrName>
                                          <p:attrName>ppt_y</p:attrName>
                                        </p:attrNameLst>
                                      </p:cBhvr>
                                      <p:rCtr x="0" y="5972"/>
                                    </p:animMotion>
                                  </p:childTnLst>
                                </p:cTn>
                              </p:par>
                              <p:par>
                                <p:cTn id="181" presetID="42" presetClass="path" presetSubtype="0" accel="50000" decel="50000" fill="hold" grpId="0" nodeType="withEffect">
                                  <p:stCondLst>
                                    <p:cond delay="0"/>
                                  </p:stCondLst>
                                  <p:childTnLst>
                                    <p:animMotion origin="layout" path="M -4.375E-6 2.59259E-6 L -4.375E-6 0.1199 " pathEditMode="relative" rAng="0" ptsTypes="AA">
                                      <p:cBhvr>
                                        <p:cTn id="182" dur="1000" fill="hold"/>
                                        <p:tgtEl>
                                          <p:spTgt spid="530"/>
                                        </p:tgtEl>
                                        <p:attrNameLst>
                                          <p:attrName>ppt_x</p:attrName>
                                          <p:attrName>ppt_y</p:attrName>
                                        </p:attrNameLst>
                                      </p:cBhvr>
                                      <p:rCtr x="0" y="5995"/>
                                    </p:animMotion>
                                  </p:childTnLst>
                                </p:cTn>
                              </p:par>
                              <p:par>
                                <p:cTn id="183" presetID="42" presetClass="path" presetSubtype="0" accel="50000" decel="50000" fill="hold" grpId="0" nodeType="withEffect">
                                  <p:stCondLst>
                                    <p:cond delay="0"/>
                                  </p:stCondLst>
                                  <p:childTnLst>
                                    <p:animMotion origin="layout" path="M -3.95833E-6 2.59259E-6 L -3.95833E-6 0.1199 " pathEditMode="relative" rAng="0" ptsTypes="AA">
                                      <p:cBhvr>
                                        <p:cTn id="184" dur="1000" fill="hold"/>
                                        <p:tgtEl>
                                          <p:spTgt spid="535"/>
                                        </p:tgtEl>
                                        <p:attrNameLst>
                                          <p:attrName>ppt_x</p:attrName>
                                          <p:attrName>ppt_y</p:attrName>
                                        </p:attrNameLst>
                                      </p:cBhvr>
                                      <p:rCtr x="0" y="5995"/>
                                    </p:animMotion>
                                  </p:childTnLst>
                                </p:cTn>
                              </p:par>
                              <p:par>
                                <p:cTn id="185" presetID="42" presetClass="path" presetSubtype="0" accel="50000" decel="50000" fill="hold" grpId="0" nodeType="withEffect">
                                  <p:stCondLst>
                                    <p:cond delay="0"/>
                                  </p:stCondLst>
                                  <p:childTnLst>
                                    <p:animMotion origin="layout" path="M -2.70833E-6 2.59259E-6 L -2.70833E-6 0.1199 " pathEditMode="relative" rAng="0" ptsTypes="AA">
                                      <p:cBhvr>
                                        <p:cTn id="186" dur="1000" fill="hold"/>
                                        <p:tgtEl>
                                          <p:spTgt spid="540"/>
                                        </p:tgtEl>
                                        <p:attrNameLst>
                                          <p:attrName>ppt_x</p:attrName>
                                          <p:attrName>ppt_y</p:attrName>
                                        </p:attrNameLst>
                                      </p:cBhvr>
                                      <p:rCtr x="0" y="5995"/>
                                    </p:animMotion>
                                  </p:childTnLst>
                                </p:cTn>
                              </p:par>
                              <p:par>
                                <p:cTn id="187" presetID="42" presetClass="path" presetSubtype="0" accel="50000" decel="50000" fill="hold" grpId="0" nodeType="withEffect">
                                  <p:stCondLst>
                                    <p:cond delay="0"/>
                                  </p:stCondLst>
                                  <p:childTnLst>
                                    <p:animMotion origin="layout" path="M 1.45833E-6 -2.96296E-6 L 1.45833E-6 0.11991 " pathEditMode="relative" rAng="0" ptsTypes="AA">
                                      <p:cBhvr>
                                        <p:cTn id="188" dur="1000" fill="hold"/>
                                        <p:tgtEl>
                                          <p:spTgt spid="545"/>
                                        </p:tgtEl>
                                        <p:attrNameLst>
                                          <p:attrName>ppt_x</p:attrName>
                                          <p:attrName>ppt_y</p:attrName>
                                        </p:attrNameLst>
                                      </p:cBhvr>
                                      <p:rCtr x="0" y="5995"/>
                                    </p:animMotion>
                                  </p:childTnLst>
                                </p:cTn>
                              </p:par>
                              <p:par>
                                <p:cTn id="189" presetID="42" presetClass="path" presetSubtype="0" accel="50000" decel="50000" fill="hold" grpId="0" nodeType="withEffect">
                                  <p:stCondLst>
                                    <p:cond delay="0"/>
                                  </p:stCondLst>
                                  <p:childTnLst>
                                    <p:animMotion origin="layout" path="M 4.79167E-6 2.59259E-6 L 4.79167E-6 0.1199 " pathEditMode="relative" rAng="0" ptsTypes="AA">
                                      <p:cBhvr>
                                        <p:cTn id="190" dur="1000" fill="hold"/>
                                        <p:tgtEl>
                                          <p:spTgt spid="550"/>
                                        </p:tgtEl>
                                        <p:attrNameLst>
                                          <p:attrName>ppt_x</p:attrName>
                                          <p:attrName>ppt_y</p:attrName>
                                        </p:attrNameLst>
                                      </p:cBhvr>
                                      <p:rCtr x="0" y="5995"/>
                                    </p:animMotion>
                                  </p:childTnLst>
                                </p:cTn>
                              </p:par>
                              <p:par>
                                <p:cTn id="191" presetID="10" presetClass="exit" presetSubtype="0" fill="hold" grpId="0" nodeType="withEffect">
                                  <p:stCondLst>
                                    <p:cond delay="0"/>
                                  </p:stCondLst>
                                  <p:childTnLst>
                                    <p:animEffect transition="out" filter="fade">
                                      <p:cBhvr>
                                        <p:cTn id="192" dur="1000"/>
                                        <p:tgtEl>
                                          <p:spTgt spid="551"/>
                                        </p:tgtEl>
                                      </p:cBhvr>
                                    </p:animEffect>
                                    <p:set>
                                      <p:cBhvr>
                                        <p:cTn id="193" dur="1" fill="hold">
                                          <p:stCondLst>
                                            <p:cond delay="999"/>
                                          </p:stCondLst>
                                        </p:cTn>
                                        <p:tgtEl>
                                          <p:spTgt spid="551"/>
                                        </p:tgtEl>
                                        <p:attrNameLst>
                                          <p:attrName>style.visibility</p:attrName>
                                        </p:attrNameLst>
                                      </p:cBhvr>
                                      <p:to>
                                        <p:strVal val="hidden"/>
                                      </p:to>
                                    </p:set>
                                  </p:childTnLst>
                                </p:cTn>
                              </p:par>
                              <p:par>
                                <p:cTn id="194" presetID="10" presetClass="exit" presetSubtype="0" fill="hold" grpId="0" nodeType="withEffect">
                                  <p:stCondLst>
                                    <p:cond delay="0"/>
                                  </p:stCondLst>
                                  <p:childTnLst>
                                    <p:animEffect transition="out" filter="fade">
                                      <p:cBhvr>
                                        <p:cTn id="195" dur="1000"/>
                                        <p:tgtEl>
                                          <p:spTgt spid="523"/>
                                        </p:tgtEl>
                                      </p:cBhvr>
                                    </p:animEffect>
                                    <p:set>
                                      <p:cBhvr>
                                        <p:cTn id="196" dur="1" fill="hold">
                                          <p:stCondLst>
                                            <p:cond delay="999"/>
                                          </p:stCondLst>
                                        </p:cTn>
                                        <p:tgtEl>
                                          <p:spTgt spid="523"/>
                                        </p:tgtEl>
                                        <p:attrNameLst>
                                          <p:attrName>style.visibility</p:attrName>
                                        </p:attrNameLst>
                                      </p:cBhvr>
                                      <p:to>
                                        <p:strVal val="hidden"/>
                                      </p:to>
                                    </p:set>
                                  </p:childTnLst>
                                </p:cTn>
                              </p:par>
                              <p:par>
                                <p:cTn id="197" presetID="10" presetClass="exit" presetSubtype="0" fill="hold" grpId="0" nodeType="withEffect">
                                  <p:stCondLst>
                                    <p:cond delay="0"/>
                                  </p:stCondLst>
                                  <p:childTnLst>
                                    <p:animEffect transition="out" filter="fade">
                                      <p:cBhvr>
                                        <p:cTn id="198" dur="1000"/>
                                        <p:tgtEl>
                                          <p:spTgt spid="524"/>
                                        </p:tgtEl>
                                      </p:cBhvr>
                                    </p:animEffect>
                                    <p:set>
                                      <p:cBhvr>
                                        <p:cTn id="199" dur="1" fill="hold">
                                          <p:stCondLst>
                                            <p:cond delay="999"/>
                                          </p:stCondLst>
                                        </p:cTn>
                                        <p:tgtEl>
                                          <p:spTgt spid="524"/>
                                        </p:tgtEl>
                                        <p:attrNameLst>
                                          <p:attrName>style.visibility</p:attrName>
                                        </p:attrNameLst>
                                      </p:cBhvr>
                                      <p:to>
                                        <p:strVal val="hidden"/>
                                      </p:to>
                                    </p:set>
                                  </p:childTnLst>
                                </p:cTn>
                              </p:par>
                              <p:par>
                                <p:cTn id="200" presetID="42" presetClass="path" presetSubtype="0" accel="50000" decel="50000" fill="hold" nodeType="withEffect">
                                  <p:stCondLst>
                                    <p:cond delay="0"/>
                                  </p:stCondLst>
                                  <p:childTnLst>
                                    <p:animMotion origin="layout" path="M -2.91667E-6 3.7037E-6 L -0.00156 0.25972 " pathEditMode="relative" rAng="0" ptsTypes="AA">
                                      <p:cBhvr>
                                        <p:cTn id="201" dur="1000" fill="hold"/>
                                        <p:tgtEl>
                                          <p:spTgt spid="6"/>
                                        </p:tgtEl>
                                        <p:attrNameLst>
                                          <p:attrName>ppt_x</p:attrName>
                                          <p:attrName>ppt_y</p:attrName>
                                        </p:attrNameLst>
                                      </p:cBhvr>
                                      <p:rCtr x="-78" y="12986"/>
                                    </p:animMotion>
                                  </p:childTnLst>
                                </p:cTn>
                              </p:par>
                              <p:par>
                                <p:cTn id="202" presetID="42" presetClass="path" presetSubtype="0" accel="50000" decel="50000" fill="hold" nodeType="withEffect">
                                  <p:stCondLst>
                                    <p:cond delay="0"/>
                                  </p:stCondLst>
                                  <p:childTnLst>
                                    <p:animMotion origin="layout" path="M -4.16667E-6 3.7037E-6 L -0.00091 0.25995 " pathEditMode="relative" rAng="0" ptsTypes="AA">
                                      <p:cBhvr>
                                        <p:cTn id="203" dur="1000" fill="hold"/>
                                        <p:tgtEl>
                                          <p:spTgt spid="5"/>
                                        </p:tgtEl>
                                        <p:attrNameLst>
                                          <p:attrName>ppt_x</p:attrName>
                                          <p:attrName>ppt_y</p:attrName>
                                        </p:attrNameLst>
                                      </p:cBhvr>
                                      <p:rCtr x="-52" y="12986"/>
                                    </p:animMotion>
                                  </p:childTnLst>
                                </p:cTn>
                              </p:par>
                              <p:par>
                                <p:cTn id="204" presetID="42" presetClass="path" presetSubtype="0" accel="50000" decel="50000" fill="hold" nodeType="withEffect">
                                  <p:stCondLst>
                                    <p:cond delay="0"/>
                                  </p:stCondLst>
                                  <p:childTnLst>
                                    <p:animMotion origin="layout" path="M -4.79167E-6 3.7037E-6 L 0.0004 0.25995 " pathEditMode="relative" rAng="0" ptsTypes="AA">
                                      <p:cBhvr>
                                        <p:cTn id="205" dur="1000" fill="hold"/>
                                        <p:tgtEl>
                                          <p:spTgt spid="4"/>
                                        </p:tgtEl>
                                        <p:attrNameLst>
                                          <p:attrName>ppt_x</p:attrName>
                                          <p:attrName>ppt_y</p:attrName>
                                        </p:attrNameLst>
                                      </p:cBhvr>
                                      <p:rCtr x="13" y="12986"/>
                                    </p:animMotion>
                                  </p:childTnLst>
                                </p:cTn>
                              </p:par>
                              <p:par>
                                <p:cTn id="206" presetID="42" presetClass="path" presetSubtype="0" accel="50000" decel="50000" fill="hold" nodeType="withEffect">
                                  <p:stCondLst>
                                    <p:cond delay="0"/>
                                  </p:stCondLst>
                                  <p:childTnLst>
                                    <p:animMotion origin="layout" path="M 6.25E-7 3.7037E-6 L -0.00013 0.25995 " pathEditMode="relative" rAng="0" ptsTypes="AA">
                                      <p:cBhvr>
                                        <p:cTn id="207" dur="1000" fill="hold"/>
                                        <p:tgtEl>
                                          <p:spTgt spid="3"/>
                                        </p:tgtEl>
                                        <p:attrNameLst>
                                          <p:attrName>ppt_x</p:attrName>
                                          <p:attrName>ppt_y</p:attrName>
                                        </p:attrNameLst>
                                      </p:cBhvr>
                                      <p:rCtr x="-13" y="12986"/>
                                    </p:animMotion>
                                  </p:childTnLst>
                                </p:cTn>
                              </p:par>
                              <p:par>
                                <p:cTn id="208" presetID="42" presetClass="path" presetSubtype="0" accel="50000" decel="50000" fill="hold" grpId="1" nodeType="withEffect">
                                  <p:stCondLst>
                                    <p:cond delay="0"/>
                                  </p:stCondLst>
                                  <p:childTnLst>
                                    <p:animMotion origin="layout" path="M -4.375E-6 2.59259E-6 L -4.375E-6 0.14838 " pathEditMode="relative" rAng="0" ptsTypes="AA">
                                      <p:cBhvr>
                                        <p:cTn id="209" dur="1000" fill="hold"/>
                                        <p:tgtEl>
                                          <p:spTgt spid="530"/>
                                        </p:tgtEl>
                                        <p:attrNameLst>
                                          <p:attrName>ppt_x</p:attrName>
                                          <p:attrName>ppt_y</p:attrName>
                                        </p:attrNameLst>
                                      </p:cBhvr>
                                      <p:rCtr x="0" y="7407"/>
                                    </p:animMotion>
                                  </p:childTnLst>
                                </p:cTn>
                              </p:par>
                              <p:par>
                                <p:cTn id="210" presetID="42" presetClass="path" presetSubtype="0" accel="50000" decel="50000" fill="hold" grpId="1" nodeType="withEffect">
                                  <p:stCondLst>
                                    <p:cond delay="0"/>
                                  </p:stCondLst>
                                  <p:childTnLst>
                                    <p:animMotion origin="layout" path="M -3.95833E-6 2.59259E-6 L -3.95833E-6 0.14907 " pathEditMode="relative" rAng="0" ptsTypes="AA">
                                      <p:cBhvr>
                                        <p:cTn id="211" dur="1000" fill="hold"/>
                                        <p:tgtEl>
                                          <p:spTgt spid="535"/>
                                        </p:tgtEl>
                                        <p:attrNameLst>
                                          <p:attrName>ppt_x</p:attrName>
                                          <p:attrName>ppt_y</p:attrName>
                                        </p:attrNameLst>
                                      </p:cBhvr>
                                      <p:rCtr x="0" y="7454"/>
                                    </p:animMotion>
                                  </p:childTnLst>
                                </p:cTn>
                              </p:par>
                              <p:par>
                                <p:cTn id="212" presetID="42" presetClass="path" presetSubtype="0" accel="50000" decel="50000" fill="hold" grpId="1" nodeType="withEffect">
                                  <p:stCondLst>
                                    <p:cond delay="0"/>
                                  </p:stCondLst>
                                  <p:childTnLst>
                                    <p:animMotion origin="layout" path="M -2.70833E-6 2.59259E-6 L -2.70833E-6 0.14838 " pathEditMode="relative" rAng="0" ptsTypes="AA">
                                      <p:cBhvr>
                                        <p:cTn id="213" dur="1000" fill="hold"/>
                                        <p:tgtEl>
                                          <p:spTgt spid="540"/>
                                        </p:tgtEl>
                                        <p:attrNameLst>
                                          <p:attrName>ppt_x</p:attrName>
                                          <p:attrName>ppt_y</p:attrName>
                                        </p:attrNameLst>
                                      </p:cBhvr>
                                      <p:rCtr x="0" y="7407"/>
                                    </p:animMotion>
                                  </p:childTnLst>
                                </p:cTn>
                              </p:par>
                              <p:par>
                                <p:cTn id="214" presetID="42" presetClass="path" presetSubtype="0" accel="50000" decel="50000" fill="hold" grpId="1" nodeType="withEffect">
                                  <p:stCondLst>
                                    <p:cond delay="0"/>
                                  </p:stCondLst>
                                  <p:childTnLst>
                                    <p:animMotion origin="layout" path="M 1.45833E-6 -2.96296E-6 L 1.45833E-6 0.14838 " pathEditMode="relative" rAng="0" ptsTypes="AA">
                                      <p:cBhvr>
                                        <p:cTn id="215" dur="1000" fill="hold"/>
                                        <p:tgtEl>
                                          <p:spTgt spid="545"/>
                                        </p:tgtEl>
                                        <p:attrNameLst>
                                          <p:attrName>ppt_x</p:attrName>
                                          <p:attrName>ppt_y</p:attrName>
                                        </p:attrNameLst>
                                      </p:cBhvr>
                                      <p:rCtr x="0" y="7407"/>
                                    </p:animMotion>
                                  </p:childTnLst>
                                </p:cTn>
                              </p:par>
                              <p:par>
                                <p:cTn id="216" presetID="42" presetClass="path" presetSubtype="0" accel="50000" decel="50000" fill="hold" grpId="0" nodeType="withEffect">
                                  <p:stCondLst>
                                    <p:cond delay="0"/>
                                  </p:stCondLst>
                                  <p:childTnLst>
                                    <p:animMotion origin="layout" path="M 4.79167E-6 2.96296E-6 L 0.02656 0.07685 " pathEditMode="relative" rAng="0" ptsTypes="AA">
                                      <p:cBhvr>
                                        <p:cTn id="217" dur="1000" fill="hold"/>
                                        <p:tgtEl>
                                          <p:spTgt spid="479"/>
                                        </p:tgtEl>
                                        <p:attrNameLst>
                                          <p:attrName>ppt_x</p:attrName>
                                          <p:attrName>ppt_y</p:attrName>
                                        </p:attrNameLst>
                                      </p:cBhvr>
                                      <p:rCtr x="1328" y="3843"/>
                                    </p:animMotion>
                                  </p:childTnLst>
                                </p:cTn>
                              </p:par>
                              <p:par>
                                <p:cTn id="218" presetID="42" presetClass="path" presetSubtype="0" accel="50000" decel="50000" fill="hold" grpId="0" nodeType="withEffect">
                                  <p:stCondLst>
                                    <p:cond delay="0"/>
                                  </p:stCondLst>
                                  <p:childTnLst>
                                    <p:animMotion origin="layout" path="M 2.29167E-6 2.96296E-6 L 2.29167E-6 0.07685 " pathEditMode="relative" rAng="0" ptsTypes="AA">
                                      <p:cBhvr>
                                        <p:cTn id="219" dur="1000" fill="hold"/>
                                        <p:tgtEl>
                                          <p:spTgt spid="480"/>
                                        </p:tgtEl>
                                        <p:attrNameLst>
                                          <p:attrName>ppt_x</p:attrName>
                                          <p:attrName>ppt_y</p:attrName>
                                        </p:attrNameLst>
                                      </p:cBhvr>
                                      <p:rCtr x="0" y="3843"/>
                                    </p:animMotion>
                                  </p:childTnLst>
                                </p:cTn>
                              </p:par>
                              <p:par>
                                <p:cTn id="220" presetID="42" presetClass="path" presetSubtype="0" accel="50000" decel="50000" fill="hold" grpId="0" nodeType="withEffect">
                                  <p:stCondLst>
                                    <p:cond delay="0"/>
                                  </p:stCondLst>
                                  <p:childTnLst>
                                    <p:animMotion origin="layout" path="M -2.08333E-7 2.96296E-6 L -0.02656 0.07685 " pathEditMode="relative" rAng="0" ptsTypes="AA">
                                      <p:cBhvr>
                                        <p:cTn id="221" dur="1000" fill="hold"/>
                                        <p:tgtEl>
                                          <p:spTgt spid="481"/>
                                        </p:tgtEl>
                                        <p:attrNameLst>
                                          <p:attrName>ppt_x</p:attrName>
                                          <p:attrName>ppt_y</p:attrName>
                                        </p:attrNameLst>
                                      </p:cBhvr>
                                      <p:rCtr x="-1328" y="3843"/>
                                    </p:animMotion>
                                  </p:childTnLst>
                                </p:cTn>
                              </p:par>
                              <p:par>
                                <p:cTn id="222" presetID="51" presetClass="path" presetSubtype="0" accel="50000" decel="50000" fill="hold" grpId="0" nodeType="withEffect">
                                  <p:stCondLst>
                                    <p:cond delay="0"/>
                                  </p:stCondLst>
                                  <p:childTnLst>
                                    <p:animMotion origin="layout" path="M -0.02656 -0.00162 L -0.05026 -0.07246 C -0.05586 -0.0875 -0.0586 -0.10996 -0.0586 -0.13311 C -0.0586 -0.15926 -0.05586 -0.18056 -0.05026 -0.19561 L -0.02656 -0.26551 " pathEditMode="relative" rAng="0" ptsTypes="AAAAA">
                                      <p:cBhvr>
                                        <p:cTn id="223" dur="1000" fill="hold"/>
                                        <p:tgtEl>
                                          <p:spTgt spid="527"/>
                                        </p:tgtEl>
                                        <p:attrNameLst>
                                          <p:attrName>ppt_x</p:attrName>
                                          <p:attrName>ppt_y</p:attrName>
                                        </p:attrNameLst>
                                      </p:cBhvr>
                                      <p:rCtr x="-1602" y="-13194"/>
                                    </p:animMotion>
                                  </p:childTnLst>
                                </p:cTn>
                              </p:par>
                              <p:par>
                                <p:cTn id="224" presetID="51" presetClass="path" presetSubtype="0" accel="50000" decel="50000" fill="hold" grpId="0" nodeType="withEffect">
                                  <p:stCondLst>
                                    <p:cond delay="0"/>
                                  </p:stCondLst>
                                  <p:childTnLst>
                                    <p:animMotion origin="layout" path="M -0.01628 -0.00186 L -0.04506 -0.07269 C -0.05131 -0.0875 -0.05482 -0.10973 -0.05482 -0.13287 C -0.05482 -0.15949 -0.05131 -0.18033 -0.04506 -0.19514 L -0.01628 -0.26551 " pathEditMode="relative" rAng="0" ptsTypes="AAAAA">
                                      <p:cBhvr>
                                        <p:cTn id="225" dur="1000" fill="hold"/>
                                        <p:tgtEl>
                                          <p:spTgt spid="521"/>
                                        </p:tgtEl>
                                        <p:attrNameLst>
                                          <p:attrName>ppt_x</p:attrName>
                                          <p:attrName>ppt_y</p:attrName>
                                        </p:attrNameLst>
                                      </p:cBhvr>
                                      <p:rCtr x="-1927" y="-13194"/>
                                    </p:animMotion>
                                  </p:childTnLst>
                                </p:cTn>
                              </p:par>
                              <p:par>
                                <p:cTn id="226" presetID="51" presetClass="path" presetSubtype="0" accel="50000" decel="50000" fill="hold" grpId="0" nodeType="withEffect">
                                  <p:stCondLst>
                                    <p:cond delay="0"/>
                                  </p:stCondLst>
                                  <p:childTnLst>
                                    <p:animMotion origin="layout" path="M -0.01693 -0.00047 L -0.04467 -0.07176 C -0.05079 -0.08658 -0.05391 -0.10903 -0.05391 -0.13218 C -0.05391 -0.15903 -0.05079 -0.1801 -0.04467 -0.19491 L -0.01693 -0.26551 " pathEditMode="relative" rAng="0" ptsTypes="AAAAA">
                                      <p:cBhvr>
                                        <p:cTn id="227" dur="1000" fill="hold"/>
                                        <p:tgtEl>
                                          <p:spTgt spid="522"/>
                                        </p:tgtEl>
                                        <p:attrNameLst>
                                          <p:attrName>ppt_x</p:attrName>
                                          <p:attrName>ppt_y</p:attrName>
                                        </p:attrNameLst>
                                      </p:cBhvr>
                                      <p:rCtr x="-1849" y="-13264"/>
                                    </p:animMotion>
                                  </p:childTnLst>
                                </p:cTn>
                              </p:par>
                              <p:par>
                                <p:cTn id="228" presetID="42" presetClass="path" presetSubtype="0" accel="50000" decel="50000" fill="hold" grpId="2" nodeType="withEffect">
                                  <p:stCondLst>
                                    <p:cond delay="0"/>
                                  </p:stCondLst>
                                  <p:childTnLst>
                                    <p:animMotion origin="layout" path="M 0.00053 2.59259E-6 L 0.00053 0.11967 " pathEditMode="relative" rAng="0" ptsTypes="AA">
                                      <p:cBhvr>
                                        <p:cTn id="229" dur="1000" fill="hold"/>
                                        <p:tgtEl>
                                          <p:spTgt spid="530"/>
                                        </p:tgtEl>
                                        <p:attrNameLst>
                                          <p:attrName>ppt_x</p:attrName>
                                          <p:attrName>ppt_y</p:attrName>
                                        </p:attrNameLst>
                                      </p:cBhvr>
                                      <p:rCtr x="0" y="5972"/>
                                    </p:animMotion>
                                  </p:childTnLst>
                                </p:cTn>
                              </p:par>
                              <p:par>
                                <p:cTn id="230" presetID="42" presetClass="path" presetSubtype="0" accel="50000" decel="50000" fill="hold" grpId="2" nodeType="withEffect">
                                  <p:stCondLst>
                                    <p:cond delay="0"/>
                                  </p:stCondLst>
                                  <p:childTnLst>
                                    <p:animMotion origin="layout" path="M 0.00013 2.59259E-6 L 0.00013 0.12037 " pathEditMode="relative" rAng="0" ptsTypes="AA">
                                      <p:cBhvr>
                                        <p:cTn id="231" dur="1000" fill="hold"/>
                                        <p:tgtEl>
                                          <p:spTgt spid="535"/>
                                        </p:tgtEl>
                                        <p:attrNameLst>
                                          <p:attrName>ppt_x</p:attrName>
                                          <p:attrName>ppt_y</p:attrName>
                                        </p:attrNameLst>
                                      </p:cBhvr>
                                      <p:rCtr x="0" y="6019"/>
                                    </p:animMotion>
                                  </p:childTnLst>
                                </p:cTn>
                              </p:par>
                              <p:par>
                                <p:cTn id="232" presetID="42" presetClass="path" presetSubtype="0" accel="50000" decel="50000" fill="hold" grpId="2" nodeType="withEffect">
                                  <p:stCondLst>
                                    <p:cond delay="0"/>
                                  </p:stCondLst>
                                  <p:childTnLst>
                                    <p:animMotion origin="layout" path="M 0.00013 2.59259E-6 L 0.00013 0.12037 " pathEditMode="relative" rAng="0" ptsTypes="AA">
                                      <p:cBhvr>
                                        <p:cTn id="233" dur="1000" fill="hold"/>
                                        <p:tgtEl>
                                          <p:spTgt spid="540"/>
                                        </p:tgtEl>
                                        <p:attrNameLst>
                                          <p:attrName>ppt_x</p:attrName>
                                          <p:attrName>ppt_y</p:attrName>
                                        </p:attrNameLst>
                                      </p:cBhvr>
                                      <p:rCtr x="0" y="6019"/>
                                    </p:animMotion>
                                  </p:childTnLst>
                                </p:cTn>
                              </p:par>
                              <p:par>
                                <p:cTn id="234" presetID="42" presetClass="path" presetSubtype="0" accel="50000" decel="50000" fill="hold" grpId="2" nodeType="withEffect">
                                  <p:stCondLst>
                                    <p:cond delay="0"/>
                                  </p:stCondLst>
                                  <p:childTnLst>
                                    <p:animMotion origin="layout" path="M 0.00013 -2.96296E-6 L 0.00065 0.12037 " pathEditMode="relative" rAng="0" ptsTypes="AA">
                                      <p:cBhvr>
                                        <p:cTn id="235" dur="1000" fill="hold"/>
                                        <p:tgtEl>
                                          <p:spTgt spid="545"/>
                                        </p:tgtEl>
                                        <p:attrNameLst>
                                          <p:attrName>ppt_x</p:attrName>
                                          <p:attrName>ppt_y</p:attrName>
                                        </p:attrNameLst>
                                      </p:cBhvr>
                                      <p:rCtr x="26" y="6019"/>
                                    </p:animMotion>
                                  </p:childTnLst>
                                </p:cTn>
                              </p:par>
                              <p:par>
                                <p:cTn id="236" presetID="42" presetClass="path" presetSubtype="0" accel="50000" decel="50000" fill="hold" grpId="0" nodeType="withEffect">
                                  <p:stCondLst>
                                    <p:cond delay="0"/>
                                  </p:stCondLst>
                                  <p:childTnLst>
                                    <p:animMotion origin="layout" path="M 0.00013 -2.96296E-6 L 0.00013 0.14908 " pathEditMode="relative" rAng="0" ptsTypes="AA">
                                      <p:cBhvr>
                                        <p:cTn id="237" dur="1000" fill="hold"/>
                                        <p:tgtEl>
                                          <p:spTgt spid="289"/>
                                        </p:tgtEl>
                                        <p:attrNameLst>
                                          <p:attrName>ppt_x</p:attrName>
                                          <p:attrName>ppt_y</p:attrName>
                                        </p:attrNameLst>
                                      </p:cBhvr>
                                      <p:rCtr x="0" y="7454"/>
                                    </p:animMotion>
                                  </p:childTnLst>
                                </p:cTn>
                              </p:par>
                              <p:par>
                                <p:cTn id="238" presetID="42" presetClass="path" presetSubtype="0" accel="50000" decel="50000" fill="hold" grpId="0" nodeType="withEffect">
                                  <p:stCondLst>
                                    <p:cond delay="0"/>
                                  </p:stCondLst>
                                  <p:childTnLst>
                                    <p:animMotion origin="layout" path="M 0.00013 -2.96296E-6 L 0.00013 0.14908 " pathEditMode="relative" rAng="0" ptsTypes="AA">
                                      <p:cBhvr>
                                        <p:cTn id="239" dur="1000" fill="hold"/>
                                        <p:tgtEl>
                                          <p:spTgt spid="290"/>
                                        </p:tgtEl>
                                        <p:attrNameLst>
                                          <p:attrName>ppt_x</p:attrName>
                                          <p:attrName>ppt_y</p:attrName>
                                        </p:attrNameLst>
                                      </p:cBhvr>
                                      <p:rCtr x="0" y="7454"/>
                                    </p:animMotion>
                                  </p:childTnLst>
                                </p:cTn>
                              </p:par>
                              <p:par>
                                <p:cTn id="240" presetID="42" presetClass="path" presetSubtype="0" accel="50000" decel="50000" fill="hold" grpId="0" nodeType="withEffect">
                                  <p:stCondLst>
                                    <p:cond delay="0"/>
                                  </p:stCondLst>
                                  <p:childTnLst>
                                    <p:animMotion origin="layout" path="M 0.00013 -2.96296E-6 L 0.00013 0.14908 " pathEditMode="relative" rAng="0" ptsTypes="AA">
                                      <p:cBhvr>
                                        <p:cTn id="241" dur="1000" fill="hold"/>
                                        <p:tgtEl>
                                          <p:spTgt spid="291"/>
                                        </p:tgtEl>
                                        <p:attrNameLst>
                                          <p:attrName>ppt_x</p:attrName>
                                          <p:attrName>ppt_y</p:attrName>
                                        </p:attrNameLst>
                                      </p:cBhvr>
                                      <p:rCtr x="0" y="7454"/>
                                    </p:animMotion>
                                  </p:childTnLst>
                                </p:cTn>
                              </p:par>
                              <p:par>
                                <p:cTn id="242" presetID="42" presetClass="path" presetSubtype="0" accel="50000" decel="50000" fill="hold" grpId="0" nodeType="withEffect">
                                  <p:stCondLst>
                                    <p:cond delay="0"/>
                                  </p:stCondLst>
                                  <p:childTnLst>
                                    <p:animMotion origin="layout" path="M 0.00013 2.96296E-6 L 0.00013 0.15069 " pathEditMode="relative" rAng="0" ptsTypes="AA">
                                      <p:cBhvr>
                                        <p:cTn id="243" dur="1000" fill="hold"/>
                                        <p:tgtEl>
                                          <p:spTgt spid="292"/>
                                        </p:tgtEl>
                                        <p:attrNameLst>
                                          <p:attrName>ppt_x</p:attrName>
                                          <p:attrName>ppt_y</p:attrName>
                                        </p:attrNameLst>
                                      </p:cBhvr>
                                      <p:rCtr x="0" y="7523"/>
                                    </p:animMotion>
                                  </p:childTnLst>
                                </p:cTn>
                              </p:par>
                              <p:par>
                                <p:cTn id="244" presetID="42" presetClass="path" presetSubtype="0" accel="50000" decel="50000" fill="hold" grpId="0" nodeType="withEffect">
                                  <p:stCondLst>
                                    <p:cond delay="0"/>
                                  </p:stCondLst>
                                  <p:childTnLst>
                                    <p:animMotion origin="layout" path="M 3.95833E-6 -2.96296E-6 L 3.95833E-6 0.15047 " pathEditMode="relative" rAng="0" ptsTypes="AA">
                                      <p:cBhvr>
                                        <p:cTn id="245" dur="1000" fill="hold"/>
                                        <p:tgtEl>
                                          <p:spTgt spid="293"/>
                                        </p:tgtEl>
                                        <p:attrNameLst>
                                          <p:attrName>ppt_x</p:attrName>
                                          <p:attrName>ppt_y</p:attrName>
                                        </p:attrNameLst>
                                      </p:cBhvr>
                                      <p:rCtr x="0" y="7523"/>
                                    </p:animMotion>
                                  </p:childTnLst>
                                </p:cTn>
                              </p:par>
                              <p:par>
                                <p:cTn id="246" presetID="42" presetClass="path" presetSubtype="0" accel="50000" decel="50000" fill="hold" grpId="0" nodeType="withEffect">
                                  <p:stCondLst>
                                    <p:cond delay="0"/>
                                  </p:stCondLst>
                                  <p:childTnLst>
                                    <p:animMotion origin="layout" path="M 3.95833E-6 -2.96296E-6 L 3.95833E-6 0.15047 " pathEditMode="relative" rAng="0" ptsTypes="AA">
                                      <p:cBhvr>
                                        <p:cTn id="247" dur="1000" fill="hold"/>
                                        <p:tgtEl>
                                          <p:spTgt spid="294"/>
                                        </p:tgtEl>
                                        <p:attrNameLst>
                                          <p:attrName>ppt_x</p:attrName>
                                          <p:attrName>ppt_y</p:attrName>
                                        </p:attrNameLst>
                                      </p:cBhvr>
                                      <p:rCtr x="0" y="7523"/>
                                    </p:animMotion>
                                  </p:childTnLst>
                                </p:cTn>
                              </p:par>
                              <p:par>
                                <p:cTn id="248" presetID="42" presetClass="path" presetSubtype="0" accel="50000" decel="50000" fill="hold" grpId="1" nodeType="withEffect">
                                  <p:stCondLst>
                                    <p:cond delay="0"/>
                                  </p:stCondLst>
                                  <p:childTnLst>
                                    <p:animMotion origin="layout" path="M 2.70833E-6 3.7037E-6 L 0.07057 0.15324 " pathEditMode="relative" rAng="0" ptsTypes="AA">
                                      <p:cBhvr>
                                        <p:cTn id="249" dur="1000" fill="hold"/>
                                        <p:tgtEl>
                                          <p:spTgt spid="241"/>
                                        </p:tgtEl>
                                        <p:attrNameLst>
                                          <p:attrName>ppt_x</p:attrName>
                                          <p:attrName>ppt_y</p:attrName>
                                        </p:attrNameLst>
                                      </p:cBhvr>
                                      <p:rCtr x="3529" y="7662"/>
                                    </p:animMotion>
                                  </p:childTnLst>
                                </p:cTn>
                              </p:par>
                              <p:par>
                                <p:cTn id="250" presetID="42" presetClass="path" presetSubtype="0" accel="50000" decel="50000" fill="hold" grpId="1" nodeType="withEffect">
                                  <p:stCondLst>
                                    <p:cond delay="0"/>
                                  </p:stCondLst>
                                  <p:childTnLst>
                                    <p:animMotion origin="layout" path="M 2.70833E-6 7.40741E-7 L 0.04401 0.13403 " pathEditMode="relative" rAng="0" ptsTypes="AA">
                                      <p:cBhvr>
                                        <p:cTn id="251" dur="1000" fill="hold"/>
                                        <p:tgtEl>
                                          <p:spTgt spid="242"/>
                                        </p:tgtEl>
                                        <p:attrNameLst>
                                          <p:attrName>ppt_x</p:attrName>
                                          <p:attrName>ppt_y</p:attrName>
                                        </p:attrNameLst>
                                      </p:cBhvr>
                                      <p:rCtr x="2201" y="6690"/>
                                    </p:animMotion>
                                  </p:childTnLst>
                                </p:cTn>
                              </p:par>
                              <p:par>
                                <p:cTn id="252" presetID="42" presetClass="path" presetSubtype="0" accel="50000" decel="50000" fill="hold" grpId="1" nodeType="withEffect">
                                  <p:stCondLst>
                                    <p:cond delay="0"/>
                                  </p:stCondLst>
                                  <p:childTnLst>
                                    <p:animMotion origin="layout" path="M 2.70833E-6 -2.22222E-6 L 0.01745 0.11482 " pathEditMode="relative" rAng="0" ptsTypes="AA">
                                      <p:cBhvr>
                                        <p:cTn id="253" dur="1000" fill="hold"/>
                                        <p:tgtEl>
                                          <p:spTgt spid="243"/>
                                        </p:tgtEl>
                                        <p:attrNameLst>
                                          <p:attrName>ppt_x</p:attrName>
                                          <p:attrName>ppt_y</p:attrName>
                                        </p:attrNameLst>
                                      </p:cBhvr>
                                      <p:rCtr x="872" y="5741"/>
                                    </p:animMotion>
                                  </p:childTnLst>
                                </p:cTn>
                              </p:par>
                              <p:par>
                                <p:cTn id="254" presetID="42" presetClass="path" presetSubtype="0" accel="50000" decel="50000" fill="hold" grpId="0" nodeType="withEffect">
                                  <p:stCondLst>
                                    <p:cond delay="0"/>
                                  </p:stCondLst>
                                  <p:childTnLst>
                                    <p:animMotion origin="layout" path="M 0.00052 -3.33333E-6 L 0.00195 0.11621 " pathEditMode="relative" rAng="0" ptsTypes="AA">
                                      <p:cBhvr>
                                        <p:cTn id="255" dur="1000" fill="hold"/>
                                        <p:tgtEl>
                                          <p:spTgt spid="272"/>
                                        </p:tgtEl>
                                        <p:attrNameLst>
                                          <p:attrName>ppt_x</p:attrName>
                                          <p:attrName>ppt_y</p:attrName>
                                        </p:attrNameLst>
                                      </p:cBhvr>
                                      <p:rCtr x="65" y="5810"/>
                                    </p:animMotion>
                                  </p:childTnLst>
                                </p:cTn>
                              </p:par>
                              <p:par>
                                <p:cTn id="256" presetID="42" presetClass="path" presetSubtype="0" accel="50000" decel="50000" fill="hold" grpId="0" nodeType="withEffect">
                                  <p:stCondLst>
                                    <p:cond delay="0"/>
                                  </p:stCondLst>
                                  <p:childTnLst>
                                    <p:animMotion origin="layout" path="M 0.00052 -7.40741E-7 L 0.00195 0.1162 " pathEditMode="relative" rAng="0" ptsTypes="AA">
                                      <p:cBhvr>
                                        <p:cTn id="257" dur="1000" fill="hold"/>
                                        <p:tgtEl>
                                          <p:spTgt spid="278"/>
                                        </p:tgtEl>
                                        <p:attrNameLst>
                                          <p:attrName>ppt_x</p:attrName>
                                          <p:attrName>ppt_y</p:attrName>
                                        </p:attrNameLst>
                                      </p:cBhvr>
                                      <p:rCtr x="65" y="5810"/>
                                    </p:animMotion>
                                  </p:childTnLst>
                                </p:cTn>
                              </p:par>
                              <p:par>
                                <p:cTn id="258" presetID="42" presetClass="path" presetSubtype="0" accel="50000" decel="50000" fill="hold" grpId="0" nodeType="withEffect">
                                  <p:stCondLst>
                                    <p:cond delay="0"/>
                                  </p:stCondLst>
                                  <p:childTnLst>
                                    <p:animMotion origin="layout" path="M 0.00052 7.40741E-7 L 0.00196 0.1162 " pathEditMode="relative" rAng="0" ptsTypes="AA">
                                      <p:cBhvr>
                                        <p:cTn id="259" dur="1000" fill="hold"/>
                                        <p:tgtEl>
                                          <p:spTgt spid="283"/>
                                        </p:tgtEl>
                                        <p:attrNameLst>
                                          <p:attrName>ppt_x</p:attrName>
                                          <p:attrName>ppt_y</p:attrName>
                                        </p:attrNameLst>
                                      </p:cBhvr>
                                      <p:rCtr x="65" y="5810"/>
                                    </p:animMotion>
                                  </p:childTnLst>
                                </p:cTn>
                              </p:par>
                              <p:par>
                                <p:cTn id="260" presetID="42" presetClass="path" presetSubtype="0" accel="50000" decel="50000" fill="hold" grpId="0" nodeType="withEffect">
                                  <p:stCondLst>
                                    <p:cond delay="0"/>
                                  </p:stCondLst>
                                  <p:childTnLst>
                                    <p:animMotion origin="layout" path="M 0.00052 2.22222E-6 L 0.00195 0.1162 " pathEditMode="relative" rAng="0" ptsTypes="AA">
                                      <p:cBhvr>
                                        <p:cTn id="261" dur="1000" fill="hold"/>
                                        <p:tgtEl>
                                          <p:spTgt spid="284"/>
                                        </p:tgtEl>
                                        <p:attrNameLst>
                                          <p:attrName>ppt_x</p:attrName>
                                          <p:attrName>ppt_y</p:attrName>
                                        </p:attrNameLst>
                                      </p:cBhvr>
                                      <p:rCtr x="65" y="5810"/>
                                    </p:animMotion>
                                  </p:childTnLst>
                                </p:cTn>
                              </p:par>
                              <p:par>
                                <p:cTn id="262" presetID="42" presetClass="path" presetSubtype="0" accel="50000" decel="50000" fill="hold" grpId="0" nodeType="withEffect">
                                  <p:stCondLst>
                                    <p:cond delay="0"/>
                                  </p:stCondLst>
                                  <p:childTnLst>
                                    <p:animMotion origin="layout" path="M 2.70833E-6 -7.40741E-7 L 2.70833E-6 0.01921 " pathEditMode="relative" rAng="0" ptsTypes="AA">
                                      <p:cBhvr>
                                        <p:cTn id="263" dur="1000" fill="hold"/>
                                        <p:tgtEl>
                                          <p:spTgt spid="298"/>
                                        </p:tgtEl>
                                        <p:attrNameLst>
                                          <p:attrName>ppt_x</p:attrName>
                                          <p:attrName>ppt_y</p:attrName>
                                        </p:attrNameLst>
                                      </p:cBhvr>
                                      <p:rCtr x="0" y="949"/>
                                    </p:animMotion>
                                  </p:childTnLst>
                                </p:cTn>
                              </p:par>
                              <p:par>
                                <p:cTn id="264" presetID="42" presetClass="path" presetSubtype="0" accel="50000" decel="50000" fill="hold" grpId="0" nodeType="withEffect">
                                  <p:stCondLst>
                                    <p:cond delay="0"/>
                                  </p:stCondLst>
                                  <p:childTnLst>
                                    <p:animMotion origin="layout" path="M 2.70833E-6 -3.7037E-6 L 2.70833E-6 0.01922 " pathEditMode="relative" rAng="0" ptsTypes="AA">
                                      <p:cBhvr>
                                        <p:cTn id="265" dur="1000" fill="hold"/>
                                        <p:tgtEl>
                                          <p:spTgt spid="299"/>
                                        </p:tgtEl>
                                        <p:attrNameLst>
                                          <p:attrName>ppt_x</p:attrName>
                                          <p:attrName>ppt_y</p:attrName>
                                        </p:attrNameLst>
                                      </p:cBhvr>
                                      <p:rCtr x="0" y="949"/>
                                    </p:animMotion>
                                  </p:childTnLst>
                                </p:cTn>
                              </p:par>
                              <p:par>
                                <p:cTn id="266" presetID="42" presetClass="path" presetSubtype="0" accel="50000" decel="50000" fill="hold" grpId="0" nodeType="withEffect">
                                  <p:stCondLst>
                                    <p:cond delay="0"/>
                                  </p:stCondLst>
                                  <p:childTnLst>
                                    <p:animMotion origin="layout" path="M 2.70833E-6 3.33333E-6 L 2.70833E-6 0.01944 " pathEditMode="relative" rAng="0" ptsTypes="AA">
                                      <p:cBhvr>
                                        <p:cTn id="267" dur="1000" fill="hold"/>
                                        <p:tgtEl>
                                          <p:spTgt spid="300"/>
                                        </p:tgtEl>
                                        <p:attrNameLst>
                                          <p:attrName>ppt_x</p:attrName>
                                          <p:attrName>ppt_y</p:attrName>
                                        </p:attrNameLst>
                                      </p:cBhvr>
                                      <p:rCtr x="0" y="972"/>
                                    </p:animMotion>
                                  </p:childTnLst>
                                  <p:subTnLst>
                                    <p:set>
                                      <p:cBhvr override="childStyle">
                                        <p:cTn dur="1" fill="hold" display="0" masterRel="sameClick" afterEffect="1">
                                          <p:stCondLst>
                                            <p:cond evt="end" delay="0">
                                              <p:tn val="266"/>
                                            </p:cond>
                                          </p:stCondLst>
                                        </p:cTn>
                                        <p:tgtEl>
                                          <p:spTgt spid="300"/>
                                        </p:tgtEl>
                                        <p:attrNameLst>
                                          <p:attrName>style.visibility</p:attrName>
                                        </p:attrNameLst>
                                      </p:cBhvr>
                                      <p:to>
                                        <p:strVal val="hidden"/>
                                      </p:to>
                                    </p:set>
                                  </p:subTnLst>
                                </p:cTn>
                              </p:par>
                              <p:par>
                                <p:cTn id="268" presetID="42" presetClass="path" presetSubtype="0" accel="50000" decel="50000" fill="hold" nodeType="withEffect">
                                  <p:stCondLst>
                                    <p:cond delay="0"/>
                                  </p:stCondLst>
                                  <p:childTnLst>
                                    <p:animMotion origin="layout" path="M 4.16667E-7 -2.96296E-6 L 4.16667E-7 0.03935 " pathEditMode="relative" rAng="0" ptsTypes="AA">
                                      <p:cBhvr>
                                        <p:cTn id="269" dur="1000" fill="hold"/>
                                        <p:tgtEl>
                                          <p:spTgt spid="10"/>
                                        </p:tgtEl>
                                        <p:attrNameLst>
                                          <p:attrName>ppt_x</p:attrName>
                                          <p:attrName>ppt_y</p:attrName>
                                        </p:attrNameLst>
                                      </p:cBhvr>
                                      <p:rCtr x="0" y="1968"/>
                                    </p:animMotion>
                                  </p:childTnLst>
                                  <p:subTnLst>
                                    <p:set>
                                      <p:cBhvr override="childStyle">
                                        <p:cTn dur="1" fill="hold" display="0" masterRel="sameClick" afterEffect="1">
                                          <p:stCondLst>
                                            <p:cond evt="end" delay="0">
                                              <p:tn val="268"/>
                                            </p:cond>
                                          </p:stCondLst>
                                        </p:cTn>
                                        <p:tgtEl>
                                          <p:spTgt spid="10"/>
                                        </p:tgtEl>
                                        <p:attrNameLst>
                                          <p:attrName>style.visibility</p:attrName>
                                        </p:attrNameLst>
                                      </p:cBhvr>
                                      <p:to>
                                        <p:strVal val="hidden"/>
                                      </p:to>
                                    </p:set>
                                  </p:subTnLst>
                                </p:cTn>
                              </p:par>
                              <p:par>
                                <p:cTn id="270" presetID="42" presetClass="path" presetSubtype="0" accel="50000" decel="50000" fill="hold" grpId="0" nodeType="withEffect">
                                  <p:stCondLst>
                                    <p:cond delay="0"/>
                                  </p:stCondLst>
                                  <p:childTnLst>
                                    <p:animMotion origin="layout" path="M 0.00053 -7.40741E-7 L 0.00196 0.1162 " pathEditMode="relative" rAng="0" ptsTypes="AA">
                                      <p:cBhvr>
                                        <p:cTn id="271" dur="1000" fill="hold"/>
                                        <p:tgtEl>
                                          <p:spTgt spid="277"/>
                                        </p:tgtEl>
                                        <p:attrNameLst>
                                          <p:attrName>ppt_x</p:attrName>
                                          <p:attrName>ppt_y</p:attrName>
                                        </p:attrNameLst>
                                      </p:cBhvr>
                                      <p:rCtr x="65" y="5810"/>
                                    </p:animMotion>
                                  </p:childTnLst>
                                </p:cTn>
                              </p:par>
                              <p:par>
                                <p:cTn id="272" presetID="42" presetClass="path" presetSubtype="0" accel="50000" decel="50000" fill="hold" grpId="0" nodeType="withEffect">
                                  <p:stCondLst>
                                    <p:cond delay="0"/>
                                  </p:stCondLst>
                                  <p:childTnLst>
                                    <p:animMotion origin="layout" path="M 6.25E-7 1.85185E-6 L 6.25E-7 0.02083 " pathEditMode="relative" rAng="0" ptsTypes="AA">
                                      <p:cBhvr>
                                        <p:cTn id="273" dur="1000" fill="hold"/>
                                        <p:tgtEl>
                                          <p:spTgt spid="295"/>
                                        </p:tgtEl>
                                        <p:attrNameLst>
                                          <p:attrName>ppt_x</p:attrName>
                                          <p:attrName>ppt_y</p:attrName>
                                        </p:attrNameLst>
                                      </p:cBhvr>
                                      <p:rCtr x="0" y="1042"/>
                                    </p:animMotion>
                                  </p:childTnLst>
                                  <p:subTnLst>
                                    <p:set>
                                      <p:cBhvr override="childStyle">
                                        <p:cTn dur="1" fill="hold" display="0" masterRel="sameClick" afterEffect="1">
                                          <p:stCondLst>
                                            <p:cond evt="end" delay="0">
                                              <p:tn val="272"/>
                                            </p:cond>
                                          </p:stCondLst>
                                        </p:cTn>
                                        <p:tgtEl>
                                          <p:spTgt spid="295"/>
                                        </p:tgtEl>
                                        <p:attrNameLst>
                                          <p:attrName>style.visibility</p:attrName>
                                        </p:attrNameLst>
                                      </p:cBhvr>
                                      <p:to>
                                        <p:strVal val="hidden"/>
                                      </p:to>
                                    </p:set>
                                  </p:subTnLst>
                                </p:cTn>
                              </p:par>
                              <p:par>
                                <p:cTn id="274" presetID="42" presetClass="path" presetSubtype="0" accel="50000" decel="50000" fill="hold" grpId="0" nodeType="withEffect">
                                  <p:stCondLst>
                                    <p:cond delay="0"/>
                                  </p:stCondLst>
                                  <p:childTnLst>
                                    <p:animMotion origin="layout" path="M 4.375E-6 1.85185E-6 L 4.375E-6 0.02083 " pathEditMode="relative" rAng="0" ptsTypes="AA">
                                      <p:cBhvr>
                                        <p:cTn id="275" dur="1000" fill="hold"/>
                                        <p:tgtEl>
                                          <p:spTgt spid="296"/>
                                        </p:tgtEl>
                                        <p:attrNameLst>
                                          <p:attrName>ppt_x</p:attrName>
                                          <p:attrName>ppt_y</p:attrName>
                                        </p:attrNameLst>
                                      </p:cBhvr>
                                      <p:rCtr x="0" y="1042"/>
                                    </p:animMotion>
                                  </p:childTnLst>
                                  <p:subTnLst>
                                    <p:set>
                                      <p:cBhvr override="childStyle">
                                        <p:cTn dur="1" fill="hold" display="0" masterRel="sameClick" afterEffect="1">
                                          <p:stCondLst>
                                            <p:cond evt="end" delay="0">
                                              <p:tn val="274"/>
                                            </p:cond>
                                          </p:stCondLst>
                                        </p:cTn>
                                        <p:tgtEl>
                                          <p:spTgt spid="296"/>
                                        </p:tgtEl>
                                        <p:attrNameLst>
                                          <p:attrName>style.visibility</p:attrName>
                                        </p:attrNameLst>
                                      </p:cBhvr>
                                      <p:to>
                                        <p:strVal val="hidden"/>
                                      </p:to>
                                    </p:set>
                                  </p:subTnLst>
                                </p:cTn>
                              </p:par>
                              <p:par>
                                <p:cTn id="276" presetID="42" presetClass="path" presetSubtype="0" accel="50000" decel="50000" fill="hold" grpId="0" nodeType="withEffect">
                                  <p:stCondLst>
                                    <p:cond delay="0"/>
                                  </p:stCondLst>
                                  <p:childTnLst>
                                    <p:animMotion origin="layout" path="M -3.33333E-6 1.85185E-6 L -3.33333E-6 0.02083 " pathEditMode="relative" rAng="0" ptsTypes="AA">
                                      <p:cBhvr>
                                        <p:cTn id="277" dur="1000" fill="hold"/>
                                        <p:tgtEl>
                                          <p:spTgt spid="297"/>
                                        </p:tgtEl>
                                        <p:attrNameLst>
                                          <p:attrName>ppt_x</p:attrName>
                                          <p:attrName>ppt_y</p:attrName>
                                        </p:attrNameLst>
                                      </p:cBhvr>
                                      <p:rCtr x="0" y="1042"/>
                                    </p:animMotion>
                                  </p:childTnLst>
                                  <p:subTnLst>
                                    <p:set>
                                      <p:cBhvr override="childStyle">
                                        <p:cTn dur="1" fill="hold" display="0" masterRel="sameClick" afterEffect="1">
                                          <p:stCondLst>
                                            <p:cond evt="end" delay="0">
                                              <p:tn val="276"/>
                                            </p:cond>
                                          </p:stCondLst>
                                        </p:cTn>
                                        <p:tgtEl>
                                          <p:spTgt spid="297"/>
                                        </p:tgtEl>
                                        <p:attrNameLst>
                                          <p:attrName>style.visibility</p:attrName>
                                        </p:attrNameLst>
                                      </p:cBhvr>
                                      <p:to>
                                        <p:strVal val="hidden"/>
                                      </p:to>
                                    </p:set>
                                  </p:subTnLst>
                                </p:cTn>
                              </p:par>
                              <p:par>
                                <p:cTn id="278" presetID="42" presetClass="path" presetSubtype="0" accel="50000" decel="50000" fill="hold" grpId="0" nodeType="withEffect">
                                  <p:stCondLst>
                                    <p:cond delay="0"/>
                                  </p:stCondLst>
                                  <p:childTnLst>
                                    <p:animMotion origin="layout" path="M -1.45833E-6 3.33333E-6 L -1.45833E-6 0.02083 " pathEditMode="relative" rAng="0" ptsTypes="AA">
                                      <p:cBhvr>
                                        <p:cTn id="279" dur="1000" fill="hold"/>
                                        <p:tgtEl>
                                          <p:spTgt spid="301"/>
                                        </p:tgtEl>
                                        <p:attrNameLst>
                                          <p:attrName>ppt_x</p:attrName>
                                          <p:attrName>ppt_y</p:attrName>
                                        </p:attrNameLst>
                                      </p:cBhvr>
                                      <p:rCtr x="0" y="1042"/>
                                    </p:animMotion>
                                  </p:childTnLst>
                                  <p:subTnLst>
                                    <p:set>
                                      <p:cBhvr override="childStyle">
                                        <p:cTn dur="1" fill="hold" display="0" masterRel="sameClick" afterEffect="1">
                                          <p:stCondLst>
                                            <p:cond evt="end" delay="0">
                                              <p:tn val="278"/>
                                            </p:cond>
                                          </p:stCondLst>
                                        </p:cTn>
                                        <p:tgtEl>
                                          <p:spTgt spid="301"/>
                                        </p:tgtEl>
                                        <p:attrNameLst>
                                          <p:attrName>style.visibility</p:attrName>
                                        </p:attrNameLst>
                                      </p:cBhvr>
                                      <p:to>
                                        <p:strVal val="hidden"/>
                                      </p:to>
                                    </p:set>
                                  </p:subTnLst>
                                </p:cTn>
                              </p:par>
                              <p:par>
                                <p:cTn id="280" presetID="51" presetClass="path" presetSubtype="0" accel="50000" decel="50000" fill="hold" grpId="1" nodeType="withEffect">
                                  <p:stCondLst>
                                    <p:cond delay="0"/>
                                  </p:stCondLst>
                                  <p:childTnLst>
                                    <p:animMotion origin="layout" path="M 0.01615 -0.0419 L -0.05326 -0.2081 C -0.06888 -0.24306 -0.07734 -0.29514 -0.07734 -0.34954 C -0.07734 -0.41158 -0.06888 -0.46088 -0.05326 -0.49584 L 0.01615 -0.66111 " pathEditMode="relative" rAng="0" ptsTypes="AAAAA">
                                      <p:cBhvr>
                                        <p:cTn id="281" dur="1000" fill="hold"/>
                                        <p:tgtEl>
                                          <p:spTgt spid="295"/>
                                        </p:tgtEl>
                                        <p:attrNameLst>
                                          <p:attrName>ppt_x</p:attrName>
                                          <p:attrName>ppt_y</p:attrName>
                                        </p:attrNameLst>
                                      </p:cBhvr>
                                      <p:rCtr x="-4674" y="-30972"/>
                                    </p:animMotion>
                                  </p:childTnLst>
                                </p:cTn>
                              </p:par>
                              <p:par>
                                <p:cTn id="282" presetID="51" presetClass="path" presetSubtype="0" accel="50000" decel="50000" fill="hold" grpId="1" nodeType="withEffect">
                                  <p:stCondLst>
                                    <p:cond delay="0"/>
                                  </p:stCondLst>
                                  <p:childTnLst>
                                    <p:animMotion origin="layout" path="M 0.02773 -0.04144 L -0.03894 -0.20787 C -0.05404 -0.24283 -0.06211 -0.29491 -0.06211 -0.34931 C -0.06211 -0.41134 -0.05404 -0.46065 -0.03894 -0.4956 L 0.02773 -0.66111 " pathEditMode="relative" rAng="0" ptsTypes="AAAAA">
                                      <p:cBhvr>
                                        <p:cTn id="283" dur="1000" fill="hold"/>
                                        <p:tgtEl>
                                          <p:spTgt spid="296"/>
                                        </p:tgtEl>
                                        <p:attrNameLst>
                                          <p:attrName>ppt_x</p:attrName>
                                          <p:attrName>ppt_y</p:attrName>
                                        </p:attrNameLst>
                                      </p:cBhvr>
                                      <p:rCtr x="-4492" y="-30995"/>
                                    </p:animMotion>
                                  </p:childTnLst>
                                </p:cTn>
                              </p:par>
                              <p:par>
                                <p:cTn id="284" presetID="51" presetClass="path" presetSubtype="0" accel="50000" decel="50000" fill="hold" grpId="1" nodeType="withEffect">
                                  <p:stCondLst>
                                    <p:cond delay="0"/>
                                  </p:stCondLst>
                                  <p:childTnLst>
                                    <p:animMotion origin="layout" path="M 0.02852 -0.0419 L -0.03828 -0.2081 C -0.05338 -0.24306 -0.06145 -0.29537 -0.06145 -0.34977 C -0.06145 -0.41158 -0.05338 -0.46111 -0.03828 -0.49607 L 0.02852 -0.66111 " pathEditMode="relative" rAng="0" ptsTypes="AAAAA">
                                      <p:cBhvr>
                                        <p:cTn id="285" dur="1000" fill="hold"/>
                                        <p:tgtEl>
                                          <p:spTgt spid="297"/>
                                        </p:tgtEl>
                                        <p:attrNameLst>
                                          <p:attrName>ppt_x</p:attrName>
                                          <p:attrName>ppt_y</p:attrName>
                                        </p:attrNameLst>
                                      </p:cBhvr>
                                      <p:rCtr x="-4505" y="-30972"/>
                                    </p:animMotion>
                                  </p:childTnLst>
                                </p:cTn>
                              </p:par>
                              <p:par>
                                <p:cTn id="286" presetID="51" presetClass="path" presetSubtype="0" accel="50000" decel="50000" fill="hold" grpId="1" nodeType="withEffect">
                                  <p:stCondLst>
                                    <p:cond delay="0"/>
                                  </p:stCondLst>
                                  <p:childTnLst>
                                    <p:animMotion origin="layout" path="M 0.00938 -0.04051 L -0.06406 -0.20695 C -0.08073 -0.2419 -0.08971 -0.29422 -0.08971 -0.34861 C -0.08971 -0.41065 -0.08073 -0.46019 -0.06406 -0.49514 L 0.00938 -0.66088 " pathEditMode="relative" rAng="0" ptsTypes="AAAAA">
                                      <p:cBhvr>
                                        <p:cTn id="287" dur="1000" fill="hold"/>
                                        <p:tgtEl>
                                          <p:spTgt spid="301"/>
                                        </p:tgtEl>
                                        <p:attrNameLst>
                                          <p:attrName>ppt_x</p:attrName>
                                          <p:attrName>ppt_y</p:attrName>
                                        </p:attrNameLst>
                                      </p:cBhvr>
                                      <p:rCtr x="-4961" y="-31019"/>
                                    </p:animMotion>
                                  </p:childTnLst>
                                </p:cTn>
                              </p:par>
                              <p:par>
                                <p:cTn id="288" presetID="2" presetClass="entr" presetSubtype="1" fill="hold" nodeType="withEffect">
                                  <p:stCondLst>
                                    <p:cond delay="0"/>
                                  </p:stCondLst>
                                  <p:childTnLst>
                                    <p:set>
                                      <p:cBhvr>
                                        <p:cTn id="289" dur="1" fill="hold">
                                          <p:stCondLst>
                                            <p:cond delay="0"/>
                                          </p:stCondLst>
                                        </p:cTn>
                                        <p:tgtEl>
                                          <p:spTgt spid="14"/>
                                        </p:tgtEl>
                                        <p:attrNameLst>
                                          <p:attrName>style.visibility</p:attrName>
                                        </p:attrNameLst>
                                      </p:cBhvr>
                                      <p:to>
                                        <p:strVal val="visible"/>
                                      </p:to>
                                    </p:set>
                                    <p:anim calcmode="lin" valueType="num">
                                      <p:cBhvr additive="base">
                                        <p:cTn id="290" dur="1000" fill="hold"/>
                                        <p:tgtEl>
                                          <p:spTgt spid="14"/>
                                        </p:tgtEl>
                                        <p:attrNameLst>
                                          <p:attrName>ppt_x</p:attrName>
                                        </p:attrNameLst>
                                      </p:cBhvr>
                                      <p:tavLst>
                                        <p:tav tm="0">
                                          <p:val>
                                            <p:strVal val="#ppt_x"/>
                                          </p:val>
                                        </p:tav>
                                        <p:tav tm="100000">
                                          <p:val>
                                            <p:strVal val="#ppt_x"/>
                                          </p:val>
                                        </p:tav>
                                      </p:tavLst>
                                    </p:anim>
                                    <p:anim calcmode="lin" valueType="num">
                                      <p:cBhvr additive="base">
                                        <p:cTn id="291" dur="1000" fill="hold"/>
                                        <p:tgtEl>
                                          <p:spTgt spid="14"/>
                                        </p:tgtEl>
                                        <p:attrNameLst>
                                          <p:attrName>ppt_y</p:attrName>
                                        </p:attrNameLst>
                                      </p:cBhvr>
                                      <p:tavLst>
                                        <p:tav tm="0">
                                          <p:val>
                                            <p:strVal val="0-#ppt_h/2"/>
                                          </p:val>
                                        </p:tav>
                                        <p:tav tm="100000">
                                          <p:val>
                                            <p:strVal val="#ppt_y"/>
                                          </p:val>
                                        </p:tav>
                                      </p:tavLst>
                                    </p:anim>
                                  </p:childTnLst>
                                </p:cTn>
                              </p:par>
                              <p:par>
                                <p:cTn id="292" presetID="42" presetClass="path" presetSubtype="0" accel="50000" decel="50000" fill="hold" nodeType="withEffect">
                                  <p:stCondLst>
                                    <p:cond delay="0"/>
                                  </p:stCondLst>
                                  <p:childTnLst>
                                    <p:animMotion origin="layout" path="M -3.54167E-6 -4.44444E-6 L -3.54167E-6 0.1926 " pathEditMode="relative" rAng="0" ptsTypes="AA">
                                      <p:cBhvr>
                                        <p:cTn id="293" dur="1000" fill="hold"/>
                                        <p:tgtEl>
                                          <p:spTgt spid="325"/>
                                        </p:tgtEl>
                                        <p:attrNameLst>
                                          <p:attrName>ppt_x</p:attrName>
                                          <p:attrName>ppt_y</p:attrName>
                                        </p:attrNameLst>
                                      </p:cBhvr>
                                      <p:rCtr x="0" y="9630"/>
                                    </p:animMotion>
                                  </p:childTnLst>
                                </p:cTn>
                              </p:par>
                              <p:par>
                                <p:cTn id="294" presetID="42" presetClass="path" presetSubtype="0" accel="50000" decel="50000" fill="hold" grpId="0" nodeType="withEffect">
                                  <p:stCondLst>
                                    <p:cond delay="0"/>
                                  </p:stCondLst>
                                  <p:childTnLst>
                                    <p:animMotion origin="layout" path="M -4.58333E-6 0 L -0.30937 0.15046 " pathEditMode="relative" rAng="0" ptsTypes="AA">
                                      <p:cBhvr>
                                        <p:cTn id="295" dur="1000" fill="hold"/>
                                        <p:tgtEl>
                                          <p:spTgt spid="312"/>
                                        </p:tgtEl>
                                        <p:attrNameLst>
                                          <p:attrName>ppt_x</p:attrName>
                                          <p:attrName>ppt_y</p:attrName>
                                        </p:attrNameLst>
                                      </p:cBhvr>
                                      <p:rCtr x="-15469" y="7523"/>
                                    </p:animMotion>
                                  </p:childTnLst>
                                  <p:subTnLst>
                                    <p:set>
                                      <p:cBhvr override="childStyle">
                                        <p:cTn dur="1" fill="hold" display="0" masterRel="sameClick" afterEffect="1">
                                          <p:stCondLst>
                                            <p:cond evt="end" delay="0">
                                              <p:tn val="294"/>
                                            </p:cond>
                                          </p:stCondLst>
                                        </p:cTn>
                                        <p:tgtEl>
                                          <p:spTgt spid="312"/>
                                        </p:tgtEl>
                                        <p:attrNameLst>
                                          <p:attrName>style.visibility</p:attrName>
                                        </p:attrNameLst>
                                      </p:cBhvr>
                                      <p:to>
                                        <p:strVal val="hidden"/>
                                      </p:to>
                                    </p:set>
                                  </p:subTnLst>
                                </p:cTn>
                              </p:par>
                              <p:par>
                                <p:cTn id="296" presetID="42" presetClass="path" presetSubtype="0" accel="50000" decel="50000" fill="hold" grpId="0" nodeType="withEffect">
                                  <p:stCondLst>
                                    <p:cond delay="0"/>
                                  </p:stCondLst>
                                  <p:childTnLst>
                                    <p:animMotion origin="layout" path="M -3.75E-6 0 L -0.24296 0.15185 " pathEditMode="relative" rAng="0" ptsTypes="AA">
                                      <p:cBhvr>
                                        <p:cTn id="297" dur="1000" fill="hold"/>
                                        <p:tgtEl>
                                          <p:spTgt spid="313"/>
                                        </p:tgtEl>
                                        <p:attrNameLst>
                                          <p:attrName>ppt_x</p:attrName>
                                          <p:attrName>ppt_y</p:attrName>
                                        </p:attrNameLst>
                                      </p:cBhvr>
                                      <p:rCtr x="-12148" y="7593"/>
                                    </p:animMotion>
                                  </p:childTnLst>
                                  <p:subTnLst>
                                    <p:set>
                                      <p:cBhvr override="childStyle">
                                        <p:cTn dur="1" fill="hold" display="0" masterRel="sameClick" afterEffect="1">
                                          <p:stCondLst>
                                            <p:cond evt="end" delay="0">
                                              <p:tn val="296"/>
                                            </p:cond>
                                          </p:stCondLst>
                                        </p:cTn>
                                        <p:tgtEl>
                                          <p:spTgt spid="313"/>
                                        </p:tgtEl>
                                        <p:attrNameLst>
                                          <p:attrName>style.visibility</p:attrName>
                                        </p:attrNameLst>
                                      </p:cBhvr>
                                      <p:to>
                                        <p:strVal val="hidden"/>
                                      </p:to>
                                    </p:set>
                                  </p:subTnLst>
                                </p:cTn>
                              </p:par>
                              <p:par>
                                <p:cTn id="298" presetID="42" presetClass="path" presetSubtype="0" accel="50000" decel="50000" fill="hold" grpId="0" nodeType="withEffect">
                                  <p:stCondLst>
                                    <p:cond delay="0"/>
                                  </p:stCondLst>
                                  <p:childTnLst>
                                    <p:animMotion origin="layout" path="M -3.125E-6 0 L -0.1694 0.15 " pathEditMode="relative" rAng="0" ptsTypes="AA">
                                      <p:cBhvr>
                                        <p:cTn id="299" dur="1000" fill="hold"/>
                                        <p:tgtEl>
                                          <p:spTgt spid="314"/>
                                        </p:tgtEl>
                                        <p:attrNameLst>
                                          <p:attrName>ppt_x</p:attrName>
                                          <p:attrName>ppt_y</p:attrName>
                                        </p:attrNameLst>
                                      </p:cBhvr>
                                      <p:rCtr x="-8477" y="7500"/>
                                    </p:animMotion>
                                  </p:childTnLst>
                                  <p:subTnLst>
                                    <p:set>
                                      <p:cBhvr override="childStyle">
                                        <p:cTn dur="1" fill="hold" display="0" masterRel="sameClick" afterEffect="1">
                                          <p:stCondLst>
                                            <p:cond evt="end" delay="0">
                                              <p:tn val="298"/>
                                            </p:cond>
                                          </p:stCondLst>
                                        </p:cTn>
                                        <p:tgtEl>
                                          <p:spTgt spid="314"/>
                                        </p:tgtEl>
                                        <p:attrNameLst>
                                          <p:attrName>style.visibility</p:attrName>
                                        </p:attrNameLst>
                                      </p:cBhvr>
                                      <p:to>
                                        <p:strVal val="hidden"/>
                                      </p:to>
                                    </p:set>
                                  </p:subTnLst>
                                </p:cTn>
                              </p:par>
                              <p:par>
                                <p:cTn id="300" presetID="42" presetClass="path" presetSubtype="0" accel="50000" decel="50000" fill="hold" grpId="0" nodeType="withEffect">
                                  <p:stCondLst>
                                    <p:cond delay="0"/>
                                  </p:stCondLst>
                                  <p:childTnLst>
                                    <p:animMotion origin="layout" path="M -2.29167E-6 -0.00069 L -0.09401 0.15 " pathEditMode="relative" rAng="0" ptsTypes="AA">
                                      <p:cBhvr>
                                        <p:cTn id="301" dur="1000" fill="hold"/>
                                        <p:tgtEl>
                                          <p:spTgt spid="315"/>
                                        </p:tgtEl>
                                        <p:attrNameLst>
                                          <p:attrName>ppt_x</p:attrName>
                                          <p:attrName>ppt_y</p:attrName>
                                        </p:attrNameLst>
                                      </p:cBhvr>
                                      <p:rCtr x="-4701" y="7523"/>
                                    </p:animMotion>
                                  </p:childTnLst>
                                  <p:subTnLst>
                                    <p:set>
                                      <p:cBhvr override="childStyle">
                                        <p:cTn dur="1" fill="hold" display="0" masterRel="sameClick" afterEffect="1">
                                          <p:stCondLst>
                                            <p:cond evt="end" delay="0">
                                              <p:tn val="300"/>
                                            </p:cond>
                                          </p:stCondLst>
                                        </p:cTn>
                                        <p:tgtEl>
                                          <p:spTgt spid="315"/>
                                        </p:tgtEl>
                                        <p:attrNameLst>
                                          <p:attrName>style.visibility</p:attrName>
                                        </p:attrNameLst>
                                      </p:cBhvr>
                                      <p:to>
                                        <p:strVal val="hidden"/>
                                      </p:to>
                                    </p:set>
                                  </p:subTnLst>
                                </p:cTn>
                              </p:par>
                              <p:par>
                                <p:cTn id="302" presetID="42" presetClass="path" presetSubtype="0" accel="50000" decel="50000" fill="hold" grpId="0" nodeType="withEffect">
                                  <p:stCondLst>
                                    <p:cond delay="0"/>
                                  </p:stCondLst>
                                  <p:childTnLst>
                                    <p:animMotion origin="layout" path="M -1.45833E-6 -1.11111E-6 L 0.08893 0.34375 " pathEditMode="relative" rAng="0" ptsTypes="AA">
                                      <p:cBhvr>
                                        <p:cTn id="303" dur="1000" fill="hold"/>
                                        <p:tgtEl>
                                          <p:spTgt spid="333"/>
                                        </p:tgtEl>
                                        <p:attrNameLst>
                                          <p:attrName>ppt_x</p:attrName>
                                          <p:attrName>ppt_y</p:attrName>
                                        </p:attrNameLst>
                                      </p:cBhvr>
                                      <p:rCtr x="4440" y="17176"/>
                                    </p:animMotion>
                                  </p:childTnLst>
                                </p:cTn>
                              </p:par>
                              <p:par>
                                <p:cTn id="304" presetID="42" presetClass="path" presetSubtype="0" accel="50000" decel="50000" fill="hold" grpId="0" nodeType="withEffect">
                                  <p:stCondLst>
                                    <p:cond delay="0"/>
                                  </p:stCondLst>
                                  <p:childTnLst>
                                    <p:animMotion origin="layout" path="M -2.29167E-6 2.96296E-6 L 0.16289 0.34398 " pathEditMode="relative" rAng="0" ptsTypes="AA">
                                      <p:cBhvr>
                                        <p:cTn id="305" dur="1000" fill="hold"/>
                                        <p:tgtEl>
                                          <p:spTgt spid="332"/>
                                        </p:tgtEl>
                                        <p:attrNameLst>
                                          <p:attrName>ppt_x</p:attrName>
                                          <p:attrName>ppt_y</p:attrName>
                                        </p:attrNameLst>
                                      </p:cBhvr>
                                      <p:rCtr x="8138" y="17199"/>
                                    </p:animMotion>
                                  </p:childTnLst>
                                </p:cTn>
                              </p:par>
                              <p:par>
                                <p:cTn id="306" presetID="42" presetClass="path" presetSubtype="0" accel="50000" decel="50000" fill="hold" grpId="0" nodeType="withEffect">
                                  <p:stCondLst>
                                    <p:cond delay="0"/>
                                  </p:stCondLst>
                                  <p:childTnLst>
                                    <p:animMotion origin="layout" path="M -4.58333E-6 0 L 0.23464 0.34352 " pathEditMode="relative" rAng="0" ptsTypes="AA">
                                      <p:cBhvr>
                                        <p:cTn id="307" dur="1000" fill="hold"/>
                                        <p:tgtEl>
                                          <p:spTgt spid="331"/>
                                        </p:tgtEl>
                                        <p:attrNameLst>
                                          <p:attrName>ppt_x</p:attrName>
                                          <p:attrName>ppt_y</p:attrName>
                                        </p:attrNameLst>
                                      </p:cBhvr>
                                      <p:rCtr x="11732" y="17176"/>
                                    </p:animMotion>
                                  </p:childTnLst>
                                </p:cTn>
                              </p:par>
                              <p:par>
                                <p:cTn id="308" presetID="42" presetClass="path" presetSubtype="0" accel="50000" decel="50000" fill="hold" grpId="0" nodeType="withEffect">
                                  <p:stCondLst>
                                    <p:cond delay="0"/>
                                  </p:stCondLst>
                                  <p:childTnLst>
                                    <p:animMotion origin="layout" path="M 8.33333E-7 0 L 0.30755 0.34352 " pathEditMode="relative" rAng="0" ptsTypes="AA">
                                      <p:cBhvr>
                                        <p:cTn id="309" dur="1000" fill="hold"/>
                                        <p:tgtEl>
                                          <p:spTgt spid="330"/>
                                        </p:tgtEl>
                                        <p:attrNameLst>
                                          <p:attrName>ppt_x</p:attrName>
                                          <p:attrName>ppt_y</p:attrName>
                                        </p:attrNameLst>
                                      </p:cBhvr>
                                      <p:rCtr x="15378" y="17176"/>
                                    </p:animMotion>
                                  </p:childTnLst>
                                </p:cTn>
                              </p:par>
                              <p:par>
                                <p:cTn id="310" presetID="42" presetClass="path" presetSubtype="0" accel="50000" decel="50000" fill="hold" nodeType="withEffect">
                                  <p:stCondLst>
                                    <p:cond delay="0"/>
                                  </p:stCondLst>
                                  <p:childTnLst>
                                    <p:animMotion origin="layout" path="M -3.33333E-6 3.7037E-7 L -3.33333E-6 0.38565 " pathEditMode="relative" rAng="0" ptsTypes="AA">
                                      <p:cBhvr>
                                        <p:cTn id="311" dur="1000" fill="hold"/>
                                        <p:tgtEl>
                                          <p:spTgt spid="334"/>
                                        </p:tgtEl>
                                        <p:attrNameLst>
                                          <p:attrName>ppt_x</p:attrName>
                                          <p:attrName>ppt_y</p:attrName>
                                        </p:attrNameLst>
                                      </p:cBhvr>
                                      <p:rCtr x="0" y="19282"/>
                                    </p:animMotion>
                                  </p:childTnLst>
                                </p:cTn>
                              </p:par>
                              <p:par>
                                <p:cTn id="312" presetID="51" presetClass="path" presetSubtype="0" accel="50000" decel="50000" fill="hold" grpId="0" nodeType="withEffect">
                                  <p:stCondLst>
                                    <p:cond delay="0"/>
                                  </p:stCondLst>
                                  <p:childTnLst>
                                    <p:animMotion origin="layout" path="M 0.00013 1.11111E-6 L -0.01979 -0.02083 C -0.02435 -0.02523 -0.02656 -0.03195 -0.02656 -0.03866 C -0.02656 -0.0463 -0.02435 -0.05255 -0.01979 -0.05695 L 0.00013 -0.07708 " pathEditMode="relative" rAng="0" ptsTypes="AAAAA">
                                      <p:cBhvr>
                                        <p:cTn id="313" dur="1000" fill="hold"/>
                                        <p:tgtEl>
                                          <p:spTgt spid="341"/>
                                        </p:tgtEl>
                                        <p:attrNameLst>
                                          <p:attrName>ppt_x</p:attrName>
                                          <p:attrName>ppt_y</p:attrName>
                                        </p:attrNameLst>
                                      </p:cBhvr>
                                      <p:rCtr x="-1341" y="-3866"/>
                                    </p:animMotion>
                                  </p:childTnLst>
                                  <p:subTnLst>
                                    <p:set>
                                      <p:cBhvr override="childStyle">
                                        <p:cTn dur="1" fill="hold" display="0" masterRel="sameClick" afterEffect="1">
                                          <p:stCondLst>
                                            <p:cond evt="end" delay="0">
                                              <p:tn val="312"/>
                                            </p:cond>
                                          </p:stCondLst>
                                        </p:cTn>
                                        <p:tgtEl>
                                          <p:spTgt spid="341"/>
                                        </p:tgtEl>
                                        <p:attrNameLst>
                                          <p:attrName>style.visibility</p:attrName>
                                        </p:attrNameLst>
                                      </p:cBhvr>
                                      <p:to>
                                        <p:strVal val="hidden"/>
                                      </p:to>
                                    </p:set>
                                  </p:subTnLst>
                                </p:cTn>
                              </p:par>
                              <p:par>
                                <p:cTn id="314" presetID="10" presetClass="entr" presetSubtype="0" fill="hold" grpId="0" nodeType="withEffect">
                                  <p:stCondLst>
                                    <p:cond delay="0"/>
                                  </p:stCondLst>
                                  <p:childTnLst>
                                    <p:set>
                                      <p:cBhvr>
                                        <p:cTn id="315" dur="1" fill="hold">
                                          <p:stCondLst>
                                            <p:cond delay="0"/>
                                          </p:stCondLst>
                                        </p:cTn>
                                        <p:tgtEl>
                                          <p:spTgt spid="26"/>
                                        </p:tgtEl>
                                        <p:attrNameLst>
                                          <p:attrName>style.visibility</p:attrName>
                                        </p:attrNameLst>
                                      </p:cBhvr>
                                      <p:to>
                                        <p:strVal val="visible"/>
                                      </p:to>
                                    </p:set>
                                    <p:animEffect transition="in" filter="fade">
                                      <p:cBhvr>
                                        <p:cTn id="316" dur="500"/>
                                        <p:tgtEl>
                                          <p:spTgt spid="26"/>
                                        </p:tgtEl>
                                      </p:cBhvr>
                                    </p:animEffect>
                                  </p:childTnLst>
                                </p:cTn>
                              </p:par>
                            </p:childTnLst>
                          </p:cTn>
                        </p:par>
                      </p:childTnLst>
                    </p:cTn>
                  </p:par>
                  <p:par>
                    <p:cTn id="317" fill="hold">
                      <p:stCondLst>
                        <p:cond delay="indefinite"/>
                      </p:stCondLst>
                      <p:childTnLst>
                        <p:par>
                          <p:cTn id="318" fill="hold">
                            <p:stCondLst>
                              <p:cond delay="0"/>
                            </p:stCondLst>
                            <p:childTnLst>
                              <p:par>
                                <p:cTn id="319" presetID="10" presetClass="entr" presetSubtype="0" fill="hold" grpId="0" nodeType="clickEffect">
                                  <p:stCondLst>
                                    <p:cond delay="0"/>
                                  </p:stCondLst>
                                  <p:childTnLst>
                                    <p:set>
                                      <p:cBhvr>
                                        <p:cTn id="320" dur="1" fill="hold">
                                          <p:stCondLst>
                                            <p:cond delay="0"/>
                                          </p:stCondLst>
                                        </p:cTn>
                                        <p:tgtEl>
                                          <p:spTgt spid="456"/>
                                        </p:tgtEl>
                                        <p:attrNameLst>
                                          <p:attrName>style.visibility</p:attrName>
                                        </p:attrNameLst>
                                      </p:cBhvr>
                                      <p:to>
                                        <p:strVal val="visible"/>
                                      </p:to>
                                    </p:set>
                                    <p:animEffect transition="in" filter="fade">
                                      <p:cBhvr>
                                        <p:cTn id="321"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animBg="1"/>
      <p:bldP spid="527" grpId="0" animBg="1"/>
      <p:bldP spid="482" grpId="0" animBg="1"/>
      <p:bldP spid="491" grpId="0" animBg="1"/>
      <p:bldP spid="512" grpId="0" animBg="1"/>
      <p:bldP spid="508" grpId="0" animBg="1"/>
      <p:bldP spid="175" grpId="0" animBg="1"/>
      <p:bldP spid="342" grpId="0" animBg="1"/>
      <p:bldP spid="343" grpId="0" animBg="1"/>
      <p:bldP spid="344" grpId="0" animBg="1"/>
      <p:bldP spid="431" grpId="0" animBg="1"/>
      <p:bldP spid="432" grpId="0" animBg="1"/>
      <p:bldP spid="433" grpId="0" animBg="1"/>
      <p:bldP spid="434" grpId="0" animBg="1"/>
      <p:bldP spid="479" grpId="0" animBg="1"/>
      <p:bldP spid="480" grpId="0" animBg="1"/>
      <p:bldP spid="481" grpId="0" animBg="1"/>
      <p:bldP spid="519" grpId="0" animBg="1"/>
      <p:bldP spid="520" grpId="0" animBg="1"/>
      <p:bldP spid="521" grpId="0" animBg="1"/>
      <p:bldP spid="522" grpId="0" animBg="1"/>
      <p:bldP spid="523" grpId="0" animBg="1"/>
      <p:bldP spid="524" grpId="0" animBg="1"/>
      <p:bldP spid="526" grpId="0" animBg="1"/>
      <p:bldP spid="528" grpId="0" animBg="1"/>
      <p:bldP spid="530" grpId="0" animBg="1"/>
      <p:bldP spid="530" grpId="1" animBg="1"/>
      <p:bldP spid="530" grpId="2" animBg="1"/>
      <p:bldP spid="533" grpId="0" animBg="1"/>
      <p:bldP spid="535" grpId="0" animBg="1"/>
      <p:bldP spid="535" grpId="1" animBg="1"/>
      <p:bldP spid="535" grpId="2" animBg="1"/>
      <p:bldP spid="538" grpId="0" animBg="1"/>
      <p:bldP spid="540" grpId="0" animBg="1"/>
      <p:bldP spid="540" grpId="1" animBg="1"/>
      <p:bldP spid="540" grpId="2" animBg="1"/>
      <p:bldP spid="543" grpId="0" animBg="1"/>
      <p:bldP spid="545" grpId="0" animBg="1"/>
      <p:bldP spid="545" grpId="1" animBg="1"/>
      <p:bldP spid="545" grpId="2" animBg="1"/>
      <p:bldP spid="548" grpId="0" animBg="1"/>
      <p:bldP spid="550" grpId="0" animBg="1"/>
      <p:bldP spid="551"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1" grpId="1" animBg="1"/>
      <p:bldP spid="242" grpId="0" animBg="1"/>
      <p:bldP spid="242" grpId="1" animBg="1"/>
      <p:bldP spid="243" grpId="0" animBg="1"/>
      <p:bldP spid="243" grpId="1"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9" grpId="0" animBg="1"/>
      <p:bldP spid="280" grpId="0" animBg="1"/>
      <p:bldP spid="281" grpId="0" animBg="1"/>
      <p:bldP spid="282" grpId="0" animBg="1"/>
      <p:bldP spid="525" grpId="0" animBg="1"/>
      <p:bldP spid="529" grpId="0" animBg="1"/>
      <p:bldP spid="534" grpId="0" animBg="1"/>
      <p:bldP spid="539" grpId="0" animBg="1"/>
      <p:bldP spid="544" grpId="0" animBg="1"/>
      <p:bldP spid="549" grpId="0" animBg="1"/>
      <p:bldP spid="518" grpId="0" animBg="1"/>
      <p:bldP spid="517" grpId="0" animBg="1"/>
      <p:bldP spid="289" grpId="0" animBg="1"/>
      <p:bldP spid="290" grpId="0" animBg="1"/>
      <p:bldP spid="291" grpId="0" animBg="1"/>
      <p:bldP spid="292" grpId="0" animBg="1"/>
      <p:bldP spid="293" grpId="0" animBg="1"/>
      <p:bldP spid="294" grpId="0" animBg="1"/>
      <p:bldP spid="272" grpId="0" animBg="1"/>
      <p:bldP spid="278" grpId="0" animBg="1"/>
      <p:bldP spid="283" grpId="0" animBg="1"/>
      <p:bldP spid="284" grpId="0" animBg="1"/>
      <p:bldP spid="298" grpId="0" animBg="1"/>
      <p:bldP spid="299" grpId="0" animBg="1"/>
      <p:bldP spid="277" grpId="0" animBg="1"/>
      <p:bldP spid="295" grpId="0" animBg="1"/>
      <p:bldP spid="295" grpId="1" animBg="1"/>
      <p:bldP spid="296" grpId="0" animBg="1"/>
      <p:bldP spid="296" grpId="1" animBg="1"/>
      <p:bldP spid="297" grpId="0" animBg="1"/>
      <p:bldP spid="297" grpId="1" animBg="1"/>
      <p:bldP spid="301" grpId="0" animBg="1"/>
      <p:bldP spid="301" grpId="1" animBg="1"/>
      <p:bldP spid="312" grpId="0" animBg="1"/>
      <p:bldP spid="313" grpId="0" animBg="1"/>
      <p:bldP spid="314" grpId="0" animBg="1"/>
      <p:bldP spid="315" grpId="0" animBg="1"/>
      <p:bldP spid="330" grpId="0" animBg="1"/>
      <p:bldP spid="331" grpId="0" animBg="1"/>
      <p:bldP spid="332" grpId="0" animBg="1"/>
      <p:bldP spid="333" grpId="0" animBg="1"/>
      <p:bldP spid="341" grpId="0" animBg="1"/>
      <p:bldP spid="26" grpId="0" animBg="1"/>
      <p:bldP spid="4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付プレースホルダー 3"/>
          <p:cNvSpPr>
            <a:spLocks noGrp="1"/>
          </p:cNvSpPr>
          <p:nvPr>
            <p:ph type="dt" sz="half" idx="10"/>
          </p:nvPr>
        </p:nvSpPr>
        <p:spPr/>
        <p:txBody>
          <a:bodyPr/>
          <a:lstStyle/>
          <a:p>
            <a:r>
              <a:rPr kumimoji="1" lang="en-US" altLang="ja-JP">
                <a:latin typeface="+mj-ea"/>
                <a:ea typeface="+mj-ea"/>
              </a:rPr>
              <a:t>20220819</a:t>
            </a:r>
            <a:endParaRPr kumimoji="1" lang="ja-JP" altLang="en-US" dirty="0">
              <a:latin typeface="+mj-ea"/>
              <a:ea typeface="+mj-ea"/>
            </a:endParaRPr>
          </a:p>
        </p:txBody>
      </p:sp>
      <p:sp>
        <p:nvSpPr>
          <p:cNvPr id="3" name="スライド番号プレースホルダー 2"/>
          <p:cNvSpPr>
            <a:spLocks noGrp="1"/>
          </p:cNvSpPr>
          <p:nvPr>
            <p:ph type="sldNum" sz="quarter" idx="12"/>
          </p:nvPr>
        </p:nvSpPr>
        <p:spPr/>
        <p:txBody>
          <a:bodyPr/>
          <a:lstStyle/>
          <a:p>
            <a:fld id="{5286A204-9944-42B2-9DD2-809B38A132A2}" type="slidenum">
              <a:rPr lang="ja-JP" altLang="en-US" smtClean="0">
                <a:latin typeface="+mj-ea"/>
                <a:ea typeface="+mj-ea"/>
              </a:rPr>
              <a:pPr/>
              <a:t>21</a:t>
            </a:fld>
            <a:endParaRPr lang="ja-JP" altLang="en-US" dirty="0">
              <a:latin typeface="+mj-ea"/>
              <a:ea typeface="+mj-ea"/>
            </a:endParaRPr>
          </a:p>
        </p:txBody>
      </p:sp>
      <p:sp>
        <p:nvSpPr>
          <p:cNvPr id="2" name="正方形/長方形 1"/>
          <p:cNvSpPr/>
          <p:nvPr/>
        </p:nvSpPr>
        <p:spPr>
          <a:xfrm>
            <a:off x="1919536" y="188641"/>
            <a:ext cx="8496944" cy="338554"/>
          </a:xfrm>
          <a:prstGeom prst="rect">
            <a:avLst/>
          </a:prstGeom>
        </p:spPr>
        <p:txBody>
          <a:bodyPr wrap="square">
            <a:spAutoFit/>
          </a:bodyPr>
          <a:lstStyle/>
          <a:p>
            <a:pPr algn="just"/>
            <a:endParaRPr lang="ja-JP" altLang="en-US" sz="1600" dirty="0"/>
          </a:p>
        </p:txBody>
      </p:sp>
      <p:pic>
        <p:nvPicPr>
          <p:cNvPr id="9" name="図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360" y="752863"/>
            <a:ext cx="4269219" cy="6105137"/>
          </a:xfrm>
          <a:prstGeom prst="rect">
            <a:avLst/>
          </a:prstGeom>
        </p:spPr>
      </p:pic>
      <p:sp>
        <p:nvSpPr>
          <p:cNvPr id="6" name="正方形/長方形 5"/>
          <p:cNvSpPr/>
          <p:nvPr/>
        </p:nvSpPr>
        <p:spPr>
          <a:xfrm>
            <a:off x="4943870" y="852372"/>
            <a:ext cx="6910866" cy="646331"/>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64bit</a:t>
            </a:r>
            <a:r>
              <a:rPr lang="ja-JP" altLang="en-US" b="1" dirty="0">
                <a:latin typeface="Arial" panose="020B0604020202020204" pitchFamily="34" charset="0"/>
                <a:cs typeface="Arial" panose="020B0604020202020204" pitchFamily="34" charset="0"/>
              </a:rPr>
              <a:t>入力汎用レジスタ（</a:t>
            </a:r>
            <a:r>
              <a:rPr lang="en-US" altLang="ja-JP" b="1" dirty="0">
                <a:latin typeface="Arial" panose="020B0604020202020204" pitchFamily="34" charset="0"/>
                <a:cs typeface="Arial" panose="020B0604020202020204" pitchFamily="34" charset="0"/>
              </a:rPr>
              <a:t>32bit</a:t>
            </a:r>
            <a:r>
              <a:rPr lang="ja-JP" altLang="en-US" b="1" dirty="0">
                <a:latin typeface="Arial" panose="020B0604020202020204" pitchFamily="34" charset="0"/>
                <a:cs typeface="Arial" panose="020B0604020202020204" pitchFamily="34" charset="0"/>
              </a:rPr>
              <a:t>固定小数点</a:t>
            </a:r>
            <a:r>
              <a:rPr lang="en-US" altLang="ja-JP" b="1" dirty="0">
                <a:latin typeface="Arial" panose="020B0604020202020204" pitchFamily="34" charset="0"/>
                <a:cs typeface="Arial" panose="020B0604020202020204" pitchFamily="34" charset="0"/>
              </a:rPr>
              <a:t>,</a:t>
            </a:r>
            <a:r>
              <a:rPr lang="ja-JP" altLang="en-US" b="1" dirty="0">
                <a:latin typeface="Arial" panose="020B0604020202020204" pitchFamily="34" charset="0"/>
                <a:cs typeface="Arial" panose="020B0604020202020204" pitchFamily="34" charset="0"/>
              </a:rPr>
              <a:t>浮動小数点</a:t>
            </a:r>
            <a:r>
              <a:rPr lang="en-US" altLang="ja-JP" b="1" dirty="0">
                <a:latin typeface="Arial" panose="020B0604020202020204" pitchFamily="34" charset="0"/>
                <a:cs typeface="Arial" panose="020B0604020202020204" pitchFamily="34" charset="0"/>
              </a:rPr>
              <a:t>,</a:t>
            </a:r>
            <a:r>
              <a:rPr lang="ja-JP" altLang="en-US" b="1" dirty="0">
                <a:latin typeface="Arial" panose="020B0604020202020204" pitchFamily="34" charset="0"/>
                <a:cs typeface="Arial" panose="020B0604020202020204" pitchFamily="34" charset="0"/>
              </a:rPr>
              <a:t>メディア</a:t>
            </a:r>
            <a:r>
              <a:rPr lang="en-US" altLang="ja-JP" b="1" dirty="0">
                <a:latin typeface="Arial" panose="020B0604020202020204" pitchFamily="34" charset="0"/>
                <a:cs typeface="Arial" panose="020B0604020202020204" pitchFamily="34" charset="0"/>
              </a:rPr>
              <a:t>x2</a:t>
            </a:r>
            <a:r>
              <a:rPr lang="ja-JP" altLang="en-US" b="1" dirty="0">
                <a:latin typeface="Arial" panose="020B0604020202020204" pitchFamily="34" charset="0"/>
                <a:cs typeface="Arial" panose="020B0604020202020204" pitchFamily="34" charset="0"/>
              </a:rPr>
              <a:t>）</a:t>
            </a:r>
            <a:endParaRPr lang="en-US" altLang="ja-JP" b="1" dirty="0">
              <a:latin typeface="Arial" panose="020B0604020202020204" pitchFamily="34" charset="0"/>
              <a:cs typeface="Arial" panose="020B0604020202020204" pitchFamily="34" charset="0"/>
            </a:endParaRPr>
          </a:p>
          <a:p>
            <a:r>
              <a:rPr lang="en-US" altLang="ja-JP" b="1" dirty="0">
                <a:latin typeface="Arial" panose="020B0604020202020204" pitchFamily="34" charset="0"/>
                <a:cs typeface="Arial" panose="020B0604020202020204" pitchFamily="34" charset="0"/>
              </a:rPr>
              <a:t>4</a:t>
            </a:r>
            <a:r>
              <a:rPr lang="ja-JP" altLang="en-US" b="1" dirty="0">
                <a:latin typeface="Arial" panose="020B0604020202020204" pitchFamily="34" charset="0"/>
                <a:cs typeface="Arial" panose="020B0604020202020204" pitchFamily="34" charset="0"/>
              </a:rPr>
              <a:t>列マルチスレッディングのためのダブルバッファ</a:t>
            </a:r>
            <a:endParaRPr lang="ja-JP" altLang="en-US" dirty="0"/>
          </a:p>
        </p:txBody>
      </p:sp>
      <p:sp>
        <p:nvSpPr>
          <p:cNvPr id="20" name="正方形/長方形 19"/>
          <p:cNvSpPr/>
          <p:nvPr/>
        </p:nvSpPr>
        <p:spPr>
          <a:xfrm>
            <a:off x="4938495" y="5941114"/>
            <a:ext cx="6910866" cy="369332"/>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64bit</a:t>
            </a:r>
            <a:r>
              <a:rPr lang="ja-JP" altLang="en-US" b="1" dirty="0">
                <a:latin typeface="Arial" panose="020B0604020202020204" pitchFamily="34" charset="0"/>
                <a:cs typeface="Arial" panose="020B0604020202020204" pitchFamily="34" charset="0"/>
              </a:rPr>
              <a:t>入出力汎用レジスタ（</a:t>
            </a:r>
            <a:r>
              <a:rPr lang="en-US" altLang="ja-JP" b="1" dirty="0">
                <a:latin typeface="Arial" panose="020B0604020202020204" pitchFamily="34" charset="0"/>
                <a:cs typeface="Arial" panose="020B0604020202020204" pitchFamily="34" charset="0"/>
              </a:rPr>
              <a:t>32bit</a:t>
            </a:r>
            <a:r>
              <a:rPr lang="ja-JP" altLang="en-US" b="1" dirty="0">
                <a:latin typeface="Arial" panose="020B0604020202020204" pitchFamily="34" charset="0"/>
                <a:cs typeface="Arial" panose="020B0604020202020204" pitchFamily="34" charset="0"/>
              </a:rPr>
              <a:t>固定小数点</a:t>
            </a:r>
            <a:r>
              <a:rPr lang="en-US" altLang="ja-JP" b="1" dirty="0">
                <a:latin typeface="Arial" panose="020B0604020202020204" pitchFamily="34" charset="0"/>
                <a:cs typeface="Arial" panose="020B0604020202020204" pitchFamily="34" charset="0"/>
              </a:rPr>
              <a:t>,</a:t>
            </a:r>
            <a:r>
              <a:rPr lang="ja-JP" altLang="en-US" b="1" dirty="0">
                <a:latin typeface="Arial" panose="020B0604020202020204" pitchFamily="34" charset="0"/>
                <a:cs typeface="Arial" panose="020B0604020202020204" pitchFamily="34" charset="0"/>
              </a:rPr>
              <a:t>浮動小数点</a:t>
            </a:r>
            <a:r>
              <a:rPr lang="en-US" altLang="ja-JP" b="1" dirty="0">
                <a:latin typeface="Arial" panose="020B0604020202020204" pitchFamily="34" charset="0"/>
                <a:cs typeface="Arial" panose="020B0604020202020204" pitchFamily="34" charset="0"/>
              </a:rPr>
              <a:t>,</a:t>
            </a:r>
            <a:r>
              <a:rPr lang="ja-JP" altLang="en-US" b="1" dirty="0">
                <a:latin typeface="Arial" panose="020B0604020202020204" pitchFamily="34" charset="0"/>
                <a:cs typeface="Arial" panose="020B0604020202020204" pitchFamily="34" charset="0"/>
              </a:rPr>
              <a:t>メディア</a:t>
            </a:r>
            <a:r>
              <a:rPr lang="en-US" altLang="ja-JP" b="1" dirty="0">
                <a:latin typeface="Arial" panose="020B0604020202020204" pitchFamily="34" charset="0"/>
                <a:cs typeface="Arial" panose="020B0604020202020204" pitchFamily="34" charset="0"/>
              </a:rPr>
              <a:t>x2</a:t>
            </a:r>
            <a:r>
              <a:rPr lang="ja-JP" altLang="en-US" b="1" dirty="0">
                <a:latin typeface="Arial" panose="020B0604020202020204" pitchFamily="34" charset="0"/>
                <a:cs typeface="Arial" panose="020B0604020202020204" pitchFamily="34" charset="0"/>
              </a:rPr>
              <a:t>）</a:t>
            </a:r>
            <a:endParaRPr lang="ja-JP" altLang="en-US" dirty="0"/>
          </a:p>
        </p:txBody>
      </p:sp>
      <p:sp>
        <p:nvSpPr>
          <p:cNvPr id="21" name="正方形/長方形 20"/>
          <p:cNvSpPr/>
          <p:nvPr/>
        </p:nvSpPr>
        <p:spPr>
          <a:xfrm>
            <a:off x="4943871" y="2493477"/>
            <a:ext cx="6920484"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主記憶アドレス（ベース、メモリ内容条件付き加算、オフセット、マスク）</a:t>
            </a:r>
            <a:endParaRPr lang="ja-JP" altLang="en-US" dirty="0"/>
          </a:p>
        </p:txBody>
      </p:sp>
      <p:sp>
        <p:nvSpPr>
          <p:cNvPr id="23" name="正方形/長方形 22"/>
          <p:cNvSpPr/>
          <p:nvPr/>
        </p:nvSpPr>
        <p:spPr>
          <a:xfrm>
            <a:off x="4943871" y="2876681"/>
            <a:ext cx="3970959"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条件演算</a:t>
            </a:r>
            <a:r>
              <a:rPr lang="en-US" altLang="ja-JP" b="1" dirty="0">
                <a:latin typeface="Arial" panose="020B0604020202020204" pitchFamily="34" charset="0"/>
                <a:cs typeface="Arial" panose="020B0604020202020204" pitchFamily="34" charset="0"/>
              </a:rPr>
              <a:t>+</a:t>
            </a:r>
            <a:r>
              <a:rPr lang="ja-JP" altLang="en-US" b="1" dirty="0">
                <a:latin typeface="Arial" panose="020B0604020202020204" pitchFamily="34" charset="0"/>
                <a:cs typeface="Arial" panose="020B0604020202020204" pitchFamily="34" charset="0"/>
              </a:rPr>
              <a:t>条件付き</a:t>
            </a:r>
            <a:r>
              <a:rPr lang="en-US" altLang="ja-JP" b="1" dirty="0">
                <a:latin typeface="Arial" panose="020B0604020202020204" pitchFamily="34" charset="0"/>
                <a:cs typeface="Arial" panose="020B0604020202020204" pitchFamily="34" charset="0"/>
              </a:rPr>
              <a:t>32bitx2</a:t>
            </a:r>
            <a:r>
              <a:rPr lang="ja-JP" altLang="en-US" b="1" dirty="0">
                <a:latin typeface="Arial" panose="020B0604020202020204" pitchFamily="34" charset="0"/>
                <a:cs typeface="Arial" panose="020B0604020202020204" pitchFamily="34" charset="0"/>
              </a:rPr>
              <a:t>ストア機能</a:t>
            </a:r>
            <a:endParaRPr lang="ja-JP" altLang="en-US" dirty="0"/>
          </a:p>
        </p:txBody>
      </p:sp>
      <p:sp>
        <p:nvSpPr>
          <p:cNvPr id="25" name="正方形/長方形 24"/>
          <p:cNvSpPr/>
          <p:nvPr/>
        </p:nvSpPr>
        <p:spPr>
          <a:xfrm>
            <a:off x="4943871" y="3563724"/>
            <a:ext cx="7422225"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算術・論理・シフト・浮動小数点・メディア・確率的演算（各種自己ループ）</a:t>
            </a:r>
            <a:endParaRPr lang="ja-JP" altLang="en-US" dirty="0"/>
          </a:p>
        </p:txBody>
      </p:sp>
      <p:cxnSp>
        <p:nvCxnSpPr>
          <p:cNvPr id="8" name="直線矢印コネクタ 7"/>
          <p:cNvCxnSpPr>
            <a:endCxn id="23" idx="1"/>
          </p:cNvCxnSpPr>
          <p:nvPr/>
        </p:nvCxnSpPr>
        <p:spPr>
          <a:xfrm flipV="1">
            <a:off x="551384" y="3061347"/>
            <a:ext cx="4392487" cy="203312"/>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a:endCxn id="6" idx="1"/>
          </p:cNvCxnSpPr>
          <p:nvPr/>
        </p:nvCxnSpPr>
        <p:spPr>
          <a:xfrm>
            <a:off x="4079776" y="1172853"/>
            <a:ext cx="864094" cy="2685"/>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endCxn id="21" idx="1"/>
          </p:cNvCxnSpPr>
          <p:nvPr/>
        </p:nvCxnSpPr>
        <p:spPr>
          <a:xfrm>
            <a:off x="3287687" y="2678143"/>
            <a:ext cx="1656184"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a:endCxn id="21" idx="1"/>
          </p:cNvCxnSpPr>
          <p:nvPr/>
        </p:nvCxnSpPr>
        <p:spPr>
          <a:xfrm flipV="1">
            <a:off x="3503712" y="2678143"/>
            <a:ext cx="1440159" cy="588257"/>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a:endCxn id="21" idx="1"/>
          </p:cNvCxnSpPr>
          <p:nvPr/>
        </p:nvCxnSpPr>
        <p:spPr>
          <a:xfrm flipV="1">
            <a:off x="3287688" y="2678143"/>
            <a:ext cx="1656183" cy="966881"/>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flipV="1">
            <a:off x="3215680" y="2688526"/>
            <a:ext cx="1728191" cy="131213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直線矢印コネクタ 39"/>
          <p:cNvCxnSpPr>
            <a:endCxn id="21" idx="1"/>
          </p:cNvCxnSpPr>
          <p:nvPr/>
        </p:nvCxnSpPr>
        <p:spPr>
          <a:xfrm>
            <a:off x="4098423" y="1202434"/>
            <a:ext cx="845448" cy="1475709"/>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直線矢印コネクタ 47"/>
          <p:cNvCxnSpPr>
            <a:endCxn id="25" idx="1"/>
          </p:cNvCxnSpPr>
          <p:nvPr/>
        </p:nvCxnSpPr>
        <p:spPr>
          <a:xfrm>
            <a:off x="1703512" y="3289176"/>
            <a:ext cx="3240359" cy="459214"/>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1" name="直線矢印コネクタ 50"/>
          <p:cNvCxnSpPr>
            <a:endCxn id="25" idx="1"/>
          </p:cNvCxnSpPr>
          <p:nvPr/>
        </p:nvCxnSpPr>
        <p:spPr>
          <a:xfrm>
            <a:off x="1559496" y="3617019"/>
            <a:ext cx="3384375" cy="131371"/>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矢印コネクタ 53"/>
          <p:cNvCxnSpPr>
            <a:endCxn id="25" idx="1"/>
          </p:cNvCxnSpPr>
          <p:nvPr/>
        </p:nvCxnSpPr>
        <p:spPr>
          <a:xfrm flipV="1">
            <a:off x="1559496" y="3748390"/>
            <a:ext cx="3384375" cy="121948"/>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8" name="正方形/長方形 57"/>
          <p:cNvSpPr/>
          <p:nvPr/>
        </p:nvSpPr>
        <p:spPr>
          <a:xfrm>
            <a:off x="4943871" y="1832445"/>
            <a:ext cx="2752677" cy="369332"/>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UNIT</a:t>
            </a:r>
            <a:r>
              <a:rPr lang="ja-JP" altLang="en-US" b="1" dirty="0">
                <a:latin typeface="Arial" panose="020B0604020202020204" pitchFamily="34" charset="0"/>
                <a:cs typeface="Arial" panose="020B0604020202020204" pitchFamily="34" charset="0"/>
              </a:rPr>
              <a:t>間伝搬</a:t>
            </a:r>
            <a:r>
              <a:rPr lang="en-US" altLang="ja-JP" b="1" dirty="0">
                <a:latin typeface="Arial" panose="020B0604020202020204" pitchFamily="34" charset="0"/>
                <a:cs typeface="Arial" panose="020B0604020202020204" pitchFamily="34" charset="0"/>
              </a:rPr>
              <a:t>64bit</a:t>
            </a:r>
            <a:r>
              <a:rPr lang="ja-JP" altLang="en-US" b="1" dirty="0">
                <a:latin typeface="Arial" panose="020B0604020202020204" pitchFamily="34" charset="0"/>
                <a:cs typeface="Arial" panose="020B0604020202020204" pitchFamily="34" charset="0"/>
              </a:rPr>
              <a:t>レジスタ</a:t>
            </a:r>
            <a:endParaRPr lang="ja-JP" altLang="en-US" dirty="0"/>
          </a:p>
        </p:txBody>
      </p:sp>
      <p:cxnSp>
        <p:nvCxnSpPr>
          <p:cNvPr id="59" name="直線矢印コネクタ 58"/>
          <p:cNvCxnSpPr>
            <a:endCxn id="58" idx="1"/>
          </p:cNvCxnSpPr>
          <p:nvPr/>
        </p:nvCxnSpPr>
        <p:spPr>
          <a:xfrm flipV="1">
            <a:off x="839416" y="2017111"/>
            <a:ext cx="4104455" cy="636516"/>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 name="直線矢印コネクタ 61"/>
          <p:cNvCxnSpPr>
            <a:endCxn id="58" idx="1"/>
          </p:cNvCxnSpPr>
          <p:nvPr/>
        </p:nvCxnSpPr>
        <p:spPr>
          <a:xfrm flipV="1">
            <a:off x="1847528" y="2017111"/>
            <a:ext cx="3096343" cy="63590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矢印コネクタ 65"/>
          <p:cNvCxnSpPr>
            <a:endCxn id="58" idx="1"/>
          </p:cNvCxnSpPr>
          <p:nvPr/>
        </p:nvCxnSpPr>
        <p:spPr>
          <a:xfrm flipV="1">
            <a:off x="2783632" y="2017111"/>
            <a:ext cx="2160239" cy="666096"/>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 name="直線矢印コネクタ 68"/>
          <p:cNvCxnSpPr>
            <a:endCxn id="58" idx="1"/>
          </p:cNvCxnSpPr>
          <p:nvPr/>
        </p:nvCxnSpPr>
        <p:spPr>
          <a:xfrm flipV="1">
            <a:off x="3694106" y="2017111"/>
            <a:ext cx="1249765" cy="56805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endCxn id="20" idx="1"/>
          </p:cNvCxnSpPr>
          <p:nvPr/>
        </p:nvCxnSpPr>
        <p:spPr>
          <a:xfrm flipV="1">
            <a:off x="3932380" y="6125780"/>
            <a:ext cx="1006115" cy="8122"/>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正方形/長方形 74"/>
          <p:cNvSpPr/>
          <p:nvPr/>
        </p:nvSpPr>
        <p:spPr>
          <a:xfrm>
            <a:off x="4943871" y="3919560"/>
            <a:ext cx="6263253"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ローカルメモリ論理４区画の先頭アドレス・長さ（</a:t>
            </a:r>
            <a:r>
              <a:rPr lang="en-US" altLang="ja-JP" b="1" dirty="0">
                <a:latin typeface="Arial" panose="020B0604020202020204" pitchFamily="34" charset="0"/>
                <a:cs typeface="Arial" panose="020B0604020202020204" pitchFamily="34" charset="0"/>
              </a:rPr>
              <a:t>DMA</a:t>
            </a:r>
            <a:r>
              <a:rPr lang="ja-JP" altLang="en-US" b="1" dirty="0">
                <a:latin typeface="Arial" panose="020B0604020202020204" pitchFamily="34" charset="0"/>
                <a:cs typeface="Arial" panose="020B0604020202020204" pitchFamily="34" charset="0"/>
              </a:rPr>
              <a:t>フィルタ）</a:t>
            </a:r>
            <a:endParaRPr lang="ja-JP" altLang="en-US" dirty="0"/>
          </a:p>
        </p:txBody>
      </p:sp>
      <p:cxnSp>
        <p:nvCxnSpPr>
          <p:cNvPr id="76" name="直線矢印コネクタ 75"/>
          <p:cNvCxnSpPr>
            <a:endCxn id="75" idx="1"/>
          </p:cNvCxnSpPr>
          <p:nvPr/>
        </p:nvCxnSpPr>
        <p:spPr>
          <a:xfrm>
            <a:off x="4247139" y="3902829"/>
            <a:ext cx="696732" cy="201397"/>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0" name="正方形/長方形 79"/>
          <p:cNvSpPr/>
          <p:nvPr/>
        </p:nvSpPr>
        <p:spPr>
          <a:xfrm>
            <a:off x="4943871" y="4702513"/>
            <a:ext cx="3488455"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区画数可変（</a:t>
            </a:r>
            <a:r>
              <a:rPr lang="en-US" altLang="ja-JP" b="1" dirty="0">
                <a:latin typeface="Arial" panose="020B0604020202020204" pitchFamily="34" charset="0"/>
                <a:cs typeface="Arial" panose="020B0604020202020204" pitchFamily="34" charset="0"/>
              </a:rPr>
              <a:t>1,2,4</a:t>
            </a:r>
            <a:r>
              <a:rPr lang="ja-JP" altLang="en-US" b="1" dirty="0">
                <a:latin typeface="Arial" panose="020B0604020202020204" pitchFamily="34" charset="0"/>
                <a:cs typeface="Arial" panose="020B0604020202020204" pitchFamily="34" charset="0"/>
              </a:rPr>
              <a:t>）ローカルメモリ</a:t>
            </a:r>
            <a:endParaRPr lang="ja-JP" altLang="en-US" dirty="0"/>
          </a:p>
        </p:txBody>
      </p:sp>
      <p:cxnSp>
        <p:nvCxnSpPr>
          <p:cNvPr id="81" name="直線矢印コネクタ 80"/>
          <p:cNvCxnSpPr>
            <a:endCxn id="80" idx="1"/>
          </p:cNvCxnSpPr>
          <p:nvPr/>
        </p:nvCxnSpPr>
        <p:spPr>
          <a:xfrm>
            <a:off x="3935759" y="4886852"/>
            <a:ext cx="1008112" cy="327"/>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4943871" y="4346350"/>
            <a:ext cx="5585183"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連続</a:t>
            </a:r>
            <a:r>
              <a:rPr lang="en-US" altLang="ja-JP" b="1" dirty="0">
                <a:latin typeface="Arial" panose="020B0604020202020204" pitchFamily="34" charset="0"/>
                <a:cs typeface="Arial" panose="020B0604020202020204" pitchFamily="34" charset="0"/>
              </a:rPr>
              <a:t>32bitx8</a:t>
            </a:r>
            <a:r>
              <a:rPr lang="ja-JP" altLang="en-US" b="1" dirty="0">
                <a:latin typeface="Arial" panose="020B0604020202020204" pitchFamily="34" charset="0"/>
                <a:cs typeface="Arial" panose="020B0604020202020204" pitchFamily="34" charset="0"/>
              </a:rPr>
              <a:t>または独立</a:t>
            </a:r>
            <a:r>
              <a:rPr lang="en-US" altLang="ja-JP" b="1" dirty="0">
                <a:latin typeface="Arial" panose="020B0604020202020204" pitchFamily="34" charset="0"/>
                <a:cs typeface="Arial" panose="020B0604020202020204" pitchFamily="34" charset="0"/>
              </a:rPr>
              <a:t>32bitx2</a:t>
            </a:r>
            <a:r>
              <a:rPr lang="ja-JP" altLang="en-US" b="1" dirty="0">
                <a:latin typeface="Arial" panose="020B0604020202020204" pitchFamily="34" charset="0"/>
                <a:cs typeface="Arial" panose="020B0604020202020204" pitchFamily="34" charset="0"/>
              </a:rPr>
              <a:t>のデュアルポートメモリ</a:t>
            </a:r>
            <a:endParaRPr lang="ja-JP" altLang="en-US" dirty="0"/>
          </a:p>
        </p:txBody>
      </p:sp>
      <p:cxnSp>
        <p:nvCxnSpPr>
          <p:cNvPr id="85" name="直線矢印コネクタ 84"/>
          <p:cNvCxnSpPr>
            <a:endCxn id="84" idx="1"/>
          </p:cNvCxnSpPr>
          <p:nvPr/>
        </p:nvCxnSpPr>
        <p:spPr>
          <a:xfrm>
            <a:off x="3287687" y="4531016"/>
            <a:ext cx="1656184"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9" name="正方形/長方形 88"/>
          <p:cNvSpPr/>
          <p:nvPr/>
        </p:nvSpPr>
        <p:spPr>
          <a:xfrm>
            <a:off x="4943871" y="5397022"/>
            <a:ext cx="4314001" cy="369332"/>
          </a:xfrm>
          <a:prstGeom prst="rect">
            <a:avLst/>
          </a:prstGeom>
        </p:spPr>
        <p:txBody>
          <a:bodyPr wrap="none">
            <a:spAutoFit/>
          </a:bodyPr>
          <a:lstStyle/>
          <a:p>
            <a:r>
              <a:rPr lang="en-US" altLang="ja-JP" b="1" dirty="0">
                <a:latin typeface="Arial" panose="020B0604020202020204" pitchFamily="34" charset="0"/>
                <a:cs typeface="Arial" panose="020B0604020202020204" pitchFamily="34" charset="0"/>
              </a:rPr>
              <a:t>16w SIMD load, 8w random load/store</a:t>
            </a:r>
            <a:endParaRPr lang="ja-JP" altLang="en-US" dirty="0"/>
          </a:p>
        </p:txBody>
      </p:sp>
      <p:cxnSp>
        <p:nvCxnSpPr>
          <p:cNvPr id="90" name="直線矢印コネクタ 89"/>
          <p:cNvCxnSpPr>
            <a:endCxn id="89" idx="1"/>
          </p:cNvCxnSpPr>
          <p:nvPr/>
        </p:nvCxnSpPr>
        <p:spPr>
          <a:xfrm>
            <a:off x="964984" y="5575894"/>
            <a:ext cx="3978887" cy="5794"/>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96" name="正方形/長方形 95"/>
          <p:cNvSpPr/>
          <p:nvPr/>
        </p:nvSpPr>
        <p:spPr>
          <a:xfrm>
            <a:off x="4943870" y="5095644"/>
            <a:ext cx="5307863"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バースト実行同時</a:t>
            </a:r>
            <a:r>
              <a:rPr lang="en-US" altLang="ja-JP" b="1" dirty="0">
                <a:latin typeface="Arial" panose="020B0604020202020204" pitchFamily="34" charset="0"/>
                <a:cs typeface="Arial" panose="020B0604020202020204" pitchFamily="34" charset="0"/>
              </a:rPr>
              <a:t>DMA</a:t>
            </a:r>
            <a:r>
              <a:rPr lang="ja-JP" altLang="en-US" b="1" dirty="0">
                <a:latin typeface="Arial" panose="020B0604020202020204" pitchFamily="34" charset="0"/>
                <a:cs typeface="Arial" panose="020B0604020202020204" pitchFamily="34" charset="0"/>
              </a:rPr>
              <a:t>（プリフェッチ・ポストドレイン）</a:t>
            </a:r>
            <a:endParaRPr lang="ja-JP" altLang="en-US" dirty="0"/>
          </a:p>
        </p:txBody>
      </p:sp>
      <p:cxnSp>
        <p:nvCxnSpPr>
          <p:cNvPr id="97" name="直線矢印コネクタ 96"/>
          <p:cNvCxnSpPr>
            <a:endCxn id="96" idx="1"/>
          </p:cNvCxnSpPr>
          <p:nvPr/>
        </p:nvCxnSpPr>
        <p:spPr>
          <a:xfrm flipV="1">
            <a:off x="3791744" y="5280310"/>
            <a:ext cx="1152126" cy="184666"/>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2" name="正方形/長方形 101"/>
          <p:cNvSpPr/>
          <p:nvPr/>
        </p:nvSpPr>
        <p:spPr>
          <a:xfrm>
            <a:off x="4943870" y="6260808"/>
            <a:ext cx="3369833"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ブロードキャスト可能ホスト</a:t>
            </a:r>
            <a:r>
              <a:rPr lang="en-US" altLang="ja-JP" b="1" dirty="0">
                <a:latin typeface="Arial" panose="020B0604020202020204" pitchFamily="34" charset="0"/>
                <a:cs typeface="Arial" panose="020B0604020202020204" pitchFamily="34" charset="0"/>
              </a:rPr>
              <a:t>DMA</a:t>
            </a:r>
            <a:endParaRPr lang="ja-JP" altLang="en-US" dirty="0"/>
          </a:p>
        </p:txBody>
      </p:sp>
      <p:cxnSp>
        <p:nvCxnSpPr>
          <p:cNvPr id="103" name="直線矢印コネクタ 102"/>
          <p:cNvCxnSpPr>
            <a:endCxn id="102" idx="1"/>
          </p:cNvCxnSpPr>
          <p:nvPr/>
        </p:nvCxnSpPr>
        <p:spPr>
          <a:xfrm>
            <a:off x="4595505" y="6445474"/>
            <a:ext cx="348365" cy="0"/>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6" name="正方形/長方形 105"/>
          <p:cNvSpPr/>
          <p:nvPr/>
        </p:nvSpPr>
        <p:spPr>
          <a:xfrm>
            <a:off x="4943870" y="3241208"/>
            <a:ext cx="4782078"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演算器</a:t>
            </a:r>
            <a:r>
              <a:rPr lang="en-US" altLang="ja-JP" b="1" dirty="0">
                <a:latin typeface="Arial" panose="020B0604020202020204" pitchFamily="34" charset="0"/>
                <a:cs typeface="Arial" panose="020B0604020202020204" pitchFamily="34" charset="0"/>
              </a:rPr>
              <a:t>3</a:t>
            </a:r>
            <a:r>
              <a:rPr lang="ja-JP" altLang="en-US" b="1" dirty="0">
                <a:latin typeface="Arial" panose="020B0604020202020204" pitchFamily="34" charset="0"/>
                <a:cs typeface="Arial" panose="020B0604020202020204" pitchFamily="34" charset="0"/>
              </a:rPr>
              <a:t>入力毎のマスク・コピー・再初期化機能</a:t>
            </a:r>
            <a:endParaRPr lang="ja-JP" altLang="en-US" dirty="0"/>
          </a:p>
        </p:txBody>
      </p:sp>
      <p:cxnSp>
        <p:nvCxnSpPr>
          <p:cNvPr id="107" name="直線矢印コネクタ 106"/>
          <p:cNvCxnSpPr>
            <a:endCxn id="106" idx="1"/>
          </p:cNvCxnSpPr>
          <p:nvPr/>
        </p:nvCxnSpPr>
        <p:spPr>
          <a:xfrm>
            <a:off x="1337144" y="2891672"/>
            <a:ext cx="3606726" cy="534202"/>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直線矢印コネクタ 112"/>
          <p:cNvCxnSpPr>
            <a:endCxn id="96" idx="1"/>
          </p:cNvCxnSpPr>
          <p:nvPr/>
        </p:nvCxnSpPr>
        <p:spPr>
          <a:xfrm>
            <a:off x="3791743" y="4110119"/>
            <a:ext cx="1152127" cy="1170191"/>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16" name="正方形/長方形 115"/>
          <p:cNvSpPr/>
          <p:nvPr/>
        </p:nvSpPr>
        <p:spPr>
          <a:xfrm>
            <a:off x="4938495" y="5670375"/>
            <a:ext cx="2590774" cy="369332"/>
          </a:xfrm>
          <a:prstGeom prst="rect">
            <a:avLst/>
          </a:prstGeom>
        </p:spPr>
        <p:txBody>
          <a:bodyPr wrap="none">
            <a:spAutoFit/>
          </a:bodyPr>
          <a:lstStyle/>
          <a:p>
            <a:r>
              <a:rPr lang="ja-JP" altLang="en-US" b="1" dirty="0">
                <a:latin typeface="Arial" panose="020B0604020202020204" pitchFamily="34" charset="0"/>
                <a:cs typeface="Arial" panose="020B0604020202020204" pitchFamily="34" charset="0"/>
              </a:rPr>
              <a:t>疎行列アドレス計算機能</a:t>
            </a:r>
            <a:endParaRPr lang="ja-JP" altLang="en-US" dirty="0"/>
          </a:p>
        </p:txBody>
      </p:sp>
      <p:cxnSp>
        <p:nvCxnSpPr>
          <p:cNvPr id="117" name="直線矢印コネクタ 116"/>
          <p:cNvCxnSpPr>
            <a:endCxn id="116" idx="1"/>
          </p:cNvCxnSpPr>
          <p:nvPr/>
        </p:nvCxnSpPr>
        <p:spPr>
          <a:xfrm>
            <a:off x="3431704" y="5703576"/>
            <a:ext cx="1506791" cy="151465"/>
          </a:xfrm>
          <a:prstGeom prst="straightConnector1">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6" name="テキスト ボックス 45">
            <a:extLst>
              <a:ext uri="{FF2B5EF4-FFF2-40B4-BE49-F238E27FC236}">
                <a16:creationId xmlns:a16="http://schemas.microsoft.com/office/drawing/2014/main" id="{C779D112-69CF-4E82-AFBF-D39A3DFA2232}"/>
              </a:ext>
            </a:extLst>
          </p:cNvPr>
          <p:cNvSpPr txBox="1"/>
          <p:nvPr/>
        </p:nvSpPr>
        <p:spPr>
          <a:xfrm>
            <a:off x="7673680" y="1498703"/>
            <a:ext cx="4182960" cy="1015663"/>
          </a:xfrm>
          <a:prstGeom prst="rect">
            <a:avLst/>
          </a:prstGeom>
          <a:noFill/>
        </p:spPr>
        <p:txBody>
          <a:bodyPr wrap="square">
            <a:spAutoFit/>
          </a:bodyPr>
          <a:lstStyle/>
          <a:p>
            <a:r>
              <a:rPr lang="en-US" altLang="ja-JP" sz="2000" b="1" dirty="0">
                <a:solidFill>
                  <a:srgbClr val="FF0000"/>
                </a:solidFill>
                <a:latin typeface="Arial" panose="020B0604020202020204" pitchFamily="34" charset="0"/>
                <a:cs typeface="Arial" panose="020B0604020202020204" pitchFamily="34" charset="0"/>
              </a:rPr>
              <a:t>LMM</a:t>
            </a:r>
            <a:r>
              <a:rPr lang="ja-JP" altLang="en-US" sz="2000" b="1" dirty="0">
                <a:solidFill>
                  <a:srgbClr val="FF0000"/>
                </a:solidFill>
                <a:latin typeface="Arial" panose="020B0604020202020204" pitchFamily="34" charset="0"/>
                <a:cs typeface="Arial" panose="020B0604020202020204" pitchFamily="34" charset="0"/>
              </a:rPr>
              <a:t>を除いても演算器は</a:t>
            </a:r>
            <a:r>
              <a:rPr lang="en-US" altLang="ja-JP" sz="2000" b="1" dirty="0">
                <a:solidFill>
                  <a:srgbClr val="FF0000"/>
                </a:solidFill>
                <a:latin typeface="Arial" panose="020B0604020202020204" pitchFamily="34" charset="0"/>
                <a:cs typeface="Arial" panose="020B0604020202020204" pitchFamily="34" charset="0"/>
              </a:rPr>
              <a:t>10%</a:t>
            </a:r>
            <a:r>
              <a:rPr lang="ja-JP" altLang="en-US" sz="2000" b="1" dirty="0">
                <a:solidFill>
                  <a:srgbClr val="FF0000"/>
                </a:solidFill>
                <a:latin typeface="Arial" panose="020B0604020202020204" pitchFamily="34" charset="0"/>
                <a:cs typeface="Arial" panose="020B0604020202020204" pitchFamily="34" charset="0"/>
              </a:rPr>
              <a:t>程度</a:t>
            </a:r>
            <a:endParaRPr lang="en-US" altLang="ja-JP" sz="2000" b="1" dirty="0">
              <a:solidFill>
                <a:srgbClr val="FF0000"/>
              </a:solidFill>
              <a:latin typeface="Arial" panose="020B0604020202020204" pitchFamily="34" charset="0"/>
              <a:cs typeface="Arial" panose="020B0604020202020204" pitchFamily="34" charset="0"/>
            </a:endParaRPr>
          </a:p>
          <a:p>
            <a:r>
              <a:rPr lang="en-US" altLang="ja-JP" sz="2000" b="1" dirty="0">
                <a:solidFill>
                  <a:srgbClr val="FF0000"/>
                </a:solidFill>
                <a:latin typeface="Arial" panose="020B0604020202020204" pitchFamily="34" charset="0"/>
                <a:cs typeface="Arial" panose="020B0604020202020204" pitchFamily="34" charset="0"/>
              </a:rPr>
              <a:t>CPU</a:t>
            </a:r>
            <a:r>
              <a:rPr lang="ja-JP" altLang="en-US" sz="2000" b="1" dirty="0">
                <a:solidFill>
                  <a:srgbClr val="FF0000"/>
                </a:solidFill>
                <a:latin typeface="Arial" panose="020B0604020202020204" pitchFamily="34" charset="0"/>
                <a:cs typeface="Arial" panose="020B0604020202020204" pitchFamily="34" charset="0"/>
              </a:rPr>
              <a:t>には</a:t>
            </a:r>
            <a:r>
              <a:rPr lang="en-US" altLang="ja-JP" sz="2000" b="1" dirty="0">
                <a:solidFill>
                  <a:srgbClr val="FF0000"/>
                </a:solidFill>
                <a:latin typeface="Arial" panose="020B0604020202020204" pitchFamily="34" charset="0"/>
                <a:cs typeface="Arial" panose="020B0604020202020204" pitchFamily="34" charset="0"/>
              </a:rPr>
              <a:t>RISC</a:t>
            </a:r>
            <a:r>
              <a:rPr lang="ja-JP" altLang="en-US" sz="2000" b="1" dirty="0">
                <a:solidFill>
                  <a:srgbClr val="FF0000"/>
                </a:solidFill>
                <a:latin typeface="Arial" panose="020B0604020202020204" pitchFamily="34" charset="0"/>
                <a:cs typeface="Arial" panose="020B0604020202020204" pitchFamily="34" charset="0"/>
              </a:rPr>
              <a:t>が適するが</a:t>
            </a:r>
            <a:endParaRPr lang="en-US" altLang="ja-JP" sz="2000" b="1" dirty="0">
              <a:solidFill>
                <a:srgbClr val="FF0000"/>
              </a:solidFill>
              <a:latin typeface="Arial" panose="020B0604020202020204" pitchFamily="34" charset="0"/>
              <a:cs typeface="Arial" panose="020B0604020202020204" pitchFamily="34" charset="0"/>
            </a:endParaRPr>
          </a:p>
          <a:p>
            <a:r>
              <a:rPr lang="en-US" altLang="ja-JP" sz="2000" b="1" dirty="0">
                <a:solidFill>
                  <a:srgbClr val="FF0000"/>
                </a:solidFill>
                <a:latin typeface="Arial" panose="020B0604020202020204" pitchFamily="34" charset="0"/>
                <a:cs typeface="Arial" panose="020B0604020202020204" pitchFamily="34" charset="0"/>
              </a:rPr>
              <a:t>CGRA</a:t>
            </a:r>
            <a:r>
              <a:rPr lang="ja-JP" altLang="en-US" sz="2000" b="1" dirty="0">
                <a:solidFill>
                  <a:srgbClr val="FF0000"/>
                </a:solidFill>
                <a:latin typeface="Arial" panose="020B0604020202020204" pitchFamily="34" charset="0"/>
                <a:cs typeface="Arial" panose="020B0604020202020204" pitchFamily="34" charset="0"/>
              </a:rPr>
              <a:t>には</a:t>
            </a:r>
            <a:r>
              <a:rPr lang="en-US" altLang="ja-JP" sz="2000" b="1" dirty="0">
                <a:solidFill>
                  <a:srgbClr val="FF0000"/>
                </a:solidFill>
                <a:latin typeface="Arial" panose="020B0604020202020204" pitchFamily="34" charset="0"/>
                <a:cs typeface="Arial" panose="020B0604020202020204" pitchFamily="34" charset="0"/>
              </a:rPr>
              <a:t>CISC</a:t>
            </a:r>
            <a:r>
              <a:rPr lang="ja-JP" altLang="en-US" sz="2000" b="1" dirty="0">
                <a:solidFill>
                  <a:srgbClr val="FF0000"/>
                </a:solidFill>
                <a:latin typeface="Arial" panose="020B0604020202020204" pitchFamily="34" charset="0"/>
                <a:cs typeface="Arial" panose="020B0604020202020204" pitchFamily="34" charset="0"/>
              </a:rPr>
              <a:t>が適する</a:t>
            </a:r>
          </a:p>
        </p:txBody>
      </p:sp>
      <p:sp>
        <p:nvSpPr>
          <p:cNvPr id="5" name="対角する 2 つの角を切り取った四角形 179">
            <a:extLst>
              <a:ext uri="{FF2B5EF4-FFF2-40B4-BE49-F238E27FC236}">
                <a16:creationId xmlns:a16="http://schemas.microsoft.com/office/drawing/2014/main" id="{392BDEFD-F89C-5AFA-5319-20BB54CF480B}"/>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多機能を無駄なく写像して面積効率を上げる</a:t>
            </a:r>
          </a:p>
        </p:txBody>
      </p:sp>
    </p:spTree>
    <p:extLst>
      <p:ext uri="{BB962C8B-B14F-4D97-AF65-F5344CB8AC3E}">
        <p14:creationId xmlns:p14="http://schemas.microsoft.com/office/powerpoint/2010/main" val="11882509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4"/>
          <p:cNvSpPr>
            <a:spLocks noGrp="1"/>
          </p:cNvSpPr>
          <p:nvPr>
            <p:ph type="dt" sz="half" idx="10"/>
          </p:nvPr>
        </p:nvSpPr>
        <p:spPr/>
        <p:txBody>
          <a:bodyPr/>
          <a:lstStyle/>
          <a:p>
            <a:r>
              <a:rPr lang="en-US" altLang="ja-JP"/>
              <a:t>20220819</a:t>
            </a:r>
            <a:endParaRPr lang="ja-JP" altLang="en-US" dirty="0"/>
          </a:p>
        </p:txBody>
      </p:sp>
      <p:sp>
        <p:nvSpPr>
          <p:cNvPr id="2" name="スライド番号プレースホルダー 1"/>
          <p:cNvSpPr>
            <a:spLocks noGrp="1"/>
          </p:cNvSpPr>
          <p:nvPr>
            <p:ph type="sldNum" sz="quarter" idx="12"/>
          </p:nvPr>
        </p:nvSpPr>
        <p:spPr/>
        <p:txBody>
          <a:bodyPr/>
          <a:lstStyle/>
          <a:p>
            <a:fld id="{06DC7A49-3CC3-4F3C-B83B-40D6CA7B37EB}" type="slidenum">
              <a:rPr lang="ja-JP" altLang="en-US" smtClean="0"/>
              <a:pPr/>
              <a:t>22</a:t>
            </a:fld>
            <a:endParaRPr lang="ja-JP" altLang="en-US" dirty="0"/>
          </a:p>
        </p:txBody>
      </p:sp>
      <p:pic>
        <p:nvPicPr>
          <p:cNvPr id="6" name="図 5">
            <a:extLst>
              <a:ext uri="{FF2B5EF4-FFF2-40B4-BE49-F238E27FC236}">
                <a16:creationId xmlns:a16="http://schemas.microsoft.com/office/drawing/2014/main" id="{7C42E8AB-95BF-4319-AE36-C515C68CB4C3}"/>
              </a:ext>
            </a:extLst>
          </p:cNvPr>
          <p:cNvPicPr>
            <a:picLocks noChangeAspect="1"/>
          </p:cNvPicPr>
          <p:nvPr/>
        </p:nvPicPr>
        <p:blipFill>
          <a:blip r:embed="rId3"/>
          <a:stretch>
            <a:fillRect/>
          </a:stretch>
        </p:blipFill>
        <p:spPr>
          <a:xfrm>
            <a:off x="1415480" y="656335"/>
            <a:ext cx="9433048" cy="6167715"/>
          </a:xfrm>
          <a:prstGeom prst="rect">
            <a:avLst/>
          </a:prstGeom>
        </p:spPr>
      </p:pic>
      <p:sp>
        <p:nvSpPr>
          <p:cNvPr id="7" name="対角する 2 つの角を切り取った四角形 179">
            <a:extLst>
              <a:ext uri="{FF2B5EF4-FFF2-40B4-BE49-F238E27FC236}">
                <a16:creationId xmlns:a16="http://schemas.microsoft.com/office/drawing/2014/main" id="{D3E2B8B7-8BEC-0B6E-896C-08ECBFDAF7E1}"/>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2</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重ループの制御は、ユニット</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1</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つで実行</a:t>
            </a:r>
          </a:p>
        </p:txBody>
      </p:sp>
    </p:spTree>
    <p:extLst>
      <p:ext uri="{BB962C8B-B14F-4D97-AF65-F5344CB8AC3E}">
        <p14:creationId xmlns:p14="http://schemas.microsoft.com/office/powerpoint/2010/main" val="2241105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64B04DF9-3286-7257-AE78-A7C90C356B02}"/>
              </a:ext>
            </a:extLst>
          </p:cNvPr>
          <p:cNvPicPr>
            <a:picLocks noChangeAspect="1"/>
          </p:cNvPicPr>
          <p:nvPr/>
        </p:nvPicPr>
        <p:blipFill>
          <a:blip r:embed="rId3"/>
          <a:stretch>
            <a:fillRect/>
          </a:stretch>
        </p:blipFill>
        <p:spPr>
          <a:xfrm>
            <a:off x="-24680" y="0"/>
            <a:ext cx="3949558" cy="6858000"/>
          </a:xfrm>
          <a:prstGeom prst="rect">
            <a:avLst/>
          </a:prstGeom>
        </p:spPr>
      </p:pic>
      <p:pic>
        <p:nvPicPr>
          <p:cNvPr id="5" name="図 4">
            <a:extLst>
              <a:ext uri="{FF2B5EF4-FFF2-40B4-BE49-F238E27FC236}">
                <a16:creationId xmlns:a16="http://schemas.microsoft.com/office/drawing/2014/main" id="{7DC6D29D-D5DC-DEAD-603A-DD06E14A8A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996"/>
          <a:stretch/>
        </p:blipFill>
        <p:spPr>
          <a:xfrm>
            <a:off x="4871864" y="0"/>
            <a:ext cx="7003941" cy="6768752"/>
          </a:xfrm>
          <a:prstGeom prst="rect">
            <a:avLst/>
          </a:prstGeom>
        </p:spPr>
      </p:pic>
      <p:sp>
        <p:nvSpPr>
          <p:cNvPr id="2" name="日付プレースホルダー 1">
            <a:extLst>
              <a:ext uri="{FF2B5EF4-FFF2-40B4-BE49-F238E27FC236}">
                <a16:creationId xmlns:a16="http://schemas.microsoft.com/office/drawing/2014/main" id="{54ABB1C1-20F5-5FC7-1AD4-2FC9F0E1AC80}"/>
              </a:ext>
            </a:extLst>
          </p:cNvPr>
          <p:cNvSpPr>
            <a:spLocks noGrp="1"/>
          </p:cNvSpPr>
          <p:nvPr>
            <p:ph type="dt" sz="half" idx="10"/>
          </p:nvPr>
        </p:nvSpPr>
        <p:spPr/>
        <p:txBody>
          <a:bodyPr/>
          <a:lstStyle/>
          <a:p>
            <a:r>
              <a:rPr lang="en-US" altLang="ja-JP"/>
              <a:t>20250101</a:t>
            </a:r>
            <a:endParaRPr lang="ja-JP" altLang="en-US" dirty="0"/>
          </a:p>
        </p:txBody>
      </p:sp>
      <p:sp>
        <p:nvSpPr>
          <p:cNvPr id="3" name="スライド番号プレースホルダー 2">
            <a:extLst>
              <a:ext uri="{FF2B5EF4-FFF2-40B4-BE49-F238E27FC236}">
                <a16:creationId xmlns:a16="http://schemas.microsoft.com/office/drawing/2014/main" id="{F2960523-2294-11DC-6DB0-68290390B6A0}"/>
              </a:ext>
            </a:extLst>
          </p:cNvPr>
          <p:cNvSpPr>
            <a:spLocks noGrp="1"/>
          </p:cNvSpPr>
          <p:nvPr>
            <p:ph type="sldNum" sz="quarter" idx="12"/>
          </p:nvPr>
        </p:nvSpPr>
        <p:spPr/>
        <p:txBody>
          <a:bodyPr/>
          <a:lstStyle/>
          <a:p>
            <a:fld id="{06DC7A49-3CC3-4F3C-B83B-40D6CA7B37EB}" type="slidenum">
              <a:rPr lang="ja-JP" altLang="en-US" smtClean="0"/>
              <a:pPr/>
              <a:t>23</a:t>
            </a:fld>
            <a:endParaRPr lang="ja-JP" altLang="en-US" dirty="0"/>
          </a:p>
        </p:txBody>
      </p:sp>
      <p:sp>
        <p:nvSpPr>
          <p:cNvPr id="4" name="左中かっこ 3">
            <a:extLst>
              <a:ext uri="{FF2B5EF4-FFF2-40B4-BE49-F238E27FC236}">
                <a16:creationId xmlns:a16="http://schemas.microsoft.com/office/drawing/2014/main" id="{1541F08C-6F58-38A4-F4A6-6A90E3FF4BDE}"/>
              </a:ext>
            </a:extLst>
          </p:cNvPr>
          <p:cNvSpPr/>
          <p:nvPr/>
        </p:nvSpPr>
        <p:spPr>
          <a:xfrm>
            <a:off x="4439816" y="4149080"/>
            <a:ext cx="288032" cy="792088"/>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左中かっこ 5">
            <a:extLst>
              <a:ext uri="{FF2B5EF4-FFF2-40B4-BE49-F238E27FC236}">
                <a16:creationId xmlns:a16="http://schemas.microsoft.com/office/drawing/2014/main" id="{86BD6530-EE96-3EA3-FABE-DC54864DB3CA}"/>
              </a:ext>
            </a:extLst>
          </p:cNvPr>
          <p:cNvSpPr/>
          <p:nvPr/>
        </p:nvSpPr>
        <p:spPr>
          <a:xfrm>
            <a:off x="4692628" y="4139424"/>
            <a:ext cx="288032" cy="252993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189E3F8-80A1-429D-A764-9F59725813E8}"/>
              </a:ext>
            </a:extLst>
          </p:cNvPr>
          <p:cNvSpPr txBox="1"/>
          <p:nvPr/>
        </p:nvSpPr>
        <p:spPr>
          <a:xfrm>
            <a:off x="4111308" y="5223945"/>
            <a:ext cx="501740" cy="470257"/>
          </a:xfrm>
          <a:prstGeom prst="rect">
            <a:avLst/>
          </a:prstGeom>
          <a:noFill/>
        </p:spPr>
        <p:txBody>
          <a:bodyPr wrap="none" lIns="0" tIns="0" rIns="0" bIns="0" rtlCol="0" anchor="ctr">
            <a:spAutoFit/>
          </a:bodyPr>
          <a:lstStyle/>
          <a:p>
            <a:pPr>
              <a:lnSpc>
                <a:spcPts val="1800"/>
              </a:lnSpc>
            </a:pPr>
            <a:r>
              <a:rPr lang="en-US" altLang="ja-JP" dirty="0">
                <a:highlight>
                  <a:srgbClr val="FFFF00"/>
                </a:highlight>
                <a:latin typeface="UD デジタル 教科書体 NK-B" panose="02020700000000000000" pitchFamily="18" charset="-128"/>
                <a:ea typeface="UD デジタル 教科書体 NK-B" panose="02020700000000000000" pitchFamily="18" charset="-128"/>
              </a:rPr>
              <a:t>FPU</a:t>
            </a:r>
          </a:p>
          <a:p>
            <a:pPr>
              <a:lnSpc>
                <a:spcPts val="1800"/>
              </a:lnSpc>
            </a:pPr>
            <a:r>
              <a:rPr kumimoji="1" lang="en-US" altLang="ja-JP" dirty="0">
                <a:highlight>
                  <a:srgbClr val="FFFF00"/>
                </a:highlight>
                <a:latin typeface="UD デジタル 教科書体 NK-B" panose="02020700000000000000" pitchFamily="18" charset="-128"/>
                <a:ea typeface="UD デジタル 教科書体 NK-B" panose="02020700000000000000" pitchFamily="18" charset="-128"/>
              </a:rPr>
              <a:t>SPU</a:t>
            </a:r>
          </a:p>
        </p:txBody>
      </p:sp>
      <p:sp>
        <p:nvSpPr>
          <p:cNvPr id="8" name="テキスト ボックス 7">
            <a:extLst>
              <a:ext uri="{FF2B5EF4-FFF2-40B4-BE49-F238E27FC236}">
                <a16:creationId xmlns:a16="http://schemas.microsoft.com/office/drawing/2014/main" id="{C713E5E3-FA72-695C-9F9D-D5F31A3F03B4}"/>
              </a:ext>
            </a:extLst>
          </p:cNvPr>
          <p:cNvSpPr txBox="1"/>
          <p:nvPr/>
        </p:nvSpPr>
        <p:spPr>
          <a:xfrm>
            <a:off x="3846182" y="4240079"/>
            <a:ext cx="689291" cy="701089"/>
          </a:xfrm>
          <a:prstGeom prst="rect">
            <a:avLst/>
          </a:prstGeom>
          <a:noFill/>
        </p:spPr>
        <p:txBody>
          <a:bodyPr wrap="none" lIns="0" tIns="0" rIns="0" bIns="0" rtlCol="0" anchor="ctr">
            <a:spAutoFit/>
          </a:bodyPr>
          <a:lstStyle/>
          <a:p>
            <a:pPr>
              <a:lnSpc>
                <a:spcPts val="1800"/>
              </a:lnSpc>
            </a:pPr>
            <a:r>
              <a:rPr lang="en-US" altLang="ja-JP" dirty="0">
                <a:highlight>
                  <a:srgbClr val="FFFF00"/>
                </a:highlight>
                <a:latin typeface="UD デジタル 教科書体 NK-B" panose="02020700000000000000" pitchFamily="18" charset="-128"/>
                <a:ea typeface="UD デジタル 教科書体 NK-B" panose="02020700000000000000" pitchFamily="18" charset="-128"/>
              </a:rPr>
              <a:t>INT</a:t>
            </a:r>
          </a:p>
          <a:p>
            <a:pPr>
              <a:lnSpc>
                <a:spcPts val="1800"/>
              </a:lnSpc>
            </a:pPr>
            <a:r>
              <a:rPr lang="en-US" altLang="ja-JP" dirty="0">
                <a:highlight>
                  <a:srgbClr val="FFFF00"/>
                </a:highlight>
                <a:latin typeface="UD デジタル 教科書体 NK-B" panose="02020700000000000000" pitchFamily="18" charset="-128"/>
                <a:ea typeface="UD デジタル 教科書体 NK-B" panose="02020700000000000000" pitchFamily="18" charset="-128"/>
              </a:rPr>
              <a:t>MM</a:t>
            </a:r>
          </a:p>
          <a:p>
            <a:pPr>
              <a:lnSpc>
                <a:spcPts val="1800"/>
              </a:lnSpc>
            </a:pPr>
            <a:r>
              <a:rPr kumimoji="1" lang="en-US" altLang="ja-JP" dirty="0">
                <a:highlight>
                  <a:srgbClr val="FFFF00"/>
                </a:highlight>
                <a:latin typeface="UD デジタル 教科書体 NK-B" panose="02020700000000000000" pitchFamily="18" charset="-128"/>
                <a:ea typeface="UD デジタル 教科書体 NK-B" panose="02020700000000000000" pitchFamily="18" charset="-128"/>
              </a:rPr>
              <a:t>HASH</a:t>
            </a:r>
            <a:endParaRPr kumimoji="1" lang="ja-JP" altLang="en-US" dirty="0">
              <a:highlight>
                <a:srgbClr val="FFFF00"/>
              </a:highlight>
              <a:latin typeface="UD デジタル 教科書体 NK-B" panose="02020700000000000000" pitchFamily="18" charset="-128"/>
              <a:ea typeface="UD デジタル 教科書体 NK-B" panose="02020700000000000000" pitchFamily="18" charset="-128"/>
            </a:endParaRPr>
          </a:p>
        </p:txBody>
      </p:sp>
      <p:cxnSp>
        <p:nvCxnSpPr>
          <p:cNvPr id="13" name="直線コネクタ 12">
            <a:extLst>
              <a:ext uri="{FF2B5EF4-FFF2-40B4-BE49-F238E27FC236}">
                <a16:creationId xmlns:a16="http://schemas.microsoft.com/office/drawing/2014/main" id="{95E93827-8D7B-27A6-EBE0-2ECBCC776D4E}"/>
              </a:ext>
            </a:extLst>
          </p:cNvPr>
          <p:cNvCxnSpPr>
            <a:cxnSpLocks/>
          </p:cNvCxnSpPr>
          <p:nvPr/>
        </p:nvCxnSpPr>
        <p:spPr>
          <a:xfrm>
            <a:off x="281027" y="2392840"/>
            <a:ext cx="336670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a:extLst>
              <a:ext uri="{FF2B5EF4-FFF2-40B4-BE49-F238E27FC236}">
                <a16:creationId xmlns:a16="http://schemas.microsoft.com/office/drawing/2014/main" id="{C351994C-EB41-1437-925D-C41475DDC34E}"/>
              </a:ext>
            </a:extLst>
          </p:cNvPr>
          <p:cNvSpPr txBox="1"/>
          <p:nvPr/>
        </p:nvSpPr>
        <p:spPr>
          <a:xfrm>
            <a:off x="3739820" y="2269695"/>
            <a:ext cx="1259960" cy="232051"/>
          </a:xfrm>
          <a:prstGeom prst="rect">
            <a:avLst/>
          </a:prstGeom>
          <a:noFill/>
        </p:spPr>
        <p:txBody>
          <a:bodyPr wrap="none" lIns="0" tIns="0" rIns="0" bIns="0" rtlCol="0" anchor="ctr">
            <a:spAutoFit/>
          </a:bodyPr>
          <a:lstStyle/>
          <a:p>
            <a:pPr>
              <a:lnSpc>
                <a:spcPts val="1800"/>
              </a:lnSpc>
            </a:pPr>
            <a:r>
              <a:rPr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LLM</a:t>
            </a:r>
            <a:r>
              <a:rPr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向け追加</a:t>
            </a:r>
            <a:endPar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01CA9599-0BA4-FB26-26CD-D105A16AF1D7}"/>
              </a:ext>
            </a:extLst>
          </p:cNvPr>
          <p:cNvSpPr/>
          <p:nvPr/>
        </p:nvSpPr>
        <p:spPr>
          <a:xfrm>
            <a:off x="5927646" y="3933056"/>
            <a:ext cx="1392490" cy="2835696"/>
          </a:xfrm>
          <a:prstGeom prst="roundRect">
            <a:avLst>
              <a:gd name="adj" fmla="val 6691"/>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7A298C38-0DD3-18F5-A26B-9275E0E51115}"/>
              </a:ext>
            </a:extLst>
          </p:cNvPr>
          <p:cNvSpPr txBox="1"/>
          <p:nvPr/>
        </p:nvSpPr>
        <p:spPr>
          <a:xfrm>
            <a:off x="3359696" y="188640"/>
            <a:ext cx="1814920" cy="523220"/>
          </a:xfrm>
          <a:prstGeom prst="rect">
            <a:avLst/>
          </a:prstGeom>
          <a:solidFill>
            <a:schemeClr val="bg1"/>
          </a:solidFill>
        </p:spPr>
        <p:txBody>
          <a:bodyPr wrap="none" rtlCol="0">
            <a:spAutoFit/>
          </a:bodyPr>
          <a:lstStyle/>
          <a:p>
            <a:r>
              <a:rPr lang="en-US" altLang="ja-JP" sz="2800" dirty="0">
                <a:latin typeface="UD デジタル 教科書体 NK-B" panose="02020700000000000000" pitchFamily="18" charset="-128"/>
                <a:ea typeface="UD デジタル 教科書体 NK-B" panose="02020700000000000000" pitchFamily="18" charset="-128"/>
              </a:rPr>
              <a:t>Stage#1</a:t>
            </a:r>
          </a:p>
        </p:txBody>
      </p:sp>
    </p:spTree>
    <p:extLst>
      <p:ext uri="{BB962C8B-B14F-4D97-AF65-F5344CB8AC3E}">
        <p14:creationId xmlns:p14="http://schemas.microsoft.com/office/powerpoint/2010/main" val="3035726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5CBFBE24-4961-699E-8CDF-A8E4F2E45146}"/>
              </a:ext>
            </a:extLst>
          </p:cNvPr>
          <p:cNvPicPr>
            <a:picLocks noChangeAspect="1"/>
          </p:cNvPicPr>
          <p:nvPr/>
        </p:nvPicPr>
        <p:blipFill>
          <a:blip r:embed="rId3"/>
          <a:stretch>
            <a:fillRect/>
          </a:stretch>
        </p:blipFill>
        <p:spPr>
          <a:xfrm>
            <a:off x="613" y="4819678"/>
            <a:ext cx="3721624" cy="1758248"/>
          </a:xfrm>
          <a:prstGeom prst="rect">
            <a:avLst/>
          </a:prstGeom>
        </p:spPr>
      </p:pic>
      <p:pic>
        <p:nvPicPr>
          <p:cNvPr id="5" name="図 4">
            <a:extLst>
              <a:ext uri="{FF2B5EF4-FFF2-40B4-BE49-F238E27FC236}">
                <a16:creationId xmlns:a16="http://schemas.microsoft.com/office/drawing/2014/main" id="{7DC6D29D-D5DC-DEAD-603A-DD06E14A8A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996"/>
          <a:stretch/>
        </p:blipFill>
        <p:spPr>
          <a:xfrm>
            <a:off x="4871864" y="0"/>
            <a:ext cx="7003941" cy="6768752"/>
          </a:xfrm>
          <a:prstGeom prst="rect">
            <a:avLst/>
          </a:prstGeom>
        </p:spPr>
      </p:pic>
      <p:sp>
        <p:nvSpPr>
          <p:cNvPr id="2" name="日付プレースホルダー 1">
            <a:extLst>
              <a:ext uri="{FF2B5EF4-FFF2-40B4-BE49-F238E27FC236}">
                <a16:creationId xmlns:a16="http://schemas.microsoft.com/office/drawing/2014/main" id="{54ABB1C1-20F5-5FC7-1AD4-2FC9F0E1AC80}"/>
              </a:ext>
            </a:extLst>
          </p:cNvPr>
          <p:cNvSpPr>
            <a:spLocks noGrp="1"/>
          </p:cNvSpPr>
          <p:nvPr>
            <p:ph type="dt" sz="half" idx="10"/>
          </p:nvPr>
        </p:nvSpPr>
        <p:spPr/>
        <p:txBody>
          <a:bodyPr/>
          <a:lstStyle/>
          <a:p>
            <a:r>
              <a:rPr lang="en-US" altLang="ja-JP"/>
              <a:t>20250101</a:t>
            </a:r>
            <a:endParaRPr lang="ja-JP" altLang="en-US" dirty="0"/>
          </a:p>
        </p:txBody>
      </p:sp>
      <p:sp>
        <p:nvSpPr>
          <p:cNvPr id="3" name="スライド番号プレースホルダー 2">
            <a:extLst>
              <a:ext uri="{FF2B5EF4-FFF2-40B4-BE49-F238E27FC236}">
                <a16:creationId xmlns:a16="http://schemas.microsoft.com/office/drawing/2014/main" id="{F2960523-2294-11DC-6DB0-68290390B6A0}"/>
              </a:ext>
            </a:extLst>
          </p:cNvPr>
          <p:cNvSpPr>
            <a:spLocks noGrp="1"/>
          </p:cNvSpPr>
          <p:nvPr>
            <p:ph type="sldNum" sz="quarter" idx="12"/>
          </p:nvPr>
        </p:nvSpPr>
        <p:spPr/>
        <p:txBody>
          <a:bodyPr/>
          <a:lstStyle/>
          <a:p>
            <a:fld id="{06DC7A49-3CC3-4F3C-B83B-40D6CA7B37EB}" type="slidenum">
              <a:rPr lang="ja-JP" altLang="en-US" smtClean="0"/>
              <a:pPr/>
              <a:t>24</a:t>
            </a:fld>
            <a:endParaRPr lang="ja-JP" altLang="en-US" dirty="0"/>
          </a:p>
        </p:txBody>
      </p:sp>
      <p:sp>
        <p:nvSpPr>
          <p:cNvPr id="4" name="左中かっこ 3">
            <a:extLst>
              <a:ext uri="{FF2B5EF4-FFF2-40B4-BE49-F238E27FC236}">
                <a16:creationId xmlns:a16="http://schemas.microsoft.com/office/drawing/2014/main" id="{D6325261-F73D-E0FF-C0D5-A008F3635C40}"/>
              </a:ext>
            </a:extLst>
          </p:cNvPr>
          <p:cNvSpPr/>
          <p:nvPr/>
        </p:nvSpPr>
        <p:spPr>
          <a:xfrm>
            <a:off x="4736588" y="4869160"/>
            <a:ext cx="288032" cy="1800199"/>
          </a:xfrm>
          <a:prstGeom prst="leftBrace">
            <a:avLst>
              <a:gd name="adj1" fmla="val 8333"/>
              <a:gd name="adj2" fmla="val 5781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8C082C9-3354-63EF-1C63-6A8C6FBDA332}"/>
              </a:ext>
            </a:extLst>
          </p:cNvPr>
          <p:cNvSpPr/>
          <p:nvPr/>
        </p:nvSpPr>
        <p:spPr>
          <a:xfrm>
            <a:off x="7292" y="1495693"/>
            <a:ext cx="5017327" cy="938888"/>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buClr>
                <a:srgbClr val="FF0000"/>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kumimoji="1" lang="en-US" altLang="ja-JP" b="1" dirty="0">
                <a:ln w="0"/>
                <a:solidFill>
                  <a:srgbClr val="FF0000"/>
                </a:solidFill>
                <a:latin typeface="UD デジタル 教科書体 NK-B" panose="02020700000000000000" pitchFamily="18" charset="-128"/>
                <a:ea typeface="UD デジタル 教科書体 NK-B" panose="02020700000000000000" pitchFamily="18" charset="-128"/>
              </a:rPr>
              <a:t>Five operands </a:t>
            </a:r>
            <a:r>
              <a:rPr kumimoji="1" lang="en-US" altLang="ja-JP" b="1" dirty="0" err="1">
                <a:ln w="0"/>
                <a:solidFill>
                  <a:srgbClr val="FF0000"/>
                </a:solidFill>
                <a:latin typeface="UD デジタル 教科書体 NK-B" panose="02020700000000000000" pitchFamily="18" charset="-128"/>
                <a:ea typeface="UD デジタル 教科書体 NK-B" panose="02020700000000000000" pitchFamily="18" charset="-128"/>
              </a:rPr>
              <a:t>CISC+many</a:t>
            </a:r>
            <a:r>
              <a:rPr kumimoji="1" lang="en-US" altLang="ja-JP" b="1" dirty="0">
                <a:ln w="0"/>
                <a:solidFill>
                  <a:srgbClr val="FF0000"/>
                </a:solidFill>
                <a:latin typeface="UD デジタル 教科書体 NK-B" panose="02020700000000000000" pitchFamily="18" charset="-128"/>
                <a:ea typeface="UD デジタル 教科書体 NK-B" panose="02020700000000000000" pitchFamily="18" charset="-128"/>
              </a:rPr>
              <a:t> attributes</a:t>
            </a:r>
            <a:endParaRPr lang="en-US" altLang="ja-JP"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algn="ctr"/>
            <a:r>
              <a:rPr lang="ja-JP" altLang="en-US" b="1" dirty="0">
                <a:solidFill>
                  <a:schemeClr val="tx1"/>
                </a:solidFill>
                <a:latin typeface="Arial Narrow" panose="020B0606020202030204" pitchFamily="34" charset="0"/>
              </a:rPr>
              <a:t>exe(OPX, &amp;</a:t>
            </a:r>
            <a:r>
              <a:rPr lang="en-US" altLang="ja-JP" b="1" dirty="0" err="1">
                <a:solidFill>
                  <a:schemeClr val="tx1"/>
                </a:solidFill>
                <a:latin typeface="Arial Narrow" panose="020B0606020202030204" pitchFamily="34" charset="0"/>
              </a:rPr>
              <a:t>dst</a:t>
            </a:r>
            <a:r>
              <a:rPr lang="ja-JP" altLang="en-US" b="1" dirty="0">
                <a:solidFill>
                  <a:schemeClr val="tx1"/>
                </a:solidFill>
                <a:latin typeface="Arial Narrow" panose="020B0606020202030204" pitchFamily="34" charset="0"/>
              </a:rPr>
              <a:t>, </a:t>
            </a:r>
            <a:r>
              <a:rPr lang="ja-JP" altLang="en-US" b="1" dirty="0">
                <a:solidFill>
                  <a:srgbClr val="FF0000"/>
                </a:solidFill>
                <a:latin typeface="Arial Narrow" panose="020B0606020202030204" pitchFamily="34" charset="0"/>
              </a:rPr>
              <a:t>s1</a:t>
            </a:r>
            <a:r>
              <a:rPr lang="ja-JP" altLang="en-US" b="1" dirty="0">
                <a:solidFill>
                  <a:schemeClr val="tx1"/>
                </a:solidFill>
                <a:latin typeface="Arial Narrow" panose="020B0606020202030204" pitchFamily="34" charset="0"/>
              </a:rPr>
              <a:t>, </a:t>
            </a:r>
            <a:r>
              <a:rPr lang="en-US" altLang="ja-JP" b="1" dirty="0">
                <a:solidFill>
                  <a:schemeClr val="tx1"/>
                </a:solidFill>
                <a:latin typeface="Arial Narrow" panose="020B0606020202030204" pitchFamily="34" charset="0"/>
              </a:rPr>
              <a:t>a</a:t>
            </a:r>
            <a:r>
              <a:rPr lang="ja-JP" altLang="en-US" b="1" dirty="0">
                <a:solidFill>
                  <a:schemeClr val="tx1"/>
                </a:solidFill>
                <a:latin typeface="Arial Narrow" panose="020B0606020202030204" pitchFamily="34" charset="0"/>
              </a:rPr>
              <a:t>1, </a:t>
            </a:r>
            <a:r>
              <a:rPr lang="ja-JP" altLang="en-US" b="1" dirty="0">
                <a:solidFill>
                  <a:srgbClr val="FF0000"/>
                </a:solidFill>
                <a:latin typeface="Arial Narrow" panose="020B0606020202030204" pitchFamily="34" charset="0"/>
              </a:rPr>
              <a:t>s2</a:t>
            </a:r>
            <a:r>
              <a:rPr lang="ja-JP" altLang="en-US" b="1" dirty="0">
                <a:solidFill>
                  <a:schemeClr val="tx1"/>
                </a:solidFill>
                <a:latin typeface="Arial Narrow" panose="020B0606020202030204" pitchFamily="34" charset="0"/>
              </a:rPr>
              <a:t>, </a:t>
            </a:r>
            <a:r>
              <a:rPr lang="en-US" altLang="ja-JP" b="1" dirty="0">
                <a:solidFill>
                  <a:schemeClr val="tx1"/>
                </a:solidFill>
                <a:latin typeface="Arial Narrow" panose="020B0606020202030204" pitchFamily="34" charset="0"/>
              </a:rPr>
              <a:t>a</a:t>
            </a:r>
            <a:r>
              <a:rPr lang="ja-JP" altLang="en-US" b="1" dirty="0">
                <a:solidFill>
                  <a:schemeClr val="tx1"/>
                </a:solidFill>
                <a:latin typeface="Arial Narrow" panose="020B0606020202030204" pitchFamily="34" charset="0"/>
              </a:rPr>
              <a:t>2, </a:t>
            </a:r>
            <a:r>
              <a:rPr lang="ja-JP" altLang="en-US" b="1" dirty="0">
                <a:solidFill>
                  <a:srgbClr val="FF0000"/>
                </a:solidFill>
                <a:latin typeface="Arial Narrow" panose="020B0606020202030204" pitchFamily="34" charset="0"/>
              </a:rPr>
              <a:t>s3</a:t>
            </a:r>
            <a:r>
              <a:rPr lang="ja-JP" altLang="en-US" b="1" dirty="0">
                <a:solidFill>
                  <a:schemeClr val="tx1"/>
                </a:solidFill>
                <a:latin typeface="Arial Narrow" panose="020B0606020202030204" pitchFamily="34" charset="0"/>
              </a:rPr>
              <a:t>, </a:t>
            </a:r>
            <a:r>
              <a:rPr lang="en-US" altLang="ja-JP" b="1" dirty="0">
                <a:solidFill>
                  <a:schemeClr val="tx1"/>
                </a:solidFill>
                <a:latin typeface="Arial Narrow" panose="020B0606020202030204" pitchFamily="34" charset="0"/>
              </a:rPr>
              <a:t>a</a:t>
            </a:r>
            <a:r>
              <a:rPr lang="ja-JP" altLang="en-US" b="1" dirty="0">
                <a:solidFill>
                  <a:schemeClr val="tx1"/>
                </a:solidFill>
                <a:latin typeface="Arial Narrow" panose="020B0606020202030204" pitchFamily="34" charset="0"/>
              </a:rPr>
              <a:t>3, OPY, </a:t>
            </a:r>
            <a:r>
              <a:rPr lang="ja-JP" altLang="en-US" b="1" dirty="0">
                <a:solidFill>
                  <a:srgbClr val="FF0000"/>
                </a:solidFill>
                <a:latin typeface="Arial Narrow" panose="020B0606020202030204" pitchFamily="34" charset="0"/>
              </a:rPr>
              <a:t>s4</a:t>
            </a:r>
            <a:r>
              <a:rPr lang="ja-JP" altLang="en-US" b="1" dirty="0">
                <a:solidFill>
                  <a:schemeClr val="tx1"/>
                </a:solidFill>
                <a:latin typeface="Arial Narrow" panose="020B0606020202030204" pitchFamily="34" charset="0"/>
              </a:rPr>
              <a:t>, OPZ, </a:t>
            </a:r>
            <a:r>
              <a:rPr lang="ja-JP" altLang="en-US" b="1" dirty="0">
                <a:solidFill>
                  <a:srgbClr val="FF0000"/>
                </a:solidFill>
                <a:latin typeface="Arial Narrow" panose="020B0606020202030204" pitchFamily="34" charset="0"/>
              </a:rPr>
              <a:t>s5</a:t>
            </a:r>
            <a:r>
              <a:rPr lang="ja-JP" altLang="en-US" b="1" dirty="0">
                <a:solidFill>
                  <a:schemeClr val="tx1"/>
                </a:solidFill>
                <a:latin typeface="Arial Narrow" panose="020B0606020202030204" pitchFamily="34" charset="0"/>
              </a:rPr>
              <a:t>)</a:t>
            </a:r>
            <a:endParaRPr lang="en-US" altLang="ja-JP" b="1" dirty="0">
              <a:solidFill>
                <a:schemeClr val="tx1"/>
              </a:solidFill>
              <a:latin typeface="Arial Narrow" panose="020B0606020202030204" pitchFamily="34" charset="0"/>
            </a:endParaRPr>
          </a:p>
        </p:txBody>
      </p:sp>
      <p:sp>
        <p:nvSpPr>
          <p:cNvPr id="12" name="テキスト ボックス 11">
            <a:extLst>
              <a:ext uri="{FF2B5EF4-FFF2-40B4-BE49-F238E27FC236}">
                <a16:creationId xmlns:a16="http://schemas.microsoft.com/office/drawing/2014/main" id="{1513C531-023E-64EE-4E86-444BD3ACCD5C}"/>
              </a:ext>
            </a:extLst>
          </p:cNvPr>
          <p:cNvSpPr txBox="1"/>
          <p:nvPr/>
        </p:nvSpPr>
        <p:spPr>
          <a:xfrm>
            <a:off x="125152" y="2729025"/>
            <a:ext cx="4768173" cy="1661993"/>
          </a:xfrm>
          <a:prstGeom prst="rect">
            <a:avLst/>
          </a:prstGeom>
          <a:solidFill>
            <a:schemeClr val="bg1"/>
          </a:solidFill>
        </p:spPr>
        <p:txBody>
          <a:bodyPr wrap="square" lIns="0" tIns="0" rIns="0" bIns="0" rtlCol="0" anchor="ctr">
            <a:spAutoFit/>
          </a:bodyPr>
          <a:lstStyle/>
          <a:p>
            <a:r>
              <a:rPr lang="en-US" altLang="ja-JP" dirty="0">
                <a:latin typeface="UD デジタル 教科書体 NK-B" panose="02020700000000000000" pitchFamily="18" charset="-128"/>
                <a:ea typeface="UD デジタル 教科書体 NK-B" panose="02020700000000000000" pitchFamily="18" charset="-128"/>
              </a:rPr>
              <a:t>0. Register Read</a:t>
            </a: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Byte selection</a:t>
            </a:r>
            <a:r>
              <a:rPr lang="ja-JP" altLang="en-US" dirty="0">
                <a:latin typeface="UD デジタル 教科書体 NK-B" panose="02020700000000000000" pitchFamily="18" charset="-128"/>
                <a:ea typeface="UD デジタル 教科書体 NK-B" panose="02020700000000000000" pitchFamily="18" charset="-128"/>
              </a:rPr>
              <a:t>⇒</a:t>
            </a:r>
            <a:r>
              <a:rPr lang="en-US" altLang="ja-JP" dirty="0">
                <a:latin typeface="UD デジタル 教科書体 NK-B" panose="02020700000000000000" pitchFamily="18" charset="-128"/>
                <a:ea typeface="UD デジタル 教科書体 NK-B" panose="02020700000000000000" pitchFamily="18" charset="-128"/>
              </a:rPr>
              <a:t>64bit-register</a:t>
            </a: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3in SIMD-FMA/SFMA</a:t>
            </a:r>
            <a:br>
              <a:rPr lang="en-US" altLang="ja-JP" dirty="0">
                <a:latin typeface="UD デジタル 教科書体 NK-B" panose="02020700000000000000" pitchFamily="18" charset="-128"/>
                <a:ea typeface="UD デジタル 教科書体 NK-B" panose="02020700000000000000" pitchFamily="18" charset="-128"/>
              </a:rPr>
            </a:br>
            <a:r>
              <a:rPr lang="en-US" altLang="ja-JP" dirty="0">
                <a:latin typeface="UD デジタル 教科書体 NK-B" panose="02020700000000000000" pitchFamily="18" charset="-128"/>
                <a:ea typeface="UD デジタル 教科書体 NK-B" panose="02020700000000000000" pitchFamily="18" charset="-128"/>
              </a:rPr>
              <a:t>3in SIMD-INT/MEDIA (4/8/16/32)</a:t>
            </a: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2in Logical/</a:t>
            </a:r>
            <a:r>
              <a:rPr lang="en-US" altLang="ja-JP" dirty="0" err="1">
                <a:latin typeface="UD デジタル 教科書体 NK-B" panose="02020700000000000000" pitchFamily="18" charset="-128"/>
                <a:ea typeface="UD デジタル 教科書体 NK-B" panose="02020700000000000000" pitchFamily="18" charset="-128"/>
              </a:rPr>
              <a:t>Arith.operation</a:t>
            </a:r>
            <a:endParaRPr lang="en-US" altLang="ja-JP" dirty="0">
              <a:latin typeface="UD デジタル 教科書体 NK-B" panose="02020700000000000000" pitchFamily="18" charset="-128"/>
              <a:ea typeface="UD デジタル 教科書体 NK-B" panose="02020700000000000000" pitchFamily="18" charset="-128"/>
            </a:endParaRP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2in Shift operation</a:t>
            </a:r>
          </a:p>
        </p:txBody>
      </p:sp>
      <p:cxnSp>
        <p:nvCxnSpPr>
          <p:cNvPr id="6" name="直線コネクタ 5">
            <a:extLst>
              <a:ext uri="{FF2B5EF4-FFF2-40B4-BE49-F238E27FC236}">
                <a16:creationId xmlns:a16="http://schemas.microsoft.com/office/drawing/2014/main" id="{99309C6A-9D6F-9984-9E2B-7AC2478E481A}"/>
              </a:ext>
            </a:extLst>
          </p:cNvPr>
          <p:cNvCxnSpPr>
            <a:cxnSpLocks/>
          </p:cNvCxnSpPr>
          <p:nvPr/>
        </p:nvCxnSpPr>
        <p:spPr>
          <a:xfrm>
            <a:off x="281027" y="5624350"/>
            <a:ext cx="34412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BBF518AD-59DC-5944-D1DF-5642332C7B16}"/>
              </a:ext>
            </a:extLst>
          </p:cNvPr>
          <p:cNvSpPr txBox="1"/>
          <p:nvPr/>
        </p:nvSpPr>
        <p:spPr>
          <a:xfrm>
            <a:off x="3774988" y="5385789"/>
            <a:ext cx="1006686" cy="462884"/>
          </a:xfrm>
          <a:prstGeom prst="rect">
            <a:avLst/>
          </a:prstGeom>
          <a:noFill/>
        </p:spPr>
        <p:txBody>
          <a:bodyPr wrap="none" lIns="0" tIns="0" rIns="0" bIns="0" rtlCol="0" anchor="ctr">
            <a:spAutoFit/>
          </a:bodyPr>
          <a:lstStyle/>
          <a:p>
            <a:pPr>
              <a:lnSpc>
                <a:spcPts val="1800"/>
              </a:lnSpc>
            </a:pPr>
            <a:r>
              <a:rPr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LLM</a:t>
            </a:r>
            <a:r>
              <a:rPr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向け</a:t>
            </a:r>
            <a:endParaRPr lang="en-US" altLang="ja-JP" sz="1600" dirty="0">
              <a:solidFill>
                <a:srgbClr val="FF0000"/>
              </a:solidFill>
              <a:latin typeface="UD デジタル 教科書体 NK-B" panose="02020700000000000000" pitchFamily="18" charset="-128"/>
              <a:ea typeface="UD デジタル 教科書体 NK-B" panose="02020700000000000000" pitchFamily="18" charset="-128"/>
            </a:endParaRPr>
          </a:p>
          <a:p>
            <a:pPr>
              <a:lnSpc>
                <a:spcPts val="1800"/>
              </a:lnSpc>
            </a:pPr>
            <a:r>
              <a:rPr lang="en-US" altLang="ja-JP" sz="1600" dirty="0">
                <a:solidFill>
                  <a:srgbClr val="FF0000"/>
                </a:solidFill>
                <a:latin typeface="UD デジタル 教科書体 NK-B" panose="02020700000000000000" pitchFamily="18" charset="-128"/>
                <a:ea typeface="UD デジタル 教科書体 NK-B" panose="02020700000000000000" pitchFamily="18" charset="-128"/>
              </a:rPr>
              <a:t>SIMD</a:t>
            </a:r>
            <a:r>
              <a:rPr lang="ja-JP" altLang="en-US" sz="1600" dirty="0">
                <a:solidFill>
                  <a:srgbClr val="FF0000"/>
                </a:solidFill>
                <a:latin typeface="UD デジタル 教科書体 NK-B" panose="02020700000000000000" pitchFamily="18" charset="-128"/>
                <a:ea typeface="UD デジタル 教科書体 NK-B" panose="02020700000000000000" pitchFamily="18" charset="-128"/>
              </a:rPr>
              <a:t>追加</a:t>
            </a:r>
            <a:endParaRPr kumimoji="1" lang="ja-JP" altLang="en-US" sz="1600" dirty="0">
              <a:solidFill>
                <a:srgbClr val="FF0000"/>
              </a:solidFill>
              <a:latin typeface="UD デジタル 教科書体 NK-B" panose="02020700000000000000" pitchFamily="18" charset="-128"/>
              <a:ea typeface="UD デジタル 教科書体 NK-B" panose="02020700000000000000" pitchFamily="18" charset="-128"/>
            </a:endParaRPr>
          </a:p>
        </p:txBody>
      </p:sp>
      <p:sp>
        <p:nvSpPr>
          <p:cNvPr id="9" name="四角形: 角を丸くする 8">
            <a:extLst>
              <a:ext uri="{FF2B5EF4-FFF2-40B4-BE49-F238E27FC236}">
                <a16:creationId xmlns:a16="http://schemas.microsoft.com/office/drawing/2014/main" id="{1A6B525A-9BE0-8EF2-6962-92E6747C49B8}"/>
              </a:ext>
            </a:extLst>
          </p:cNvPr>
          <p:cNvSpPr/>
          <p:nvPr/>
        </p:nvSpPr>
        <p:spPr>
          <a:xfrm>
            <a:off x="5927646" y="3933056"/>
            <a:ext cx="1392490" cy="2835696"/>
          </a:xfrm>
          <a:prstGeom prst="roundRect">
            <a:avLst>
              <a:gd name="adj" fmla="val 6691"/>
            </a:avLst>
          </a:prstGeom>
          <a:solidFill>
            <a:srgbClr val="FF00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F1652DAA-2019-B2B0-BE6A-760C52C55F45}"/>
              </a:ext>
            </a:extLst>
          </p:cNvPr>
          <p:cNvSpPr txBox="1"/>
          <p:nvPr/>
        </p:nvSpPr>
        <p:spPr>
          <a:xfrm>
            <a:off x="191344" y="188640"/>
            <a:ext cx="1814920" cy="523220"/>
          </a:xfrm>
          <a:prstGeom prst="rect">
            <a:avLst/>
          </a:prstGeom>
          <a:noFill/>
        </p:spPr>
        <p:txBody>
          <a:bodyPr wrap="none" rtlCol="0">
            <a:spAutoFit/>
          </a:bodyPr>
          <a:lstStyle/>
          <a:p>
            <a:r>
              <a:rPr lang="en-US" altLang="ja-JP" sz="2800" dirty="0">
                <a:latin typeface="UD デジタル 教科書体 NK-B" panose="02020700000000000000" pitchFamily="18" charset="-128"/>
                <a:ea typeface="UD デジタル 教科書体 NK-B" panose="02020700000000000000" pitchFamily="18" charset="-128"/>
              </a:rPr>
              <a:t>Stage#2</a:t>
            </a:r>
          </a:p>
        </p:txBody>
      </p:sp>
    </p:spTree>
    <p:extLst>
      <p:ext uri="{BB962C8B-B14F-4D97-AF65-F5344CB8AC3E}">
        <p14:creationId xmlns:p14="http://schemas.microsoft.com/office/powerpoint/2010/main" val="6148162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BD471C49-4333-E7F2-F221-9EF631B0CB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085257" y="1183589"/>
            <a:ext cx="3543828" cy="1710906"/>
          </a:xfrm>
          <a:prstGeom prst="rect">
            <a:avLst/>
          </a:prstGeom>
        </p:spPr>
      </p:pic>
      <p:pic>
        <p:nvPicPr>
          <p:cNvPr id="5" name="図 4">
            <a:extLst>
              <a:ext uri="{FF2B5EF4-FFF2-40B4-BE49-F238E27FC236}">
                <a16:creationId xmlns:a16="http://schemas.microsoft.com/office/drawing/2014/main" id="{7DC6D29D-D5DC-DEAD-603A-DD06E14A8A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43996"/>
          <a:stretch/>
        </p:blipFill>
        <p:spPr>
          <a:xfrm>
            <a:off x="28163" y="0"/>
            <a:ext cx="7003941" cy="6768752"/>
          </a:xfrm>
          <a:prstGeom prst="rect">
            <a:avLst/>
          </a:prstGeom>
        </p:spPr>
      </p:pic>
      <p:sp>
        <p:nvSpPr>
          <p:cNvPr id="2" name="日付プレースホルダー 1">
            <a:extLst>
              <a:ext uri="{FF2B5EF4-FFF2-40B4-BE49-F238E27FC236}">
                <a16:creationId xmlns:a16="http://schemas.microsoft.com/office/drawing/2014/main" id="{54ABB1C1-20F5-5FC7-1AD4-2FC9F0E1AC80}"/>
              </a:ext>
            </a:extLst>
          </p:cNvPr>
          <p:cNvSpPr>
            <a:spLocks noGrp="1"/>
          </p:cNvSpPr>
          <p:nvPr>
            <p:ph type="dt" sz="half" idx="10"/>
          </p:nvPr>
        </p:nvSpPr>
        <p:spPr/>
        <p:txBody>
          <a:bodyPr/>
          <a:lstStyle/>
          <a:p>
            <a:r>
              <a:rPr lang="en-US" altLang="ja-JP"/>
              <a:t>20250101</a:t>
            </a:r>
            <a:endParaRPr lang="ja-JP" altLang="en-US" dirty="0"/>
          </a:p>
        </p:txBody>
      </p:sp>
      <p:sp>
        <p:nvSpPr>
          <p:cNvPr id="3" name="スライド番号プレースホルダー 2">
            <a:extLst>
              <a:ext uri="{FF2B5EF4-FFF2-40B4-BE49-F238E27FC236}">
                <a16:creationId xmlns:a16="http://schemas.microsoft.com/office/drawing/2014/main" id="{F2960523-2294-11DC-6DB0-68290390B6A0}"/>
              </a:ext>
            </a:extLst>
          </p:cNvPr>
          <p:cNvSpPr>
            <a:spLocks noGrp="1"/>
          </p:cNvSpPr>
          <p:nvPr>
            <p:ph type="sldNum" sz="quarter" idx="12"/>
          </p:nvPr>
        </p:nvSpPr>
        <p:spPr/>
        <p:txBody>
          <a:bodyPr/>
          <a:lstStyle/>
          <a:p>
            <a:fld id="{06DC7A49-3CC3-4F3C-B83B-40D6CA7B37EB}" type="slidenum">
              <a:rPr lang="ja-JP" altLang="en-US" smtClean="0"/>
              <a:pPr/>
              <a:t>25</a:t>
            </a:fld>
            <a:endParaRPr lang="ja-JP" altLang="en-US" dirty="0"/>
          </a:p>
        </p:txBody>
      </p:sp>
      <p:sp>
        <p:nvSpPr>
          <p:cNvPr id="7" name="テキスト ボックス 6">
            <a:extLst>
              <a:ext uri="{FF2B5EF4-FFF2-40B4-BE49-F238E27FC236}">
                <a16:creationId xmlns:a16="http://schemas.microsoft.com/office/drawing/2014/main" id="{41DA2558-EFBE-89CC-367A-FF9CE263820A}"/>
              </a:ext>
            </a:extLst>
          </p:cNvPr>
          <p:cNvSpPr txBox="1"/>
          <p:nvPr/>
        </p:nvSpPr>
        <p:spPr>
          <a:xfrm>
            <a:off x="7608168" y="4797152"/>
            <a:ext cx="4176464" cy="1384995"/>
          </a:xfrm>
          <a:prstGeom prst="rect">
            <a:avLst/>
          </a:prstGeom>
          <a:solidFill>
            <a:schemeClr val="bg1"/>
          </a:solidFill>
        </p:spPr>
        <p:txBody>
          <a:bodyPr wrap="square" lIns="0" tIns="0" rIns="0" bIns="0" rtlCol="0" anchor="ctr">
            <a:spAutoFit/>
          </a:bodyPr>
          <a:lstStyle/>
          <a:p>
            <a:r>
              <a:rPr lang="en-US" altLang="ja-JP" dirty="0">
                <a:latin typeface="UD デジタル 教科書体 NK-B" panose="02020700000000000000" pitchFamily="18" charset="-128"/>
                <a:ea typeface="UD デジタル 教科書体 NK-B" panose="02020700000000000000" pitchFamily="18" charset="-128"/>
              </a:rPr>
              <a:t>0. Register Read</a:t>
            </a:r>
          </a:p>
          <a:p>
            <a:pPr marL="342900" indent="-342900">
              <a:buFontTx/>
              <a:buAutoNum type="arabicPeriod"/>
            </a:pPr>
            <a:r>
              <a:rPr lang="en-US" altLang="ja-JP" dirty="0" err="1">
                <a:highlight>
                  <a:srgbClr val="FFFF00"/>
                </a:highlight>
                <a:latin typeface="UD デジタル 教科書体 NK-B" panose="02020700000000000000" pitchFamily="18" charset="-128"/>
                <a:ea typeface="UD デジタル 教科書体 NK-B" panose="02020700000000000000" pitchFamily="18" charset="-128"/>
              </a:rPr>
              <a:t>Compare&amp;Synchronize</a:t>
            </a:r>
            <a:r>
              <a:rPr lang="en-US" altLang="ja-JP" dirty="0">
                <a:highlight>
                  <a:srgbClr val="FFFF00"/>
                </a:highlight>
                <a:latin typeface="UD デジタル 教科書体 NK-B" panose="02020700000000000000" pitchFamily="18" charset="-128"/>
                <a:ea typeface="UD デジタル 教科書体 NK-B" panose="02020700000000000000" pitchFamily="18" charset="-128"/>
              </a:rPr>
              <a:t> Address</a:t>
            </a: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Dual Address Generator</a:t>
            </a: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Offset Mask</a:t>
            </a:r>
          </a:p>
          <a:p>
            <a:pPr marL="342900" indent="-342900">
              <a:buAutoNum type="arabicPeriod"/>
            </a:pPr>
            <a:r>
              <a:rPr lang="en-US" altLang="ja-JP" dirty="0">
                <a:latin typeface="UD デジタル 教科書体 NK-B" panose="02020700000000000000" pitchFamily="18" charset="-128"/>
                <a:ea typeface="UD デジタル 教科書体 NK-B" panose="02020700000000000000" pitchFamily="18" charset="-128"/>
              </a:rPr>
              <a:t>Cache Partitioning</a:t>
            </a:r>
          </a:p>
        </p:txBody>
      </p:sp>
      <p:sp>
        <p:nvSpPr>
          <p:cNvPr id="8" name="左中かっこ 7">
            <a:extLst>
              <a:ext uri="{FF2B5EF4-FFF2-40B4-BE49-F238E27FC236}">
                <a16:creationId xmlns:a16="http://schemas.microsoft.com/office/drawing/2014/main" id="{A2FF7E4D-A6D9-0A1E-7209-7CAAB88A26EC}"/>
              </a:ext>
            </a:extLst>
          </p:cNvPr>
          <p:cNvSpPr/>
          <p:nvPr/>
        </p:nvSpPr>
        <p:spPr>
          <a:xfrm flipH="1">
            <a:off x="7112851" y="4106690"/>
            <a:ext cx="351300" cy="2562670"/>
          </a:xfrm>
          <a:prstGeom prst="leftBrace">
            <a:avLst>
              <a:gd name="adj1" fmla="val 8333"/>
              <a:gd name="adj2" fmla="val 5781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43" name="グループ化 42">
            <a:extLst>
              <a:ext uri="{FF2B5EF4-FFF2-40B4-BE49-F238E27FC236}">
                <a16:creationId xmlns:a16="http://schemas.microsoft.com/office/drawing/2014/main" id="{58F318EB-AB39-A66C-5456-A8F1DE29A437}"/>
              </a:ext>
            </a:extLst>
          </p:cNvPr>
          <p:cNvGrpSpPr/>
          <p:nvPr/>
        </p:nvGrpSpPr>
        <p:grpSpPr>
          <a:xfrm>
            <a:off x="7320137" y="260648"/>
            <a:ext cx="2661405" cy="3429001"/>
            <a:chOff x="6272950" y="-1"/>
            <a:chExt cx="4644695" cy="6826075"/>
          </a:xfrm>
        </p:grpSpPr>
        <p:pic>
          <p:nvPicPr>
            <p:cNvPr id="9" name="図 8">
              <a:extLst>
                <a:ext uri="{FF2B5EF4-FFF2-40B4-BE49-F238E27FC236}">
                  <a16:creationId xmlns:a16="http://schemas.microsoft.com/office/drawing/2014/main" id="{83835854-7E62-6A93-1601-97CC1E4060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4510" y="-1"/>
              <a:ext cx="4249345" cy="6826075"/>
            </a:xfrm>
            <a:prstGeom prst="rect">
              <a:avLst/>
            </a:prstGeom>
          </p:spPr>
        </p:pic>
        <p:sp>
          <p:nvSpPr>
            <p:cNvPr id="10" name="円弧 9">
              <a:extLst>
                <a:ext uri="{FF2B5EF4-FFF2-40B4-BE49-F238E27FC236}">
                  <a16:creationId xmlns:a16="http://schemas.microsoft.com/office/drawing/2014/main" id="{EEBCA783-CA8D-94F9-79B6-7EF0A1D2544E}"/>
                </a:ext>
              </a:extLst>
            </p:cNvPr>
            <p:cNvSpPr/>
            <p:nvPr/>
          </p:nvSpPr>
          <p:spPr>
            <a:xfrm>
              <a:off x="8617760" y="1754149"/>
              <a:ext cx="382345" cy="2790401"/>
            </a:xfrm>
            <a:prstGeom prst="arc">
              <a:avLst>
                <a:gd name="adj1" fmla="val 5017479"/>
                <a:gd name="adj2" fmla="val 16726999"/>
              </a:avLst>
            </a:prstGeom>
            <a:ln w="762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800">
                <a:latin typeface="Arial" panose="020B0604020202020204" pitchFamily="34" charset="0"/>
                <a:ea typeface="+mj-ea"/>
                <a:cs typeface="Arial" panose="020B0604020202020204" pitchFamily="34" charset="0"/>
              </a:endParaRPr>
            </a:p>
          </p:txBody>
        </p:sp>
        <p:sp>
          <p:nvSpPr>
            <p:cNvPr id="11" name="円弧 10">
              <a:extLst>
                <a:ext uri="{FF2B5EF4-FFF2-40B4-BE49-F238E27FC236}">
                  <a16:creationId xmlns:a16="http://schemas.microsoft.com/office/drawing/2014/main" id="{D80A4F1D-88A0-9915-6074-38FABEEB839D}"/>
                </a:ext>
              </a:extLst>
            </p:cNvPr>
            <p:cNvSpPr/>
            <p:nvPr/>
          </p:nvSpPr>
          <p:spPr>
            <a:xfrm>
              <a:off x="7703961" y="1772060"/>
              <a:ext cx="382345" cy="2790401"/>
            </a:xfrm>
            <a:prstGeom prst="arc">
              <a:avLst>
                <a:gd name="adj1" fmla="val 5017479"/>
                <a:gd name="adj2" fmla="val 16726999"/>
              </a:avLst>
            </a:prstGeom>
            <a:ln w="76200">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800">
                <a:latin typeface="Arial" panose="020B0604020202020204" pitchFamily="34" charset="0"/>
                <a:ea typeface="+mj-ea"/>
                <a:cs typeface="Arial" panose="020B0604020202020204" pitchFamily="34" charset="0"/>
              </a:endParaRPr>
            </a:p>
          </p:txBody>
        </p:sp>
        <p:sp>
          <p:nvSpPr>
            <p:cNvPr id="12" name="円弧 11">
              <a:extLst>
                <a:ext uri="{FF2B5EF4-FFF2-40B4-BE49-F238E27FC236}">
                  <a16:creationId xmlns:a16="http://schemas.microsoft.com/office/drawing/2014/main" id="{2D3835F1-877D-BFAE-0C36-649CD5CC4382}"/>
                </a:ext>
              </a:extLst>
            </p:cNvPr>
            <p:cNvSpPr/>
            <p:nvPr/>
          </p:nvSpPr>
          <p:spPr>
            <a:xfrm flipH="1">
              <a:off x="8243970" y="2088888"/>
              <a:ext cx="382344" cy="3716376"/>
            </a:xfrm>
            <a:prstGeom prst="arc">
              <a:avLst>
                <a:gd name="adj1" fmla="val 5226353"/>
                <a:gd name="adj2" fmla="val 16478705"/>
              </a:avLst>
            </a:prstGeom>
            <a:ln w="76200">
              <a:solidFill>
                <a:srgbClr val="FF99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800">
                <a:latin typeface="Arial" panose="020B0604020202020204" pitchFamily="34" charset="0"/>
                <a:ea typeface="+mj-ea"/>
                <a:cs typeface="Arial" panose="020B0604020202020204" pitchFamily="34" charset="0"/>
              </a:endParaRPr>
            </a:p>
          </p:txBody>
        </p:sp>
        <p:sp>
          <p:nvSpPr>
            <p:cNvPr id="13" name="円弧 12">
              <a:extLst>
                <a:ext uri="{FF2B5EF4-FFF2-40B4-BE49-F238E27FC236}">
                  <a16:creationId xmlns:a16="http://schemas.microsoft.com/office/drawing/2014/main" id="{2CD6753F-5A00-F763-5AF3-A5043DB7CF8E}"/>
                </a:ext>
              </a:extLst>
            </p:cNvPr>
            <p:cNvSpPr/>
            <p:nvPr/>
          </p:nvSpPr>
          <p:spPr>
            <a:xfrm>
              <a:off x="7033584" y="2060849"/>
              <a:ext cx="382345" cy="2330487"/>
            </a:xfrm>
            <a:prstGeom prst="arc">
              <a:avLst>
                <a:gd name="adj1" fmla="val 5017479"/>
                <a:gd name="adj2" fmla="val 16726999"/>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800">
                <a:latin typeface="Arial" panose="020B0604020202020204" pitchFamily="34" charset="0"/>
                <a:ea typeface="+mj-ea"/>
                <a:cs typeface="Arial" panose="020B0604020202020204" pitchFamily="34" charset="0"/>
              </a:endParaRPr>
            </a:p>
          </p:txBody>
        </p:sp>
        <p:sp>
          <p:nvSpPr>
            <p:cNvPr id="14" name="円弧 13">
              <a:extLst>
                <a:ext uri="{FF2B5EF4-FFF2-40B4-BE49-F238E27FC236}">
                  <a16:creationId xmlns:a16="http://schemas.microsoft.com/office/drawing/2014/main" id="{02A57693-ED61-258F-CA17-B4C6780D9A5A}"/>
                </a:ext>
              </a:extLst>
            </p:cNvPr>
            <p:cNvSpPr/>
            <p:nvPr/>
          </p:nvSpPr>
          <p:spPr>
            <a:xfrm flipH="1">
              <a:off x="9144120" y="2088888"/>
              <a:ext cx="382344" cy="3716376"/>
            </a:xfrm>
            <a:prstGeom prst="arc">
              <a:avLst>
                <a:gd name="adj1" fmla="val 5226353"/>
                <a:gd name="adj2" fmla="val 16478705"/>
              </a:avLst>
            </a:prstGeom>
            <a:ln w="76200">
              <a:solidFill>
                <a:srgbClr val="FF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800">
                <a:latin typeface="Arial" panose="020B0604020202020204" pitchFamily="34" charset="0"/>
                <a:ea typeface="+mj-ea"/>
                <a:cs typeface="Arial" panose="020B0604020202020204" pitchFamily="34" charset="0"/>
              </a:endParaRPr>
            </a:p>
          </p:txBody>
        </p:sp>
        <p:sp>
          <p:nvSpPr>
            <p:cNvPr id="15" name="テキスト ボックス 14">
              <a:extLst>
                <a:ext uri="{FF2B5EF4-FFF2-40B4-BE49-F238E27FC236}">
                  <a16:creationId xmlns:a16="http://schemas.microsoft.com/office/drawing/2014/main" id="{F1E87DFD-7FEC-0A9C-6757-9A0B16B94306}"/>
                </a:ext>
              </a:extLst>
            </p:cNvPr>
            <p:cNvSpPr txBox="1"/>
            <p:nvPr/>
          </p:nvSpPr>
          <p:spPr>
            <a:xfrm>
              <a:off x="8680658" y="2154343"/>
              <a:ext cx="391455" cy="459515"/>
            </a:xfrm>
            <a:prstGeom prst="rect">
              <a:avLst/>
            </a:prstGeom>
            <a:noFill/>
          </p:spPr>
          <p:txBody>
            <a:bodyPr wrap="squar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①</a:t>
              </a:r>
            </a:p>
          </p:txBody>
        </p:sp>
        <p:sp>
          <p:nvSpPr>
            <p:cNvPr id="16" name="テキスト ボックス 15">
              <a:extLst>
                <a:ext uri="{FF2B5EF4-FFF2-40B4-BE49-F238E27FC236}">
                  <a16:creationId xmlns:a16="http://schemas.microsoft.com/office/drawing/2014/main" id="{AF0146D2-7AAF-9175-4DF7-5797E1E3EFCD}"/>
                </a:ext>
              </a:extLst>
            </p:cNvPr>
            <p:cNvSpPr txBox="1"/>
            <p:nvPr/>
          </p:nvSpPr>
          <p:spPr>
            <a:xfrm>
              <a:off x="7775969" y="2132855"/>
              <a:ext cx="391455" cy="459515"/>
            </a:xfrm>
            <a:prstGeom prst="rect">
              <a:avLst/>
            </a:prstGeom>
            <a:noFill/>
          </p:spPr>
          <p:txBody>
            <a:bodyPr wrap="squar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①</a:t>
              </a:r>
            </a:p>
          </p:txBody>
        </p:sp>
        <p:sp>
          <p:nvSpPr>
            <p:cNvPr id="17" name="テキスト ボックス 16">
              <a:extLst>
                <a:ext uri="{FF2B5EF4-FFF2-40B4-BE49-F238E27FC236}">
                  <a16:creationId xmlns:a16="http://schemas.microsoft.com/office/drawing/2014/main" id="{4C8DB8EA-91EB-7732-BFC1-C186CC2AB3E9}"/>
                </a:ext>
              </a:extLst>
            </p:cNvPr>
            <p:cNvSpPr txBox="1"/>
            <p:nvPr/>
          </p:nvSpPr>
          <p:spPr>
            <a:xfrm>
              <a:off x="7960578" y="2730406"/>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②</a:t>
              </a:r>
            </a:p>
          </p:txBody>
        </p:sp>
        <p:sp>
          <p:nvSpPr>
            <p:cNvPr id="18" name="テキスト ボックス 17">
              <a:extLst>
                <a:ext uri="{FF2B5EF4-FFF2-40B4-BE49-F238E27FC236}">
                  <a16:creationId xmlns:a16="http://schemas.microsoft.com/office/drawing/2014/main" id="{D0ADA297-8AA9-2019-7C4C-B84BB7747372}"/>
                </a:ext>
              </a:extLst>
            </p:cNvPr>
            <p:cNvSpPr txBox="1"/>
            <p:nvPr/>
          </p:nvSpPr>
          <p:spPr>
            <a:xfrm>
              <a:off x="8856088" y="2730406"/>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②</a:t>
              </a:r>
            </a:p>
          </p:txBody>
        </p:sp>
        <p:sp>
          <p:nvSpPr>
            <p:cNvPr id="19" name="テキスト ボックス 18">
              <a:extLst>
                <a:ext uri="{FF2B5EF4-FFF2-40B4-BE49-F238E27FC236}">
                  <a16:creationId xmlns:a16="http://schemas.microsoft.com/office/drawing/2014/main" id="{12517D0A-5566-7ABB-F6B6-E5BC18DAE033}"/>
                </a:ext>
              </a:extLst>
            </p:cNvPr>
            <p:cNvSpPr txBox="1"/>
            <p:nvPr/>
          </p:nvSpPr>
          <p:spPr>
            <a:xfrm>
              <a:off x="7672546" y="3162454"/>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⑦</a:t>
              </a:r>
            </a:p>
          </p:txBody>
        </p:sp>
        <p:sp>
          <p:nvSpPr>
            <p:cNvPr id="20" name="テキスト ボックス 19">
              <a:extLst>
                <a:ext uri="{FF2B5EF4-FFF2-40B4-BE49-F238E27FC236}">
                  <a16:creationId xmlns:a16="http://schemas.microsoft.com/office/drawing/2014/main" id="{061BC89A-7128-5632-FD59-FC1B5A7FB956}"/>
                </a:ext>
              </a:extLst>
            </p:cNvPr>
            <p:cNvSpPr txBox="1"/>
            <p:nvPr/>
          </p:nvSpPr>
          <p:spPr>
            <a:xfrm>
              <a:off x="8576523" y="3162454"/>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⑦</a:t>
              </a:r>
            </a:p>
          </p:txBody>
        </p:sp>
        <p:sp>
          <p:nvSpPr>
            <p:cNvPr id="21" name="テキスト ボックス 20">
              <a:extLst>
                <a:ext uri="{FF2B5EF4-FFF2-40B4-BE49-F238E27FC236}">
                  <a16:creationId xmlns:a16="http://schemas.microsoft.com/office/drawing/2014/main" id="{1AD20434-97F2-06F3-8B93-1AA53B05B44C}"/>
                </a:ext>
              </a:extLst>
            </p:cNvPr>
            <p:cNvSpPr txBox="1"/>
            <p:nvPr/>
          </p:nvSpPr>
          <p:spPr>
            <a:xfrm>
              <a:off x="7692749" y="3882534"/>
              <a:ext cx="578809" cy="459515"/>
            </a:xfrm>
            <a:prstGeom prst="rect">
              <a:avLst/>
            </a:prstGeom>
            <a:noFill/>
          </p:spPr>
          <p:txBody>
            <a:bodyPr wrap="squar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⑨</a:t>
              </a:r>
            </a:p>
          </p:txBody>
        </p:sp>
        <p:sp>
          <p:nvSpPr>
            <p:cNvPr id="22" name="テキスト ボックス 21">
              <a:extLst>
                <a:ext uri="{FF2B5EF4-FFF2-40B4-BE49-F238E27FC236}">
                  <a16:creationId xmlns:a16="http://schemas.microsoft.com/office/drawing/2014/main" id="{EAF4F94E-D5A3-EC02-8C49-8E1A112D55FF}"/>
                </a:ext>
              </a:extLst>
            </p:cNvPr>
            <p:cNvSpPr txBox="1"/>
            <p:nvPr/>
          </p:nvSpPr>
          <p:spPr>
            <a:xfrm>
              <a:off x="8586518" y="3882534"/>
              <a:ext cx="578809" cy="459515"/>
            </a:xfrm>
            <a:prstGeom prst="rect">
              <a:avLst/>
            </a:prstGeom>
            <a:noFill/>
          </p:spPr>
          <p:txBody>
            <a:bodyPr wrap="squar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⑨</a:t>
              </a:r>
            </a:p>
          </p:txBody>
        </p:sp>
        <p:sp>
          <p:nvSpPr>
            <p:cNvPr id="23" name="テキスト ボックス 22">
              <a:extLst>
                <a:ext uri="{FF2B5EF4-FFF2-40B4-BE49-F238E27FC236}">
                  <a16:creationId xmlns:a16="http://schemas.microsoft.com/office/drawing/2014/main" id="{9025D05E-3F21-7308-4C9E-2F66E0360322}"/>
                </a:ext>
              </a:extLst>
            </p:cNvPr>
            <p:cNvSpPr txBox="1"/>
            <p:nvPr/>
          </p:nvSpPr>
          <p:spPr>
            <a:xfrm>
              <a:off x="8342923" y="2765707"/>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⑤</a:t>
              </a:r>
            </a:p>
          </p:txBody>
        </p:sp>
        <p:sp>
          <p:nvSpPr>
            <p:cNvPr id="24" name="テキスト ボックス 23">
              <a:extLst>
                <a:ext uri="{FF2B5EF4-FFF2-40B4-BE49-F238E27FC236}">
                  <a16:creationId xmlns:a16="http://schemas.microsoft.com/office/drawing/2014/main" id="{92AD3384-30C7-530F-5B2A-6F5C5CCE2C60}"/>
                </a:ext>
              </a:extLst>
            </p:cNvPr>
            <p:cNvSpPr txBox="1"/>
            <p:nvPr/>
          </p:nvSpPr>
          <p:spPr>
            <a:xfrm>
              <a:off x="8945885" y="3736204"/>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⑧</a:t>
              </a:r>
            </a:p>
          </p:txBody>
        </p:sp>
        <p:sp>
          <p:nvSpPr>
            <p:cNvPr id="25" name="テキスト ボックス 24">
              <a:extLst>
                <a:ext uri="{FF2B5EF4-FFF2-40B4-BE49-F238E27FC236}">
                  <a16:creationId xmlns:a16="http://schemas.microsoft.com/office/drawing/2014/main" id="{03F85831-4FA5-45E7-FC3E-ADF5AAACC5D4}"/>
                </a:ext>
              </a:extLst>
            </p:cNvPr>
            <p:cNvSpPr txBox="1"/>
            <p:nvPr/>
          </p:nvSpPr>
          <p:spPr>
            <a:xfrm>
              <a:off x="9274385" y="2774052"/>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⑤</a:t>
              </a:r>
            </a:p>
          </p:txBody>
        </p:sp>
        <p:sp>
          <p:nvSpPr>
            <p:cNvPr id="26" name="テキスト ボックス 25">
              <a:extLst>
                <a:ext uri="{FF2B5EF4-FFF2-40B4-BE49-F238E27FC236}">
                  <a16:creationId xmlns:a16="http://schemas.microsoft.com/office/drawing/2014/main" id="{877835ED-384B-7C7B-DF45-1EA60CCA9740}"/>
                </a:ext>
              </a:extLst>
            </p:cNvPr>
            <p:cNvSpPr txBox="1"/>
            <p:nvPr/>
          </p:nvSpPr>
          <p:spPr>
            <a:xfrm>
              <a:off x="8278017" y="3155345"/>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⑥</a:t>
              </a:r>
            </a:p>
          </p:txBody>
        </p:sp>
        <p:sp>
          <p:nvSpPr>
            <p:cNvPr id="27" name="テキスト ボックス 26">
              <a:extLst>
                <a:ext uri="{FF2B5EF4-FFF2-40B4-BE49-F238E27FC236}">
                  <a16:creationId xmlns:a16="http://schemas.microsoft.com/office/drawing/2014/main" id="{6D72CD74-D4F2-8904-F4A6-D65025D6E672}"/>
                </a:ext>
              </a:extLst>
            </p:cNvPr>
            <p:cNvSpPr txBox="1"/>
            <p:nvPr/>
          </p:nvSpPr>
          <p:spPr>
            <a:xfrm>
              <a:off x="9185369" y="3161594"/>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⑥</a:t>
              </a:r>
            </a:p>
          </p:txBody>
        </p:sp>
        <p:sp>
          <p:nvSpPr>
            <p:cNvPr id="28" name="テキスト ボックス 27">
              <a:extLst>
                <a:ext uri="{FF2B5EF4-FFF2-40B4-BE49-F238E27FC236}">
                  <a16:creationId xmlns:a16="http://schemas.microsoft.com/office/drawing/2014/main" id="{315E3963-20AE-2F86-B854-79410A96528B}"/>
                </a:ext>
              </a:extLst>
            </p:cNvPr>
            <p:cNvSpPr txBox="1"/>
            <p:nvPr/>
          </p:nvSpPr>
          <p:spPr>
            <a:xfrm>
              <a:off x="8032585" y="3738517"/>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⑧</a:t>
              </a:r>
            </a:p>
          </p:txBody>
        </p:sp>
        <p:sp>
          <p:nvSpPr>
            <p:cNvPr id="29" name="テキスト ボックス 28">
              <a:extLst>
                <a:ext uri="{FF2B5EF4-FFF2-40B4-BE49-F238E27FC236}">
                  <a16:creationId xmlns:a16="http://schemas.microsoft.com/office/drawing/2014/main" id="{F7DDA84A-4C11-F49E-4ACA-BC30293DB947}"/>
                </a:ext>
              </a:extLst>
            </p:cNvPr>
            <p:cNvSpPr txBox="1"/>
            <p:nvPr/>
          </p:nvSpPr>
          <p:spPr>
            <a:xfrm>
              <a:off x="8824674" y="5322694"/>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④</a:t>
              </a:r>
            </a:p>
          </p:txBody>
        </p:sp>
        <p:sp>
          <p:nvSpPr>
            <p:cNvPr id="30" name="テキスト ボックス 29">
              <a:extLst>
                <a:ext uri="{FF2B5EF4-FFF2-40B4-BE49-F238E27FC236}">
                  <a16:creationId xmlns:a16="http://schemas.microsoft.com/office/drawing/2014/main" id="{A10ABC5A-7850-0244-B722-8933DE2A81F2}"/>
                </a:ext>
              </a:extLst>
            </p:cNvPr>
            <p:cNvSpPr txBox="1"/>
            <p:nvPr/>
          </p:nvSpPr>
          <p:spPr>
            <a:xfrm>
              <a:off x="7933137" y="5331920"/>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③</a:t>
              </a:r>
            </a:p>
          </p:txBody>
        </p:sp>
        <p:sp>
          <p:nvSpPr>
            <p:cNvPr id="31" name="テキスト ボックス 30">
              <a:extLst>
                <a:ext uri="{FF2B5EF4-FFF2-40B4-BE49-F238E27FC236}">
                  <a16:creationId xmlns:a16="http://schemas.microsoft.com/office/drawing/2014/main" id="{10B489D3-632B-2EED-F356-3E2E10CF8673}"/>
                </a:ext>
              </a:extLst>
            </p:cNvPr>
            <p:cNvSpPr txBox="1"/>
            <p:nvPr/>
          </p:nvSpPr>
          <p:spPr>
            <a:xfrm>
              <a:off x="8450473" y="5766932"/>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⑩</a:t>
              </a:r>
            </a:p>
          </p:txBody>
        </p:sp>
        <p:sp>
          <p:nvSpPr>
            <p:cNvPr id="32" name="テキスト ボックス 31">
              <a:extLst>
                <a:ext uri="{FF2B5EF4-FFF2-40B4-BE49-F238E27FC236}">
                  <a16:creationId xmlns:a16="http://schemas.microsoft.com/office/drawing/2014/main" id="{E352FE0A-858C-D631-FCC7-9402F3D893DE}"/>
                </a:ext>
              </a:extLst>
            </p:cNvPr>
            <p:cNvSpPr txBox="1"/>
            <p:nvPr/>
          </p:nvSpPr>
          <p:spPr>
            <a:xfrm>
              <a:off x="9449133" y="5779979"/>
              <a:ext cx="523704" cy="459515"/>
            </a:xfrm>
            <a:prstGeom prst="rect">
              <a:avLst/>
            </a:prstGeom>
            <a:noFill/>
          </p:spPr>
          <p:txBody>
            <a:bodyPr wrap="none" rtlCol="0">
              <a:spAutoFit/>
            </a:bodyPr>
            <a:lstStyle/>
            <a:p>
              <a:r>
                <a:rPr lang="ja-JP" altLang="en-US" sz="900" b="1" dirty="0">
                  <a:solidFill>
                    <a:srgbClr val="FF0000"/>
                  </a:solidFill>
                  <a:latin typeface="Arial" panose="020B0604020202020204" pitchFamily="34" charset="0"/>
                  <a:ea typeface="+mj-ea"/>
                  <a:cs typeface="Arial" panose="020B0604020202020204" pitchFamily="34" charset="0"/>
                </a:rPr>
                <a:t>⑪</a:t>
              </a:r>
            </a:p>
          </p:txBody>
        </p:sp>
        <p:sp>
          <p:nvSpPr>
            <p:cNvPr id="33" name="正方形/長方形 32">
              <a:extLst>
                <a:ext uri="{FF2B5EF4-FFF2-40B4-BE49-F238E27FC236}">
                  <a16:creationId xmlns:a16="http://schemas.microsoft.com/office/drawing/2014/main" id="{67B36F49-62FD-BD3C-7BBD-95F307E5E2E3}"/>
                </a:ext>
              </a:extLst>
            </p:cNvPr>
            <p:cNvSpPr/>
            <p:nvPr/>
          </p:nvSpPr>
          <p:spPr>
            <a:xfrm>
              <a:off x="9696402" y="3068961"/>
              <a:ext cx="720080" cy="245076"/>
            </a:xfrm>
            <a:prstGeom prst="rect">
              <a:avLst/>
            </a:prstGeom>
            <a:solidFill>
              <a:schemeClr val="bg1"/>
            </a:solidFill>
          </p:spPr>
          <p:txBody>
            <a:bodyPr wrap="square" lIns="0" tIns="0" rIns="0" bIns="0">
              <a:spAutoFit/>
            </a:bodyPr>
            <a:lstStyle/>
            <a:p>
              <a:r>
                <a:rPr lang="en-US" altLang="ja-JP" sz="800" b="1" dirty="0">
                  <a:solidFill>
                    <a:srgbClr val="FF0000"/>
                  </a:solidFill>
                  <a:latin typeface="Arial" panose="020B0604020202020204" pitchFamily="34" charset="0"/>
                  <a:ea typeface="+mj-ea"/>
                  <a:cs typeface="Arial" panose="020B0604020202020204" pitchFamily="34" charset="0"/>
                </a:rPr>
                <a:t>+offset</a:t>
              </a:r>
              <a:endParaRPr lang="ja-JP" altLang="en-US" sz="800" dirty="0">
                <a:solidFill>
                  <a:srgbClr val="FF0000"/>
                </a:solidFill>
                <a:latin typeface="Arial" panose="020B0604020202020204" pitchFamily="34" charset="0"/>
                <a:ea typeface="+mj-ea"/>
                <a:cs typeface="Arial" panose="020B0604020202020204" pitchFamily="34" charset="0"/>
              </a:endParaRPr>
            </a:p>
          </p:txBody>
        </p:sp>
        <p:sp>
          <p:nvSpPr>
            <p:cNvPr id="34" name="正方形/長方形 33">
              <a:extLst>
                <a:ext uri="{FF2B5EF4-FFF2-40B4-BE49-F238E27FC236}">
                  <a16:creationId xmlns:a16="http://schemas.microsoft.com/office/drawing/2014/main" id="{7C6B4958-9AB9-77D4-4065-2CE6345FBFAD}"/>
                </a:ext>
              </a:extLst>
            </p:cNvPr>
            <p:cNvSpPr/>
            <p:nvPr/>
          </p:nvSpPr>
          <p:spPr>
            <a:xfrm>
              <a:off x="9713636" y="3671523"/>
              <a:ext cx="1204009" cy="245076"/>
            </a:xfrm>
            <a:prstGeom prst="rect">
              <a:avLst/>
            </a:prstGeom>
            <a:solidFill>
              <a:schemeClr val="bg1"/>
            </a:solidFill>
          </p:spPr>
          <p:txBody>
            <a:bodyPr wrap="square" lIns="0" tIns="0" rIns="0" bIns="0">
              <a:spAutoFit/>
            </a:bodyPr>
            <a:lstStyle/>
            <a:p>
              <a:r>
                <a:rPr lang="en-US" altLang="ja-JP" sz="800" b="1" dirty="0">
                  <a:solidFill>
                    <a:srgbClr val="FF0000"/>
                  </a:solidFill>
                  <a:latin typeface="Arial" panose="020B0604020202020204" pitchFamily="34" charset="0"/>
                  <a:ea typeface="+mj-ea"/>
                  <a:cs typeface="Arial" panose="020B0604020202020204" pitchFamily="34" charset="0"/>
                </a:rPr>
                <a:t>Mask address</a:t>
              </a:r>
              <a:endParaRPr lang="ja-JP" altLang="en-US" sz="800" dirty="0">
                <a:solidFill>
                  <a:srgbClr val="FF0000"/>
                </a:solidFill>
                <a:latin typeface="Arial" panose="020B0604020202020204" pitchFamily="34" charset="0"/>
                <a:ea typeface="+mj-ea"/>
                <a:cs typeface="Arial" panose="020B0604020202020204" pitchFamily="34" charset="0"/>
              </a:endParaRPr>
            </a:p>
          </p:txBody>
        </p:sp>
        <p:sp>
          <p:nvSpPr>
            <p:cNvPr id="35" name="正方形/長方形 34">
              <a:extLst>
                <a:ext uri="{FF2B5EF4-FFF2-40B4-BE49-F238E27FC236}">
                  <a16:creationId xmlns:a16="http://schemas.microsoft.com/office/drawing/2014/main" id="{5E5F4623-0C92-F317-E482-13FDFBD40C5F}"/>
                </a:ext>
              </a:extLst>
            </p:cNvPr>
            <p:cNvSpPr/>
            <p:nvPr/>
          </p:nvSpPr>
          <p:spPr>
            <a:xfrm>
              <a:off x="7895716" y="6064233"/>
              <a:ext cx="864579" cy="245076"/>
            </a:xfrm>
            <a:prstGeom prst="rect">
              <a:avLst/>
            </a:prstGeom>
            <a:solidFill>
              <a:schemeClr val="bg1"/>
            </a:solidFill>
          </p:spPr>
          <p:txBody>
            <a:bodyPr wrap="square" lIns="0" tIns="0" rIns="0" bIns="0">
              <a:spAutoFit/>
            </a:bodyPr>
            <a:lstStyle/>
            <a:p>
              <a:r>
                <a:rPr lang="en-US" altLang="ja-JP" sz="800" b="1" dirty="0">
                  <a:solidFill>
                    <a:srgbClr val="FF0000"/>
                  </a:solidFill>
                  <a:latin typeface="Arial" panose="020B0604020202020204" pitchFamily="34" charset="0"/>
                  <a:ea typeface="+mj-ea"/>
                  <a:cs typeface="Arial" panose="020B0604020202020204" pitchFamily="34" charset="0"/>
                </a:rPr>
                <a:t>Load</a:t>
              </a:r>
              <a:r>
                <a:rPr lang="ja-JP" altLang="en-US" sz="800" b="1" dirty="0">
                  <a:solidFill>
                    <a:srgbClr val="FF0000"/>
                  </a:solidFill>
                  <a:latin typeface="Arial" panose="020B0604020202020204" pitchFamily="34" charset="0"/>
                  <a:ea typeface="+mj-ea"/>
                  <a:cs typeface="Arial" panose="020B0604020202020204" pitchFamily="34" charset="0"/>
                </a:rPr>
                <a:t> </a:t>
              </a:r>
              <a:r>
                <a:rPr lang="en-US" altLang="ja-JP" sz="800" b="1" dirty="0">
                  <a:solidFill>
                    <a:srgbClr val="FF0000"/>
                  </a:solidFill>
                  <a:latin typeface="Arial" panose="020B0604020202020204" pitchFamily="34" charset="0"/>
                  <a:ea typeface="+mj-ea"/>
                  <a:cs typeface="Arial" panose="020B0604020202020204" pitchFamily="34" charset="0"/>
                </a:rPr>
                <a:t>B42</a:t>
              </a:r>
              <a:endParaRPr lang="ja-JP" altLang="en-US" sz="800" dirty="0">
                <a:solidFill>
                  <a:srgbClr val="FF0000"/>
                </a:solidFill>
                <a:latin typeface="Arial" panose="020B0604020202020204" pitchFamily="34" charset="0"/>
                <a:ea typeface="+mj-ea"/>
                <a:cs typeface="Arial" panose="020B0604020202020204" pitchFamily="34" charset="0"/>
              </a:endParaRPr>
            </a:p>
          </p:txBody>
        </p:sp>
        <p:sp>
          <p:nvSpPr>
            <p:cNvPr id="36" name="正方形/長方形 35">
              <a:extLst>
                <a:ext uri="{FF2B5EF4-FFF2-40B4-BE49-F238E27FC236}">
                  <a16:creationId xmlns:a16="http://schemas.microsoft.com/office/drawing/2014/main" id="{2C94DC30-7BDE-E7A9-6BF4-4DD6952E578E}"/>
                </a:ext>
              </a:extLst>
            </p:cNvPr>
            <p:cNvSpPr/>
            <p:nvPr/>
          </p:nvSpPr>
          <p:spPr>
            <a:xfrm>
              <a:off x="9092264" y="6069212"/>
              <a:ext cx="864579" cy="245076"/>
            </a:xfrm>
            <a:prstGeom prst="rect">
              <a:avLst/>
            </a:prstGeom>
            <a:solidFill>
              <a:schemeClr val="bg1"/>
            </a:solidFill>
          </p:spPr>
          <p:txBody>
            <a:bodyPr wrap="square" lIns="0" tIns="0" rIns="0" bIns="0">
              <a:spAutoFit/>
            </a:bodyPr>
            <a:lstStyle/>
            <a:p>
              <a:r>
                <a:rPr lang="en-US" altLang="ja-JP" sz="800" b="1" dirty="0">
                  <a:solidFill>
                    <a:srgbClr val="FF0000"/>
                  </a:solidFill>
                  <a:latin typeface="Arial" panose="020B0604020202020204" pitchFamily="34" charset="0"/>
                  <a:ea typeface="+mj-ea"/>
                  <a:cs typeface="Arial" panose="020B0604020202020204" pitchFamily="34" charset="0"/>
                </a:rPr>
                <a:t>Load A00</a:t>
              </a:r>
              <a:endParaRPr lang="ja-JP" altLang="en-US" sz="800" dirty="0">
                <a:solidFill>
                  <a:srgbClr val="FF0000"/>
                </a:solidFill>
                <a:latin typeface="Arial" panose="020B0604020202020204" pitchFamily="34" charset="0"/>
                <a:ea typeface="+mj-ea"/>
                <a:cs typeface="Arial" panose="020B0604020202020204" pitchFamily="34" charset="0"/>
              </a:endParaRPr>
            </a:p>
          </p:txBody>
        </p:sp>
        <p:sp>
          <p:nvSpPr>
            <p:cNvPr id="37" name="正方形/長方形 36">
              <a:extLst>
                <a:ext uri="{FF2B5EF4-FFF2-40B4-BE49-F238E27FC236}">
                  <a16:creationId xmlns:a16="http://schemas.microsoft.com/office/drawing/2014/main" id="{62CE2628-1A44-CAAD-3B39-B3B54FED1E36}"/>
                </a:ext>
              </a:extLst>
            </p:cNvPr>
            <p:cNvSpPr/>
            <p:nvPr/>
          </p:nvSpPr>
          <p:spPr>
            <a:xfrm>
              <a:off x="7487937" y="628963"/>
              <a:ext cx="1978089" cy="490149"/>
            </a:xfrm>
            <a:prstGeom prst="rect">
              <a:avLst/>
            </a:prstGeom>
            <a:noFill/>
          </p:spPr>
          <p:txBody>
            <a:bodyPr wrap="square" tIns="0" rIns="0" bIns="0">
              <a:spAutoFit/>
            </a:bodyPr>
            <a:lstStyle/>
            <a:p>
              <a:r>
                <a:rPr lang="en-US" altLang="ja-JP" sz="800" b="1" dirty="0">
                  <a:solidFill>
                    <a:srgbClr val="FF0000"/>
                  </a:solidFill>
                  <a:latin typeface="+mj-ea"/>
                  <a:ea typeface="+mj-ea"/>
                  <a:cs typeface="Arial" panose="020B0604020202020204" pitchFamily="34" charset="0"/>
                </a:rPr>
                <a:t>Base address of B and A</a:t>
              </a:r>
            </a:p>
          </p:txBody>
        </p:sp>
        <p:cxnSp>
          <p:nvCxnSpPr>
            <p:cNvPr id="38" name="直線矢印コネクタ 37">
              <a:extLst>
                <a:ext uri="{FF2B5EF4-FFF2-40B4-BE49-F238E27FC236}">
                  <a16:creationId xmlns:a16="http://schemas.microsoft.com/office/drawing/2014/main" id="{0C1A34A5-41DC-067B-7A47-F5CB856E8078}"/>
                </a:ext>
              </a:extLst>
            </p:cNvPr>
            <p:cNvCxnSpPr>
              <a:cxnSpLocks/>
            </p:cNvCxnSpPr>
            <p:nvPr/>
          </p:nvCxnSpPr>
          <p:spPr>
            <a:xfrm>
              <a:off x="8928096" y="908721"/>
              <a:ext cx="0" cy="893967"/>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B0114B2A-5D32-1860-E2B3-930E37AA8CDD}"/>
                </a:ext>
              </a:extLst>
            </p:cNvPr>
            <p:cNvCxnSpPr>
              <a:cxnSpLocks/>
            </p:cNvCxnSpPr>
            <p:nvPr/>
          </p:nvCxnSpPr>
          <p:spPr>
            <a:xfrm>
              <a:off x="8018280" y="908721"/>
              <a:ext cx="0" cy="893967"/>
            </a:xfrm>
            <a:prstGeom prst="straightConnector1">
              <a:avLst/>
            </a:prstGeom>
            <a:ln w="76200">
              <a:solidFill>
                <a:srgbClr val="008000"/>
              </a:solidFill>
              <a:tailEnd type="triangle"/>
            </a:ln>
          </p:spPr>
          <p:style>
            <a:lnRef idx="1">
              <a:schemeClr val="accent1"/>
            </a:lnRef>
            <a:fillRef idx="0">
              <a:schemeClr val="accent1"/>
            </a:fillRef>
            <a:effectRef idx="0">
              <a:schemeClr val="accent1"/>
            </a:effectRef>
            <a:fontRef idx="minor">
              <a:schemeClr val="tx1"/>
            </a:fontRef>
          </p:style>
        </p:cxnSp>
        <p:sp>
          <p:nvSpPr>
            <p:cNvPr id="40" name="円弧 39">
              <a:extLst>
                <a:ext uri="{FF2B5EF4-FFF2-40B4-BE49-F238E27FC236}">
                  <a16:creationId xmlns:a16="http://schemas.microsoft.com/office/drawing/2014/main" id="{12F49CD7-C925-08E2-DF6B-18E1CB1EAB10}"/>
                </a:ext>
              </a:extLst>
            </p:cNvPr>
            <p:cNvSpPr/>
            <p:nvPr/>
          </p:nvSpPr>
          <p:spPr>
            <a:xfrm>
              <a:off x="6272950" y="2204864"/>
              <a:ext cx="2871170" cy="4392488"/>
            </a:xfrm>
            <a:prstGeom prst="arc">
              <a:avLst>
                <a:gd name="adj1" fmla="val 4152620"/>
                <a:gd name="adj2" fmla="val 14930366"/>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800">
                <a:latin typeface="Arial" panose="020B0604020202020204" pitchFamily="34" charset="0"/>
                <a:ea typeface="+mj-ea"/>
                <a:cs typeface="Arial" panose="020B0604020202020204" pitchFamily="34" charset="0"/>
              </a:endParaRPr>
            </a:p>
          </p:txBody>
        </p:sp>
        <p:cxnSp>
          <p:nvCxnSpPr>
            <p:cNvPr id="41" name="直線矢印コネクタ 40">
              <a:extLst>
                <a:ext uri="{FF2B5EF4-FFF2-40B4-BE49-F238E27FC236}">
                  <a16:creationId xmlns:a16="http://schemas.microsoft.com/office/drawing/2014/main" id="{94F342E6-32B0-43A4-2DDC-BC0B46AE9186}"/>
                </a:ext>
              </a:extLst>
            </p:cNvPr>
            <p:cNvCxnSpPr>
              <a:cxnSpLocks/>
            </p:cNvCxnSpPr>
            <p:nvPr/>
          </p:nvCxnSpPr>
          <p:spPr>
            <a:xfrm>
              <a:off x="7328680" y="4179561"/>
              <a:ext cx="0" cy="477825"/>
            </a:xfrm>
            <a:prstGeom prst="straightConnector1">
              <a:avLst/>
            </a:prstGeom>
            <a:ln w="762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正方形/長方形 41">
              <a:extLst>
                <a:ext uri="{FF2B5EF4-FFF2-40B4-BE49-F238E27FC236}">
                  <a16:creationId xmlns:a16="http://schemas.microsoft.com/office/drawing/2014/main" id="{0C2ADA95-E38A-BD40-375F-48C70C527102}"/>
                </a:ext>
              </a:extLst>
            </p:cNvPr>
            <p:cNvSpPr/>
            <p:nvPr/>
          </p:nvSpPr>
          <p:spPr>
            <a:xfrm>
              <a:off x="6816080" y="4647171"/>
              <a:ext cx="985220" cy="245076"/>
            </a:xfrm>
            <a:prstGeom prst="rect">
              <a:avLst/>
            </a:prstGeom>
            <a:solidFill>
              <a:schemeClr val="bg1"/>
            </a:solidFill>
          </p:spPr>
          <p:txBody>
            <a:bodyPr wrap="square" lIns="0" tIns="0" rIns="0" bIns="0">
              <a:spAutoFit/>
            </a:bodyPr>
            <a:lstStyle/>
            <a:p>
              <a:pPr algn="ctr"/>
              <a:r>
                <a:rPr lang="en-US" altLang="ja-JP" sz="800" b="1" dirty="0">
                  <a:solidFill>
                    <a:srgbClr val="FF0000"/>
                  </a:solidFill>
                  <a:latin typeface="Arial" panose="020B0604020202020204" pitchFamily="34" charset="0"/>
                  <a:ea typeface="+mj-ea"/>
                  <a:cs typeface="Arial" panose="020B0604020202020204" pitchFamily="34" charset="0"/>
                </a:rPr>
                <a:t>Store to C</a:t>
              </a:r>
              <a:endParaRPr lang="ja-JP" altLang="en-US" sz="800" dirty="0">
                <a:solidFill>
                  <a:srgbClr val="FF0000"/>
                </a:solidFill>
                <a:latin typeface="Arial" panose="020B0604020202020204" pitchFamily="34" charset="0"/>
                <a:ea typeface="+mj-ea"/>
                <a:cs typeface="Arial" panose="020B0604020202020204" pitchFamily="34" charset="0"/>
              </a:endParaRPr>
            </a:p>
          </p:txBody>
        </p:sp>
      </p:grpSp>
      <p:sp>
        <p:nvSpPr>
          <p:cNvPr id="4" name="四角形: 角を丸くする 3">
            <a:extLst>
              <a:ext uri="{FF2B5EF4-FFF2-40B4-BE49-F238E27FC236}">
                <a16:creationId xmlns:a16="http://schemas.microsoft.com/office/drawing/2014/main" id="{EBC468D9-45B7-1BD2-1F5D-E01FC60D0204}"/>
              </a:ext>
            </a:extLst>
          </p:cNvPr>
          <p:cNvSpPr/>
          <p:nvPr/>
        </p:nvSpPr>
        <p:spPr>
          <a:xfrm>
            <a:off x="7434109" y="3814053"/>
            <a:ext cx="4176464" cy="335027"/>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altLang="ja-JP" sz="2000" dirty="0">
                <a:solidFill>
                  <a:schemeClr val="tx1"/>
                </a:solidFill>
                <a:latin typeface="UD デジタル 教科書体 NK-B" panose="02020700000000000000" pitchFamily="18" charset="-128"/>
                <a:ea typeface="UD デジタル 教科書体 NK-B" panose="02020700000000000000" pitchFamily="18" charset="-128"/>
              </a:rPr>
              <a:t>Sparse-Sparse MM</a:t>
            </a:r>
            <a:r>
              <a:rPr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　（ｓｐ</a:t>
            </a:r>
            <a:r>
              <a:rPr lang="en-US" altLang="ja-JP" sz="2000" dirty="0" err="1">
                <a:solidFill>
                  <a:schemeClr val="tx1"/>
                </a:solidFill>
                <a:latin typeface="UD デジタル 教科書体 NK-B" panose="02020700000000000000" pitchFamily="18" charset="-128"/>
                <a:ea typeface="UD デジタル 教科書体 NK-B" panose="02020700000000000000" pitchFamily="18" charset="-128"/>
              </a:rPr>
              <a:t>ge</a:t>
            </a:r>
            <a:r>
              <a:rPr lang="ja-JP" altLang="en-US" sz="2000" dirty="0">
                <a:solidFill>
                  <a:schemeClr val="tx1"/>
                </a:solidFill>
                <a:latin typeface="UD デジタル 教科書体 NK-B" panose="02020700000000000000" pitchFamily="18" charset="-128"/>
                <a:ea typeface="UD デジタル 教科書体 NK-B" panose="02020700000000000000" pitchFamily="18" charset="-128"/>
              </a:rPr>
              <a:t>ｍｍ）</a:t>
            </a:r>
            <a:endParaRPr kumimoji="1" lang="ja-JP" altLang="en-US" sz="2000" dirty="0">
              <a:solidFill>
                <a:schemeClr val="tx1"/>
              </a:solidFill>
              <a:latin typeface="UD デジタル 教科書体 NK-B" panose="02020700000000000000" pitchFamily="18" charset="-128"/>
              <a:ea typeface="UD デジタル 教科書体 NK-B" panose="02020700000000000000" pitchFamily="18" charset="-128"/>
            </a:endParaRPr>
          </a:p>
        </p:txBody>
      </p:sp>
      <p:sp>
        <p:nvSpPr>
          <p:cNvPr id="6" name="四角形: 角を丸くする 5">
            <a:extLst>
              <a:ext uri="{FF2B5EF4-FFF2-40B4-BE49-F238E27FC236}">
                <a16:creationId xmlns:a16="http://schemas.microsoft.com/office/drawing/2014/main" id="{59B99BF6-EEFD-1437-1E2C-CA0BBFE612BF}"/>
              </a:ext>
            </a:extLst>
          </p:cNvPr>
          <p:cNvSpPr/>
          <p:nvPr/>
        </p:nvSpPr>
        <p:spPr>
          <a:xfrm>
            <a:off x="4223792" y="3933056"/>
            <a:ext cx="1008112" cy="2835696"/>
          </a:xfrm>
          <a:prstGeom prst="roundRect">
            <a:avLst>
              <a:gd name="adj" fmla="val 6691"/>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四角形: 角を丸くする 44">
            <a:extLst>
              <a:ext uri="{FF2B5EF4-FFF2-40B4-BE49-F238E27FC236}">
                <a16:creationId xmlns:a16="http://schemas.microsoft.com/office/drawing/2014/main" id="{9AD0A2B0-9BA4-0603-9ACF-3636C7A046A3}"/>
              </a:ext>
            </a:extLst>
          </p:cNvPr>
          <p:cNvSpPr/>
          <p:nvPr/>
        </p:nvSpPr>
        <p:spPr>
          <a:xfrm>
            <a:off x="2739332" y="3933056"/>
            <a:ext cx="1008112" cy="2835696"/>
          </a:xfrm>
          <a:prstGeom prst="roundRect">
            <a:avLst>
              <a:gd name="adj" fmla="val 6691"/>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CA1709F7-EFDC-FCF4-2EEC-973AAC701F5F}"/>
              </a:ext>
            </a:extLst>
          </p:cNvPr>
          <p:cNvSpPr txBox="1"/>
          <p:nvPr/>
        </p:nvSpPr>
        <p:spPr>
          <a:xfrm>
            <a:off x="191344" y="188640"/>
            <a:ext cx="1814920" cy="523220"/>
          </a:xfrm>
          <a:prstGeom prst="rect">
            <a:avLst/>
          </a:prstGeom>
          <a:solidFill>
            <a:schemeClr val="bg1"/>
          </a:solidFill>
        </p:spPr>
        <p:txBody>
          <a:bodyPr wrap="none" rtlCol="0">
            <a:spAutoFit/>
          </a:bodyPr>
          <a:lstStyle/>
          <a:p>
            <a:r>
              <a:rPr lang="en-US" altLang="ja-JP" sz="2800" dirty="0">
                <a:latin typeface="UD デジタル 教科書体 NK-B" panose="02020700000000000000" pitchFamily="18" charset="-128"/>
                <a:ea typeface="UD デジタル 教科書体 NK-B" panose="02020700000000000000" pitchFamily="18" charset="-128"/>
              </a:rPr>
              <a:t>Stage#3</a:t>
            </a:r>
          </a:p>
        </p:txBody>
      </p:sp>
    </p:spTree>
    <p:extLst>
      <p:ext uri="{BB962C8B-B14F-4D97-AF65-F5344CB8AC3E}">
        <p14:creationId xmlns:p14="http://schemas.microsoft.com/office/powerpoint/2010/main" val="13646562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54ABB1C1-20F5-5FC7-1AD4-2FC9F0E1AC80}"/>
              </a:ext>
            </a:extLst>
          </p:cNvPr>
          <p:cNvSpPr>
            <a:spLocks noGrp="1"/>
          </p:cNvSpPr>
          <p:nvPr>
            <p:ph type="dt" sz="half" idx="10"/>
          </p:nvPr>
        </p:nvSpPr>
        <p:spPr/>
        <p:txBody>
          <a:bodyPr/>
          <a:lstStyle/>
          <a:p>
            <a:r>
              <a:rPr lang="en-US" altLang="ja-JP"/>
              <a:t>20250101</a:t>
            </a:r>
            <a:endParaRPr lang="ja-JP" altLang="en-US" dirty="0"/>
          </a:p>
        </p:txBody>
      </p:sp>
      <p:sp>
        <p:nvSpPr>
          <p:cNvPr id="3" name="スライド番号プレースホルダー 2">
            <a:extLst>
              <a:ext uri="{FF2B5EF4-FFF2-40B4-BE49-F238E27FC236}">
                <a16:creationId xmlns:a16="http://schemas.microsoft.com/office/drawing/2014/main" id="{F2960523-2294-11DC-6DB0-68290390B6A0}"/>
              </a:ext>
            </a:extLst>
          </p:cNvPr>
          <p:cNvSpPr>
            <a:spLocks noGrp="1"/>
          </p:cNvSpPr>
          <p:nvPr>
            <p:ph type="sldNum" sz="quarter" idx="12"/>
          </p:nvPr>
        </p:nvSpPr>
        <p:spPr/>
        <p:txBody>
          <a:bodyPr/>
          <a:lstStyle/>
          <a:p>
            <a:fld id="{06DC7A49-3CC3-4F3C-B83B-40D6CA7B37EB}" type="slidenum">
              <a:rPr lang="ja-JP" altLang="en-US" smtClean="0"/>
              <a:pPr/>
              <a:t>26</a:t>
            </a:fld>
            <a:endParaRPr lang="ja-JP" altLang="en-US" dirty="0"/>
          </a:p>
        </p:txBody>
      </p:sp>
      <p:pic>
        <p:nvPicPr>
          <p:cNvPr id="5" name="図 4">
            <a:extLst>
              <a:ext uri="{FF2B5EF4-FFF2-40B4-BE49-F238E27FC236}">
                <a16:creationId xmlns:a16="http://schemas.microsoft.com/office/drawing/2014/main" id="{7DC6D29D-D5DC-DEAD-603A-DD06E14A8AF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794" b="7663"/>
          <a:stretch/>
        </p:blipFill>
        <p:spPr>
          <a:xfrm>
            <a:off x="184128" y="2204864"/>
            <a:ext cx="7003941" cy="4416660"/>
          </a:xfrm>
          <a:prstGeom prst="rect">
            <a:avLst/>
          </a:prstGeom>
        </p:spPr>
      </p:pic>
      <p:pic>
        <p:nvPicPr>
          <p:cNvPr id="7" name="図 6">
            <a:extLst>
              <a:ext uri="{FF2B5EF4-FFF2-40B4-BE49-F238E27FC236}">
                <a16:creationId xmlns:a16="http://schemas.microsoft.com/office/drawing/2014/main" id="{AAB2650C-5799-84F1-E7C1-5E9F0E67BBE0}"/>
              </a:ext>
            </a:extLst>
          </p:cNvPr>
          <p:cNvPicPr>
            <a:picLocks noChangeAspect="1"/>
          </p:cNvPicPr>
          <p:nvPr/>
        </p:nvPicPr>
        <p:blipFill>
          <a:blip r:embed="rId4"/>
          <a:stretch>
            <a:fillRect/>
          </a:stretch>
        </p:blipFill>
        <p:spPr>
          <a:xfrm>
            <a:off x="191344" y="124350"/>
            <a:ext cx="6251110" cy="1901164"/>
          </a:xfrm>
          <a:prstGeom prst="rect">
            <a:avLst/>
          </a:prstGeom>
        </p:spPr>
      </p:pic>
      <p:sp>
        <p:nvSpPr>
          <p:cNvPr id="4" name="テキスト ボックス 3">
            <a:extLst>
              <a:ext uri="{FF2B5EF4-FFF2-40B4-BE49-F238E27FC236}">
                <a16:creationId xmlns:a16="http://schemas.microsoft.com/office/drawing/2014/main" id="{42978D20-D2FB-A407-BC40-32E1C2D86A74}"/>
              </a:ext>
            </a:extLst>
          </p:cNvPr>
          <p:cNvSpPr txBox="1"/>
          <p:nvPr/>
        </p:nvSpPr>
        <p:spPr>
          <a:xfrm>
            <a:off x="7753228" y="2927846"/>
            <a:ext cx="3965829" cy="1231106"/>
          </a:xfrm>
          <a:prstGeom prst="rect">
            <a:avLst/>
          </a:prstGeom>
          <a:solidFill>
            <a:schemeClr val="bg1"/>
          </a:solidFill>
        </p:spPr>
        <p:txBody>
          <a:bodyPr wrap="none" lIns="0" tIns="0" rIns="0" bIns="0" rtlCol="0" anchor="ctr">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Dual-Port Cache</a:t>
            </a:r>
          </a:p>
          <a:p>
            <a:r>
              <a:rPr lang="en-US" altLang="ja-JP" sz="2000" dirty="0">
                <a:latin typeface="UD デジタル 教科書体 NK-B" panose="02020700000000000000" pitchFamily="18" charset="-128"/>
                <a:ea typeface="UD デジタル 教科書体 NK-B" panose="02020700000000000000" pitchFamily="18" charset="-128"/>
              </a:rPr>
              <a:t>256bit	4read+1write /4cycles</a:t>
            </a:r>
            <a:endParaRPr kumimoji="1" lang="ja-JP" altLang="en-US" sz="2000" dirty="0">
              <a:latin typeface="UD デジタル 教科書体 NK-B" panose="02020700000000000000" pitchFamily="18" charset="-128"/>
              <a:ea typeface="UD デジタル 教科書体 NK-B" panose="02020700000000000000" pitchFamily="18" charset="-128"/>
            </a:endParaRPr>
          </a:p>
          <a:p>
            <a:r>
              <a:rPr lang="en-US" altLang="ja-JP" sz="2000" dirty="0">
                <a:latin typeface="UD デジタル 教科書体 NK-B" panose="02020700000000000000" pitchFamily="18" charset="-128"/>
                <a:ea typeface="UD デジタル 教科書体 NK-B" panose="02020700000000000000" pitchFamily="18" charset="-128"/>
              </a:rPr>
              <a:t>64bit	8</a:t>
            </a:r>
            <a:r>
              <a:rPr kumimoji="1" lang="en-US" altLang="ja-JP" sz="2000" dirty="0">
                <a:latin typeface="UD デジタル 教科書体 NK-B" panose="02020700000000000000" pitchFamily="18" charset="-128"/>
                <a:ea typeface="UD デジタル 教科書体 NK-B" panose="02020700000000000000" pitchFamily="18" charset="-128"/>
              </a:rPr>
              <a:t>read+4write /4cycles</a:t>
            </a:r>
          </a:p>
          <a:p>
            <a:r>
              <a:rPr lang="en-US" altLang="ja-JP" sz="2000" dirty="0">
                <a:solidFill>
                  <a:srgbClr val="FF0000"/>
                </a:solidFill>
                <a:highlight>
                  <a:srgbClr val="FFFF00"/>
                </a:highlight>
                <a:latin typeface="UD デジタル 教科書体 NK-B" panose="02020700000000000000" pitchFamily="18" charset="-128"/>
                <a:ea typeface="UD デジタル 教科書体 NK-B" panose="02020700000000000000" pitchFamily="18" charset="-128"/>
              </a:rPr>
              <a:t>U</a:t>
            </a:r>
            <a:r>
              <a:rPr kumimoji="1" lang="en-US" altLang="ja-JP" sz="2000" dirty="0">
                <a:solidFill>
                  <a:srgbClr val="FF0000"/>
                </a:solidFill>
                <a:highlight>
                  <a:srgbClr val="FFFF00"/>
                </a:highlight>
                <a:latin typeface="UD デジタル 教科書体 NK-B" panose="02020700000000000000" pitchFamily="18" charset="-128"/>
                <a:ea typeface="UD デジタル 教科書体 NK-B" panose="02020700000000000000" pitchFamily="18" charset="-128"/>
              </a:rPr>
              <a:t>naligned 64bit 4read for AI!</a:t>
            </a:r>
          </a:p>
        </p:txBody>
      </p:sp>
      <p:sp>
        <p:nvSpPr>
          <p:cNvPr id="8" name="左中かっこ 7">
            <a:extLst>
              <a:ext uri="{FF2B5EF4-FFF2-40B4-BE49-F238E27FC236}">
                <a16:creationId xmlns:a16="http://schemas.microsoft.com/office/drawing/2014/main" id="{876A9CEA-606C-41A8-BC48-F369894932D5}"/>
              </a:ext>
            </a:extLst>
          </p:cNvPr>
          <p:cNvSpPr/>
          <p:nvPr/>
        </p:nvSpPr>
        <p:spPr>
          <a:xfrm flipH="1">
            <a:off x="7184860" y="2204864"/>
            <a:ext cx="351300" cy="2304256"/>
          </a:xfrm>
          <a:prstGeom prst="leftBrace">
            <a:avLst>
              <a:gd name="adj1" fmla="val 8333"/>
              <a:gd name="adj2" fmla="val 5781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左中かっこ 8">
            <a:extLst>
              <a:ext uri="{FF2B5EF4-FFF2-40B4-BE49-F238E27FC236}">
                <a16:creationId xmlns:a16="http://schemas.microsoft.com/office/drawing/2014/main" id="{D349818D-0746-6BB0-336E-BB00F50A6249}"/>
              </a:ext>
            </a:extLst>
          </p:cNvPr>
          <p:cNvSpPr/>
          <p:nvPr/>
        </p:nvSpPr>
        <p:spPr>
          <a:xfrm flipH="1">
            <a:off x="7184860" y="4553744"/>
            <a:ext cx="351300" cy="1467544"/>
          </a:xfrm>
          <a:prstGeom prst="leftBrace">
            <a:avLst>
              <a:gd name="adj1" fmla="val 8333"/>
              <a:gd name="adj2" fmla="val 5781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C4EEB89-B445-A829-69F3-444DAC9A0DF4}"/>
              </a:ext>
            </a:extLst>
          </p:cNvPr>
          <p:cNvSpPr txBox="1"/>
          <p:nvPr/>
        </p:nvSpPr>
        <p:spPr>
          <a:xfrm>
            <a:off x="7753228" y="5097238"/>
            <a:ext cx="3510576" cy="615553"/>
          </a:xfrm>
          <a:prstGeom prst="rect">
            <a:avLst/>
          </a:prstGeom>
          <a:solidFill>
            <a:schemeClr val="bg1"/>
          </a:solidFill>
        </p:spPr>
        <p:txBody>
          <a:bodyPr wrap="none" lIns="0" tIns="0" rIns="0" bIns="0" rtlCol="0" anchor="ctr">
            <a:spAutoFit/>
          </a:bodyPr>
          <a:lstStyle/>
          <a:p>
            <a:r>
              <a:rPr lang="en-US" altLang="ja-JP" sz="2000" dirty="0">
                <a:latin typeface="UD デジタル 教科書体 NK-B" panose="02020700000000000000" pitchFamily="18" charset="-128"/>
                <a:ea typeface="UD デジタル 教科書体 NK-B" panose="02020700000000000000" pitchFamily="18" charset="-128"/>
              </a:rPr>
              <a:t>Double buffered registers</a:t>
            </a:r>
          </a:p>
          <a:p>
            <a:r>
              <a:rPr kumimoji="1" lang="en-US" altLang="ja-JP" sz="2000" dirty="0">
                <a:latin typeface="UD デジタル 教科書体 NK-B" panose="02020700000000000000" pitchFamily="18" charset="-128"/>
                <a:ea typeface="UD デジタル 教科書体 NK-B" panose="02020700000000000000" pitchFamily="18" charset="-128"/>
              </a:rPr>
              <a:t>Shared w/ the next unit</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11" name="左中かっこ 10">
            <a:extLst>
              <a:ext uri="{FF2B5EF4-FFF2-40B4-BE49-F238E27FC236}">
                <a16:creationId xmlns:a16="http://schemas.microsoft.com/office/drawing/2014/main" id="{2A3470D5-63B5-716E-1ECF-D084948EEBAE}"/>
              </a:ext>
            </a:extLst>
          </p:cNvPr>
          <p:cNvSpPr/>
          <p:nvPr/>
        </p:nvSpPr>
        <p:spPr>
          <a:xfrm rot="16200000" flipH="1">
            <a:off x="6670431" y="1693514"/>
            <a:ext cx="351300" cy="492050"/>
          </a:xfrm>
          <a:prstGeom prst="leftBrace">
            <a:avLst>
              <a:gd name="adj1" fmla="val 8333"/>
              <a:gd name="adj2" fmla="val 68655"/>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489075E-1D6B-24C9-687F-0FC7543BAD84}"/>
              </a:ext>
            </a:extLst>
          </p:cNvPr>
          <p:cNvSpPr txBox="1"/>
          <p:nvPr/>
        </p:nvSpPr>
        <p:spPr>
          <a:xfrm>
            <a:off x="6846081" y="1410082"/>
            <a:ext cx="3634008" cy="307777"/>
          </a:xfrm>
          <a:prstGeom prst="rect">
            <a:avLst/>
          </a:prstGeom>
          <a:solidFill>
            <a:schemeClr val="bg1"/>
          </a:solidFill>
        </p:spPr>
        <p:txBody>
          <a:bodyPr wrap="none" lIns="0" tIns="0" rIns="0" bIns="0" rtlCol="0" anchor="ctr">
            <a:spAutoFit/>
          </a:bodyPr>
          <a:lstStyle/>
          <a:p>
            <a:r>
              <a:rPr lang="en-US" altLang="ja-JP" sz="2000" dirty="0" err="1">
                <a:latin typeface="UD デジタル 教科書体 NK-B" panose="02020700000000000000" pitchFamily="18" charset="-128"/>
                <a:ea typeface="UD デジタル 教科書体 NK-B" panose="02020700000000000000" pitchFamily="18" charset="-128"/>
              </a:rPr>
              <a:t>Extermal</a:t>
            </a:r>
            <a:r>
              <a:rPr lang="en-US" altLang="ja-JP" sz="2000" dirty="0">
                <a:latin typeface="UD デジタル 教科書体 NK-B" panose="02020700000000000000" pitchFamily="18" charset="-128"/>
                <a:ea typeface="UD デジタル 教科書体 NK-B" panose="02020700000000000000" pitchFamily="18" charset="-128"/>
              </a:rPr>
              <a:t> Memory Interface</a:t>
            </a:r>
            <a:endParaRPr kumimoji="1"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6" name="四角形: 角を丸くする 5">
            <a:extLst>
              <a:ext uri="{FF2B5EF4-FFF2-40B4-BE49-F238E27FC236}">
                <a16:creationId xmlns:a16="http://schemas.microsoft.com/office/drawing/2014/main" id="{D849CEC3-075D-27B7-E243-450912679D49}"/>
              </a:ext>
            </a:extLst>
          </p:cNvPr>
          <p:cNvSpPr/>
          <p:nvPr/>
        </p:nvSpPr>
        <p:spPr>
          <a:xfrm>
            <a:off x="551384" y="2155214"/>
            <a:ext cx="5688632" cy="2137882"/>
          </a:xfrm>
          <a:prstGeom prst="roundRect">
            <a:avLst>
              <a:gd name="adj" fmla="val 6691"/>
            </a:avLst>
          </a:prstGeom>
          <a:solidFill>
            <a:srgbClr val="00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6E93169-7962-CB9E-6A92-5C7DF00B1178}"/>
              </a:ext>
            </a:extLst>
          </p:cNvPr>
          <p:cNvSpPr txBox="1"/>
          <p:nvPr/>
        </p:nvSpPr>
        <p:spPr>
          <a:xfrm>
            <a:off x="6573783" y="188640"/>
            <a:ext cx="1106393" cy="523220"/>
          </a:xfrm>
          <a:prstGeom prst="rect">
            <a:avLst/>
          </a:prstGeom>
          <a:noFill/>
        </p:spPr>
        <p:txBody>
          <a:bodyPr wrap="none" rtlCol="0">
            <a:spAutoFit/>
          </a:bodyPr>
          <a:lstStyle/>
          <a:p>
            <a:r>
              <a:rPr lang="en-US" altLang="ja-JP" sz="2800" dirty="0">
                <a:latin typeface="UD デジタル 教科書体 NK-B" panose="02020700000000000000" pitchFamily="18" charset="-128"/>
                <a:ea typeface="UD デジタル 教科書体 NK-B" panose="02020700000000000000" pitchFamily="18" charset="-128"/>
              </a:rPr>
              <a:t>LMM</a:t>
            </a:r>
          </a:p>
        </p:txBody>
      </p:sp>
    </p:spTree>
    <p:extLst>
      <p:ext uri="{BB962C8B-B14F-4D97-AF65-F5344CB8AC3E}">
        <p14:creationId xmlns:p14="http://schemas.microsoft.com/office/powerpoint/2010/main" val="21955645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付プレースホルダー 4"/>
          <p:cNvSpPr>
            <a:spLocks noGrp="1"/>
          </p:cNvSpPr>
          <p:nvPr>
            <p:ph type="dt" sz="half" idx="10"/>
          </p:nvPr>
        </p:nvSpPr>
        <p:spPr/>
        <p:txBody>
          <a:bodyPr/>
          <a:lstStyle/>
          <a:p>
            <a:r>
              <a:rPr lang="en-US" altLang="ja-JP"/>
              <a:t>20220202</a:t>
            </a:r>
            <a:endParaRPr lang="ja-JP" altLang="en-US" dirty="0"/>
          </a:p>
        </p:txBody>
      </p:sp>
      <p:sp>
        <p:nvSpPr>
          <p:cNvPr id="7" name="スライド番号プレースホルダー 6"/>
          <p:cNvSpPr>
            <a:spLocks noGrp="1"/>
          </p:cNvSpPr>
          <p:nvPr>
            <p:ph type="sldNum" sz="quarter" idx="12"/>
          </p:nvPr>
        </p:nvSpPr>
        <p:spPr/>
        <p:txBody>
          <a:bodyPr/>
          <a:lstStyle/>
          <a:p>
            <a:fld id="{06DC7A49-3CC3-4F3C-B83B-40D6CA7B37EB}" type="slidenum">
              <a:rPr lang="ja-JP" altLang="en-US" smtClean="0"/>
              <a:pPr/>
              <a:t>27</a:t>
            </a:fld>
            <a:endParaRPr lang="ja-JP" altLang="en-US" dirty="0"/>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1860" y="980728"/>
            <a:ext cx="5096788" cy="5809061"/>
          </a:xfrm>
          <a:prstGeom prst="rect">
            <a:avLst/>
          </a:prstGeom>
        </p:spPr>
      </p:pic>
      <p:sp>
        <p:nvSpPr>
          <p:cNvPr id="16" name="正方形/長方形 15"/>
          <p:cNvSpPr/>
          <p:nvPr/>
        </p:nvSpPr>
        <p:spPr>
          <a:xfrm>
            <a:off x="7273280" y="3036222"/>
            <a:ext cx="5760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7946873" y="3037734"/>
            <a:ext cx="5760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7284500" y="1265960"/>
            <a:ext cx="282422"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9145552" y="1257981"/>
            <a:ext cx="5760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9151162" y="3019392"/>
            <a:ext cx="576064" cy="28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3511236" y="2924944"/>
            <a:ext cx="2938143" cy="400110"/>
          </a:xfrm>
          <a:prstGeom prst="rect">
            <a:avLst/>
          </a:prstGeom>
        </p:spPr>
        <p:txBody>
          <a:bodyPr wrap="square">
            <a:spAutoFit/>
          </a:bodyPr>
          <a:lstStyle/>
          <a:p>
            <a:pPr lvl="0"/>
            <a:r>
              <a:rPr lang="en-US" altLang="ja-JP" sz="20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32bit load</a:t>
            </a:r>
            <a:r>
              <a:rPr lang="ja-JP" altLang="en-US" sz="20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0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64bit hi/lo</a:t>
            </a:r>
          </a:p>
        </p:txBody>
      </p:sp>
      <p:cxnSp>
        <p:nvCxnSpPr>
          <p:cNvPr id="23" name="曲線コネクタ 22"/>
          <p:cNvCxnSpPr>
            <a:stCxn id="22" idx="3"/>
            <a:endCxn id="16" idx="1"/>
          </p:cNvCxnSpPr>
          <p:nvPr/>
        </p:nvCxnSpPr>
        <p:spPr>
          <a:xfrm>
            <a:off x="6449379" y="3124999"/>
            <a:ext cx="823901" cy="55239"/>
          </a:xfrm>
          <a:prstGeom prst="curvedConnector3">
            <a:avLst>
              <a:gd name="adj1" fmla="val 50000"/>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4" name="グループ化 23"/>
          <p:cNvGrpSpPr/>
          <p:nvPr/>
        </p:nvGrpSpPr>
        <p:grpSpPr>
          <a:xfrm>
            <a:off x="3219442" y="3325766"/>
            <a:ext cx="5087471" cy="3429474"/>
            <a:chOff x="251520" y="3109742"/>
            <a:chExt cx="5087471" cy="3429474"/>
          </a:xfrm>
        </p:grpSpPr>
        <p:sp>
          <p:nvSpPr>
            <p:cNvPr id="25" name="正方形/長方形 24"/>
            <p:cNvSpPr/>
            <p:nvPr/>
          </p:nvSpPr>
          <p:spPr>
            <a:xfrm>
              <a:off x="831346" y="6139106"/>
              <a:ext cx="2823307" cy="400110"/>
            </a:xfrm>
            <a:prstGeom prst="rect">
              <a:avLst/>
            </a:prstGeom>
          </p:spPr>
          <p:txBody>
            <a:bodyPr wrap="square">
              <a:spAutoFit/>
            </a:bodyPr>
            <a:lstStyle/>
            <a:p>
              <a:pPr lvl="0"/>
              <a:r>
                <a:rPr lang="en-US" altLang="ja-JP" sz="20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64bit load</a:t>
              </a:r>
              <a:r>
                <a:rPr lang="ja-JP" altLang="en-US" sz="20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000" b="1" dirty="0">
                  <a:solidFill>
                    <a:srgbClr val="FF0000"/>
                  </a:solidFill>
                  <a:latin typeface="Arial" panose="020B0604020202020204" pitchFamily="34" charset="0"/>
                  <a:ea typeface="ＭＳ Ｐゴシック" panose="020B0600070205080204" pitchFamily="50" charset="-128"/>
                  <a:cs typeface="Arial" panose="020B0604020202020204" pitchFamily="34" charset="0"/>
                </a:rPr>
                <a:t>align free</a:t>
              </a:r>
            </a:p>
          </p:txBody>
        </p:sp>
        <p:pic>
          <p:nvPicPr>
            <p:cNvPr id="26" name="図 25"/>
            <p:cNvPicPr>
              <a:picLocks noChangeAspect="1"/>
            </p:cNvPicPr>
            <p:nvPr/>
          </p:nvPicPr>
          <p:blipFill rotWithShape="1">
            <a:blip r:embed="rId4">
              <a:extLst>
                <a:ext uri="{28A0092B-C50C-407E-A947-70E740481C1C}">
                  <a14:useLocalDpi xmlns:a14="http://schemas.microsoft.com/office/drawing/2010/main" val="0"/>
                </a:ext>
              </a:extLst>
            </a:blip>
            <a:srcRect l="5665" t="24231" r="10372" b="22138"/>
            <a:stretch/>
          </p:blipFill>
          <p:spPr>
            <a:xfrm>
              <a:off x="251520" y="3140968"/>
              <a:ext cx="3425254" cy="2904531"/>
            </a:xfrm>
            <a:prstGeom prst="rect">
              <a:avLst/>
            </a:prstGeom>
          </p:spPr>
        </p:pic>
        <p:sp>
          <p:nvSpPr>
            <p:cNvPr id="27" name="角丸四角形 26"/>
            <p:cNvSpPr/>
            <p:nvPr/>
          </p:nvSpPr>
          <p:spPr>
            <a:xfrm>
              <a:off x="251520" y="4768012"/>
              <a:ext cx="3425254" cy="644086"/>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8" name="角丸四角形 27"/>
            <p:cNvSpPr/>
            <p:nvPr/>
          </p:nvSpPr>
          <p:spPr>
            <a:xfrm>
              <a:off x="2528741" y="3373800"/>
              <a:ext cx="655662" cy="1384016"/>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角丸四角形 28"/>
            <p:cNvSpPr/>
            <p:nvPr/>
          </p:nvSpPr>
          <p:spPr>
            <a:xfrm>
              <a:off x="1622450" y="3383996"/>
              <a:ext cx="655662" cy="1384016"/>
            </a:xfrm>
            <a:prstGeom prst="roundRect">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30" name="曲線コネクタ 29"/>
            <p:cNvCxnSpPr>
              <a:stCxn id="25" idx="3"/>
              <a:endCxn id="17" idx="2"/>
            </p:cNvCxnSpPr>
            <p:nvPr/>
          </p:nvCxnSpPr>
          <p:spPr>
            <a:xfrm flipV="1">
              <a:off x="3654653" y="3109742"/>
              <a:ext cx="1684338" cy="3229419"/>
            </a:xfrm>
            <a:prstGeom prst="curved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2312717" y="5517232"/>
              <a:ext cx="342775" cy="216024"/>
            </a:xfrm>
            <a:prstGeom prst="rec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3192378" y="5517232"/>
              <a:ext cx="342775" cy="2160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1964147" y="5517232"/>
              <a:ext cx="342775" cy="2160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843808" y="5517232"/>
              <a:ext cx="342775" cy="216024"/>
            </a:xfrm>
            <a:prstGeom prst="rec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2383257" y="5877883"/>
              <a:ext cx="342775" cy="216024"/>
            </a:xfrm>
            <a:prstGeom prst="rec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2777884" y="5877883"/>
              <a:ext cx="342775" cy="216024"/>
            </a:xfrm>
            <a:prstGeom prst="rect">
              <a:avLst/>
            </a:prstGeom>
            <a:solidFill>
              <a:srgbClr val="FF00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8" name="テキスト ボックス 297">
            <a:extLst>
              <a:ext uri="{FF2B5EF4-FFF2-40B4-BE49-F238E27FC236}">
                <a16:creationId xmlns:a16="http://schemas.microsoft.com/office/drawing/2014/main" id="{8574DFFB-0103-D75D-2228-B9895070797F}"/>
              </a:ext>
            </a:extLst>
          </p:cNvPr>
          <p:cNvSpPr txBox="1"/>
          <p:nvPr/>
        </p:nvSpPr>
        <p:spPr>
          <a:xfrm>
            <a:off x="-24680" y="1260623"/>
            <a:ext cx="2111475" cy="369332"/>
          </a:xfrm>
          <a:prstGeom prst="rect">
            <a:avLst/>
          </a:prstGeom>
          <a:noFill/>
        </p:spPr>
        <p:txBody>
          <a:bodyPr wrap="none" rtlCol="0" anchor="ctr">
            <a:spAutoFit/>
          </a:bodyPr>
          <a:lstStyle/>
          <a:p>
            <a:pPr algn="ctr"/>
            <a:r>
              <a:rPr kumimoji="1" lang="en-US" altLang="ja-JP" dirty="0">
                <a:latin typeface="UD デジタル 教科書体 NK-B" panose="02020700000000000000" pitchFamily="18" charset="-128"/>
                <a:ea typeface="UD デジタル 教科書体 NK-B" panose="02020700000000000000" pitchFamily="18" charset="-128"/>
              </a:rPr>
              <a:t>LOAD R</a:t>
            </a:r>
            <a:r>
              <a:rPr kumimoji="1" lang="ja-JP" altLang="en-US" dirty="0">
                <a:latin typeface="UD デジタル 教科書体 NK-B" panose="02020700000000000000" pitchFamily="18" charset="-128"/>
                <a:ea typeface="UD デジタル 教科書体 NK-B" panose="02020700000000000000" pitchFamily="18" charset="-128"/>
              </a:rPr>
              <a:t>ｄ</a:t>
            </a:r>
            <a:r>
              <a:rPr kumimoji="1"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latin typeface="UD デジタル 教科書体 NK-B" panose="02020700000000000000" pitchFamily="18" charset="-128"/>
                <a:ea typeface="UD デジタル 教科書体 NK-B" panose="02020700000000000000" pitchFamily="18" charset="-128"/>
              </a:rPr>
              <a:t>ADDR</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grpSp>
        <p:nvGrpSpPr>
          <p:cNvPr id="299" name="グループ化 298">
            <a:extLst>
              <a:ext uri="{FF2B5EF4-FFF2-40B4-BE49-F238E27FC236}">
                <a16:creationId xmlns:a16="http://schemas.microsoft.com/office/drawing/2014/main" id="{D50A73F7-7678-971F-E699-97DE46029EDC}"/>
              </a:ext>
            </a:extLst>
          </p:cNvPr>
          <p:cNvGrpSpPr/>
          <p:nvPr/>
        </p:nvGrpSpPr>
        <p:grpSpPr>
          <a:xfrm>
            <a:off x="3010799" y="684608"/>
            <a:ext cx="3601614" cy="1852118"/>
            <a:chOff x="5879976" y="2017686"/>
            <a:chExt cx="661189" cy="493065"/>
          </a:xfrm>
          <a:solidFill>
            <a:srgbClr val="92D050"/>
          </a:solidFill>
        </p:grpSpPr>
        <p:sp>
          <p:nvSpPr>
            <p:cNvPr id="300" name="正方形/長方形 171">
              <a:extLst>
                <a:ext uri="{FF2B5EF4-FFF2-40B4-BE49-F238E27FC236}">
                  <a16:creationId xmlns:a16="http://schemas.microsoft.com/office/drawing/2014/main" id="{6A24BECE-3742-8A90-F350-CFDB0D29DFF2}"/>
                </a:ext>
              </a:extLst>
            </p:cNvPr>
            <p:cNvSpPr>
              <a:spLocks noChangeArrowheads="1"/>
            </p:cNvSpPr>
            <p:nvPr/>
          </p:nvSpPr>
          <p:spPr bwMode="auto">
            <a:xfrm>
              <a:off x="5879976" y="2017686"/>
              <a:ext cx="660652" cy="57585"/>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1" name="正方形/長方形 171">
              <a:extLst>
                <a:ext uri="{FF2B5EF4-FFF2-40B4-BE49-F238E27FC236}">
                  <a16:creationId xmlns:a16="http://schemas.microsoft.com/office/drawing/2014/main" id="{D7D435A3-2876-F191-243F-38059522F838}"/>
                </a:ext>
              </a:extLst>
            </p:cNvPr>
            <p:cNvSpPr>
              <a:spLocks noChangeArrowheads="1"/>
            </p:cNvSpPr>
            <p:nvPr/>
          </p:nvSpPr>
          <p:spPr bwMode="auto">
            <a:xfrm>
              <a:off x="5879976" y="2075271"/>
              <a:ext cx="660652" cy="57585"/>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2" name="正方形/長方形 171">
              <a:extLst>
                <a:ext uri="{FF2B5EF4-FFF2-40B4-BE49-F238E27FC236}">
                  <a16:creationId xmlns:a16="http://schemas.microsoft.com/office/drawing/2014/main" id="{367AC371-A3A4-16D9-622B-2A1301234555}"/>
                </a:ext>
              </a:extLst>
            </p:cNvPr>
            <p:cNvSpPr>
              <a:spLocks noChangeArrowheads="1"/>
            </p:cNvSpPr>
            <p:nvPr/>
          </p:nvSpPr>
          <p:spPr bwMode="auto">
            <a:xfrm>
              <a:off x="5879976" y="2132856"/>
              <a:ext cx="660652" cy="57585"/>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4" name="正方形/長方形 171">
              <a:extLst>
                <a:ext uri="{FF2B5EF4-FFF2-40B4-BE49-F238E27FC236}">
                  <a16:creationId xmlns:a16="http://schemas.microsoft.com/office/drawing/2014/main" id="{D9750BA6-007C-D214-1419-F8AF6CBC4DE8}"/>
                </a:ext>
              </a:extLst>
            </p:cNvPr>
            <p:cNvSpPr>
              <a:spLocks noChangeArrowheads="1"/>
            </p:cNvSpPr>
            <p:nvPr/>
          </p:nvSpPr>
          <p:spPr bwMode="auto">
            <a:xfrm>
              <a:off x="5882468" y="2248025"/>
              <a:ext cx="331583" cy="57585"/>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5" name="正方形/長方形 171">
              <a:extLst>
                <a:ext uri="{FF2B5EF4-FFF2-40B4-BE49-F238E27FC236}">
                  <a16:creationId xmlns:a16="http://schemas.microsoft.com/office/drawing/2014/main" id="{1CF20F78-C99B-1FB0-60D3-D3B749D12472}"/>
                </a:ext>
              </a:extLst>
            </p:cNvPr>
            <p:cNvSpPr>
              <a:spLocks noChangeArrowheads="1"/>
            </p:cNvSpPr>
            <p:nvPr/>
          </p:nvSpPr>
          <p:spPr bwMode="auto">
            <a:xfrm>
              <a:off x="5879976" y="2305610"/>
              <a:ext cx="660652" cy="57585"/>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6" name="正方形/長方形 171">
              <a:extLst>
                <a:ext uri="{FF2B5EF4-FFF2-40B4-BE49-F238E27FC236}">
                  <a16:creationId xmlns:a16="http://schemas.microsoft.com/office/drawing/2014/main" id="{FA024A8F-779E-0F5C-0346-698A79F38741}"/>
                </a:ext>
              </a:extLst>
            </p:cNvPr>
            <p:cNvSpPr>
              <a:spLocks noChangeArrowheads="1"/>
            </p:cNvSpPr>
            <p:nvPr/>
          </p:nvSpPr>
          <p:spPr bwMode="auto">
            <a:xfrm>
              <a:off x="5880290" y="2453166"/>
              <a:ext cx="660652" cy="57585"/>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11" name="正方形/長方形 171">
              <a:extLst>
                <a:ext uri="{FF2B5EF4-FFF2-40B4-BE49-F238E27FC236}">
                  <a16:creationId xmlns:a16="http://schemas.microsoft.com/office/drawing/2014/main" id="{D663546F-AC16-64E5-01F8-B2F539CC270C}"/>
                </a:ext>
              </a:extLst>
            </p:cNvPr>
            <p:cNvSpPr>
              <a:spLocks noChangeArrowheads="1"/>
            </p:cNvSpPr>
            <p:nvPr/>
          </p:nvSpPr>
          <p:spPr bwMode="auto">
            <a:xfrm>
              <a:off x="5882075" y="2191028"/>
              <a:ext cx="263759" cy="52597"/>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18" name="正方形/長方形 171">
              <a:extLst>
                <a:ext uri="{FF2B5EF4-FFF2-40B4-BE49-F238E27FC236}">
                  <a16:creationId xmlns:a16="http://schemas.microsoft.com/office/drawing/2014/main" id="{8E08303C-0550-A5C7-BDED-808A7BEDB98E}"/>
                </a:ext>
              </a:extLst>
            </p:cNvPr>
            <p:cNvSpPr>
              <a:spLocks noChangeArrowheads="1"/>
            </p:cNvSpPr>
            <p:nvPr/>
          </p:nvSpPr>
          <p:spPr bwMode="auto">
            <a:xfrm>
              <a:off x="6144585" y="2193342"/>
              <a:ext cx="396579" cy="57585"/>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303" name="正方形/長方形 171">
              <a:extLst>
                <a:ext uri="{FF2B5EF4-FFF2-40B4-BE49-F238E27FC236}">
                  <a16:creationId xmlns:a16="http://schemas.microsoft.com/office/drawing/2014/main" id="{5274E2E6-039F-6D8E-52CB-43A4B7FA266B}"/>
                </a:ext>
              </a:extLst>
            </p:cNvPr>
            <p:cNvSpPr>
              <a:spLocks noChangeArrowheads="1"/>
            </p:cNvSpPr>
            <p:nvPr/>
          </p:nvSpPr>
          <p:spPr bwMode="auto">
            <a:xfrm>
              <a:off x="6144272" y="2247007"/>
              <a:ext cx="396893" cy="54204"/>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cxnSp>
        <p:nvCxnSpPr>
          <p:cNvPr id="308" name="直線矢印コネクタ 307">
            <a:extLst>
              <a:ext uri="{FF2B5EF4-FFF2-40B4-BE49-F238E27FC236}">
                <a16:creationId xmlns:a16="http://schemas.microsoft.com/office/drawing/2014/main" id="{11428CF2-3FF2-A39D-D054-6647DABE9A1A}"/>
              </a:ext>
            </a:extLst>
          </p:cNvPr>
          <p:cNvCxnSpPr>
            <a:cxnSpLocks/>
          </p:cNvCxnSpPr>
          <p:nvPr/>
        </p:nvCxnSpPr>
        <p:spPr>
          <a:xfrm>
            <a:off x="2376298" y="1452586"/>
            <a:ext cx="6420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9" name="直線矢印コネクタ 308">
            <a:extLst>
              <a:ext uri="{FF2B5EF4-FFF2-40B4-BE49-F238E27FC236}">
                <a16:creationId xmlns:a16="http://schemas.microsoft.com/office/drawing/2014/main" id="{25005302-5E84-4884-324F-17B3341C97EF}"/>
              </a:ext>
            </a:extLst>
          </p:cNvPr>
          <p:cNvCxnSpPr>
            <a:cxnSpLocks/>
            <a:stCxn id="304" idx="0"/>
          </p:cNvCxnSpPr>
          <p:nvPr/>
        </p:nvCxnSpPr>
        <p:spPr>
          <a:xfrm>
            <a:off x="3927469" y="1549839"/>
            <a:ext cx="1884261" cy="75405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0" name="テキスト ボックス 309">
            <a:extLst>
              <a:ext uri="{FF2B5EF4-FFF2-40B4-BE49-F238E27FC236}">
                <a16:creationId xmlns:a16="http://schemas.microsoft.com/office/drawing/2014/main" id="{5A54F25F-D10B-6578-EF31-CD8343811828}"/>
              </a:ext>
            </a:extLst>
          </p:cNvPr>
          <p:cNvSpPr txBox="1"/>
          <p:nvPr/>
        </p:nvSpPr>
        <p:spPr>
          <a:xfrm>
            <a:off x="2456246" y="2267580"/>
            <a:ext cx="500457" cy="369332"/>
          </a:xfrm>
          <a:prstGeom prst="rect">
            <a:avLst/>
          </a:prstGeom>
          <a:noFill/>
        </p:spPr>
        <p:txBody>
          <a:bodyPr wrap="none" rtlCol="0" anchor="ctr">
            <a:spAutoFit/>
          </a:bodyPr>
          <a:lstStyle/>
          <a:p>
            <a:pPr algn="ctr"/>
            <a:r>
              <a:rPr kumimoji="1" lang="en-US" altLang="ja-JP" dirty="0">
                <a:latin typeface="UD デジタル 教科書体 NK-B" panose="02020700000000000000" pitchFamily="18" charset="-128"/>
                <a:ea typeface="UD デジタル 教科書体 NK-B" panose="02020700000000000000" pitchFamily="18" charset="-128"/>
              </a:rPr>
              <a:t>Rd</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cxnSp>
        <p:nvCxnSpPr>
          <p:cNvPr id="322" name="直線矢印コネクタ 321">
            <a:extLst>
              <a:ext uri="{FF2B5EF4-FFF2-40B4-BE49-F238E27FC236}">
                <a16:creationId xmlns:a16="http://schemas.microsoft.com/office/drawing/2014/main" id="{FE8CDA78-5EEE-0D8C-D38F-287E4DD6B6F8}"/>
              </a:ext>
            </a:extLst>
          </p:cNvPr>
          <p:cNvCxnSpPr>
            <a:cxnSpLocks/>
            <a:stCxn id="303" idx="2"/>
          </p:cNvCxnSpPr>
          <p:nvPr/>
        </p:nvCxnSpPr>
        <p:spPr>
          <a:xfrm flipH="1">
            <a:off x="3927469" y="1749623"/>
            <a:ext cx="1603971" cy="56446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25A8062D-BE7C-3C9E-3D5A-8A140930620D}"/>
              </a:ext>
            </a:extLst>
          </p:cNvPr>
          <p:cNvSpPr txBox="1"/>
          <p:nvPr/>
        </p:nvSpPr>
        <p:spPr>
          <a:xfrm>
            <a:off x="-24479" y="1484784"/>
            <a:ext cx="2460930" cy="369332"/>
          </a:xfrm>
          <a:prstGeom prst="rect">
            <a:avLst/>
          </a:prstGeom>
          <a:noFill/>
        </p:spPr>
        <p:txBody>
          <a:bodyPr wrap="none" rtlCol="0" anchor="ctr">
            <a:spAutoFit/>
          </a:bodyPr>
          <a:lstStyle/>
          <a:p>
            <a:pPr algn="ctr"/>
            <a:r>
              <a:rPr kumimoji="1" lang="en-US" altLang="ja-JP" dirty="0">
                <a:latin typeface="UD デジタル 教科書体 NK-B" panose="02020700000000000000" pitchFamily="18" charset="-128"/>
                <a:ea typeface="UD デジタル 教科書体 NK-B" panose="02020700000000000000" pitchFamily="18" charset="-128"/>
              </a:rPr>
              <a:t>LOAD R</a:t>
            </a:r>
            <a:r>
              <a:rPr kumimoji="1" lang="ja-JP" altLang="en-US" dirty="0">
                <a:latin typeface="UD デジタル 教科書体 NK-B" panose="02020700000000000000" pitchFamily="18" charset="-128"/>
                <a:ea typeface="UD デジタル 教科書体 NK-B" panose="02020700000000000000" pitchFamily="18" charset="-128"/>
              </a:rPr>
              <a:t>ｄ</a:t>
            </a:r>
            <a:r>
              <a:rPr kumimoji="1" lang="en-US" altLang="ja-JP" dirty="0">
                <a:latin typeface="UD デジタル 教科書体 NK-B" panose="02020700000000000000" pitchFamily="18" charset="-128"/>
                <a:ea typeface="UD デジタル 教科書体 NK-B" panose="02020700000000000000" pitchFamily="18" charset="-128"/>
              </a:rPr>
              <a:t>,</a:t>
            </a:r>
            <a:r>
              <a:rPr lang="ja-JP" altLang="en-US" dirty="0">
                <a:latin typeface="UD デジタル 教科書体 NK-B" panose="02020700000000000000" pitchFamily="18" charset="-128"/>
                <a:ea typeface="UD デジタル 教科書体 NK-B" panose="02020700000000000000" pitchFamily="18" charset="-128"/>
              </a:rPr>
              <a:t> </a:t>
            </a:r>
            <a:r>
              <a:rPr lang="en-US" altLang="ja-JP" dirty="0">
                <a:latin typeface="UD デジタル 教科書体 NK-B" panose="02020700000000000000" pitchFamily="18" charset="-128"/>
                <a:ea typeface="UD デジタル 教科書体 NK-B" panose="02020700000000000000" pitchFamily="18" charset="-128"/>
              </a:rPr>
              <a:t>ADDR+8</a:t>
            </a:r>
            <a:endParaRPr kumimoji="1" lang="ja-JP" altLang="en-US" dirty="0">
              <a:latin typeface="UD デジタル 教科書体 NK-B" panose="02020700000000000000" pitchFamily="18" charset="-128"/>
              <a:ea typeface="UD デジタル 教科書体 NK-B" panose="02020700000000000000" pitchFamily="18" charset="-128"/>
            </a:endParaRPr>
          </a:p>
        </p:txBody>
      </p:sp>
      <p:cxnSp>
        <p:nvCxnSpPr>
          <p:cNvPr id="4" name="直線矢印コネクタ 3">
            <a:extLst>
              <a:ext uri="{FF2B5EF4-FFF2-40B4-BE49-F238E27FC236}">
                <a16:creationId xmlns:a16="http://schemas.microsoft.com/office/drawing/2014/main" id="{7C4035BA-ED51-1AEA-EDAF-A561F686501E}"/>
              </a:ext>
            </a:extLst>
          </p:cNvPr>
          <p:cNvCxnSpPr>
            <a:cxnSpLocks/>
          </p:cNvCxnSpPr>
          <p:nvPr/>
        </p:nvCxnSpPr>
        <p:spPr>
          <a:xfrm flipV="1">
            <a:off x="2369571" y="1647819"/>
            <a:ext cx="640308" cy="66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対角する 2 つの角を切り取った四角形 179">
            <a:extLst>
              <a:ext uri="{FF2B5EF4-FFF2-40B4-BE49-F238E27FC236}">
                <a16:creationId xmlns:a16="http://schemas.microsoft.com/office/drawing/2014/main" id="{6B116B95-BE0E-45B5-3301-CAD01DE95D38}"/>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UD デジタル 教科書体 NK-B" panose="02020700000000000000" pitchFamily="18" charset="-128"/>
                <a:ea typeface="UD デジタル 教科書体 NK-B" panose="02020700000000000000" pitchFamily="18" charset="-128"/>
              </a:rPr>
              <a:t>デュアルポートによるアンアラインドロード</a:t>
            </a:r>
          </a:p>
        </p:txBody>
      </p:sp>
    </p:spTree>
    <p:extLst>
      <p:ext uri="{BB962C8B-B14F-4D97-AF65-F5344CB8AC3E}">
        <p14:creationId xmlns:p14="http://schemas.microsoft.com/office/powerpoint/2010/main" val="1898767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47EDC-85A0-CA26-8026-7ABFA0926330}"/>
            </a:ext>
          </a:extLst>
        </p:cNvPr>
        <p:cNvGrpSpPr/>
        <p:nvPr/>
      </p:nvGrpSpPr>
      <p:grpSpPr>
        <a:xfrm>
          <a:off x="0" y="0"/>
          <a:ext cx="0" cy="0"/>
          <a:chOff x="0" y="0"/>
          <a:chExt cx="0" cy="0"/>
        </a:xfrm>
      </p:grpSpPr>
      <p:pic>
        <p:nvPicPr>
          <p:cNvPr id="11" name="図 10">
            <a:extLst>
              <a:ext uri="{FF2B5EF4-FFF2-40B4-BE49-F238E27FC236}">
                <a16:creationId xmlns:a16="http://schemas.microsoft.com/office/drawing/2014/main" id="{57076C88-8DA0-9D62-3FC6-506A78F61507}"/>
              </a:ext>
            </a:extLst>
          </p:cNvPr>
          <p:cNvPicPr>
            <a:picLocks noChangeAspect="1"/>
          </p:cNvPicPr>
          <p:nvPr/>
        </p:nvPicPr>
        <p:blipFill>
          <a:blip r:embed="rId3"/>
          <a:stretch>
            <a:fillRect/>
          </a:stretch>
        </p:blipFill>
        <p:spPr>
          <a:xfrm>
            <a:off x="10142" y="1608928"/>
            <a:ext cx="7608846" cy="4032448"/>
          </a:xfrm>
          <a:prstGeom prst="rect">
            <a:avLst/>
          </a:prstGeom>
        </p:spPr>
      </p:pic>
      <p:pic>
        <p:nvPicPr>
          <p:cNvPr id="4604" name="図 4603">
            <a:extLst>
              <a:ext uri="{FF2B5EF4-FFF2-40B4-BE49-F238E27FC236}">
                <a16:creationId xmlns:a16="http://schemas.microsoft.com/office/drawing/2014/main" id="{9FB1FBB3-E8DF-0970-70F5-CFB64907F963}"/>
              </a:ext>
            </a:extLst>
          </p:cNvPr>
          <p:cNvPicPr>
            <a:picLocks noChangeAspect="1"/>
          </p:cNvPicPr>
          <p:nvPr/>
        </p:nvPicPr>
        <p:blipFill>
          <a:blip r:embed="rId4"/>
          <a:stretch>
            <a:fillRect/>
          </a:stretch>
        </p:blipFill>
        <p:spPr>
          <a:xfrm>
            <a:off x="7680176" y="1484784"/>
            <a:ext cx="4409225" cy="4280736"/>
          </a:xfrm>
          <a:prstGeom prst="rect">
            <a:avLst/>
          </a:prstGeom>
        </p:spPr>
      </p:pic>
      <p:sp>
        <p:nvSpPr>
          <p:cNvPr id="3" name="日付プレースホルダー 2">
            <a:extLst>
              <a:ext uri="{FF2B5EF4-FFF2-40B4-BE49-F238E27FC236}">
                <a16:creationId xmlns:a16="http://schemas.microsoft.com/office/drawing/2014/main" id="{291F4221-4F4A-9CF3-EFFB-16E760D0A743}"/>
              </a:ext>
            </a:extLst>
          </p:cNvPr>
          <p:cNvSpPr>
            <a:spLocks noGrp="1"/>
          </p:cNvSpPr>
          <p:nvPr>
            <p:ph type="dt" sz="half" idx="10"/>
          </p:nvPr>
        </p:nvSpPr>
        <p:spPr/>
        <p:txBody>
          <a:bodyPr/>
          <a:lstStyle/>
          <a:p>
            <a:r>
              <a:rPr lang="en-US" altLang="ja-JP"/>
              <a:t>20250101</a:t>
            </a:r>
            <a:endParaRPr lang="ja-JP" altLang="en-US" dirty="0"/>
          </a:p>
        </p:txBody>
      </p:sp>
      <p:sp>
        <p:nvSpPr>
          <p:cNvPr id="4" name="スライド番号プレースホルダー 3">
            <a:extLst>
              <a:ext uri="{FF2B5EF4-FFF2-40B4-BE49-F238E27FC236}">
                <a16:creationId xmlns:a16="http://schemas.microsoft.com/office/drawing/2014/main" id="{C62F97B0-12E8-CA39-3DCC-FFB2127E0308}"/>
              </a:ext>
            </a:extLst>
          </p:cNvPr>
          <p:cNvSpPr>
            <a:spLocks noGrp="1"/>
          </p:cNvSpPr>
          <p:nvPr>
            <p:ph type="sldNum" sz="quarter" idx="12"/>
          </p:nvPr>
        </p:nvSpPr>
        <p:spPr/>
        <p:txBody>
          <a:bodyPr/>
          <a:lstStyle/>
          <a:p>
            <a:fld id="{06DC7A49-3CC3-4F3C-B83B-40D6CA7B37EB}" type="slidenum">
              <a:rPr lang="ja-JP" altLang="en-US" smtClean="0"/>
              <a:pPr/>
              <a:t>28</a:t>
            </a:fld>
            <a:endParaRPr lang="ja-JP" altLang="en-US" dirty="0"/>
          </a:p>
        </p:txBody>
      </p:sp>
      <p:sp>
        <p:nvSpPr>
          <p:cNvPr id="2" name="対角する 2 つの角を切り取った四角形 179">
            <a:extLst>
              <a:ext uri="{FF2B5EF4-FFF2-40B4-BE49-F238E27FC236}">
                <a16:creationId xmlns:a16="http://schemas.microsoft.com/office/drawing/2014/main" id="{4A91A013-3799-5102-C5E9-ACD3DF0E0CA4}"/>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latin typeface="UD デジタル 教科書体 NK-B" panose="02020700000000000000" pitchFamily="18" charset="-128"/>
                <a:ea typeface="UD デジタル 教科書体 NK-B" panose="02020700000000000000" pitchFamily="18" charset="-128"/>
              </a:rPr>
              <a:t>物理構造と論理構造</a:t>
            </a:r>
            <a:endParaRPr lang="en-US" altLang="ja-JP" sz="24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2986839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A51E120B-CE29-525B-9102-E5DB359920FD}"/>
              </a:ext>
            </a:extLst>
          </p:cNvPr>
          <p:cNvSpPr/>
          <p:nvPr/>
        </p:nvSpPr>
        <p:spPr>
          <a:xfrm>
            <a:off x="2927649" y="2509819"/>
            <a:ext cx="2016224" cy="57606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四角形: 角を丸くする 12">
            <a:extLst>
              <a:ext uri="{FF2B5EF4-FFF2-40B4-BE49-F238E27FC236}">
                <a16:creationId xmlns:a16="http://schemas.microsoft.com/office/drawing/2014/main" id="{7DE6299F-46A8-57D8-60D8-3EA9291B5D41}"/>
              </a:ext>
            </a:extLst>
          </p:cNvPr>
          <p:cNvSpPr/>
          <p:nvPr/>
        </p:nvSpPr>
        <p:spPr>
          <a:xfrm>
            <a:off x="4515681" y="1241730"/>
            <a:ext cx="5972807" cy="57606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四角形: 角を丸くする 6">
            <a:extLst>
              <a:ext uri="{FF2B5EF4-FFF2-40B4-BE49-F238E27FC236}">
                <a16:creationId xmlns:a16="http://schemas.microsoft.com/office/drawing/2014/main" id="{CF15F504-3013-B832-F2F7-BDA7E89C4897}"/>
              </a:ext>
            </a:extLst>
          </p:cNvPr>
          <p:cNvSpPr/>
          <p:nvPr/>
        </p:nvSpPr>
        <p:spPr>
          <a:xfrm>
            <a:off x="6016788" y="5227695"/>
            <a:ext cx="5184576" cy="576064"/>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373479" y="1196752"/>
            <a:ext cx="8452731" cy="646331"/>
          </a:xfrm>
          <a:prstGeom prst="rect">
            <a:avLst/>
          </a:prstGeom>
        </p:spPr>
        <p:txBody>
          <a:bodyPr wrap="square">
            <a:spAutoFit/>
          </a:bodyPr>
          <a:lstStyle/>
          <a:p>
            <a:r>
              <a:rPr lang="ja-JP" altLang="en-US" dirty="0"/>
              <a:t>exe(OP_X, &amp;var|&amp;AR[0-63][0-3], </a:t>
            </a:r>
            <a:r>
              <a:rPr lang="ja-JP" altLang="en-US" dirty="0">
                <a:solidFill>
                  <a:srgbClr val="FF0000"/>
                </a:solidFill>
              </a:rPr>
              <a:t>s1,</a:t>
            </a:r>
            <a:r>
              <a:rPr lang="ja-JP" altLang="en-US" dirty="0"/>
              <a:t> </a:t>
            </a:r>
            <a:r>
              <a:rPr lang="en-US" altLang="ja-JP" dirty="0"/>
              <a:t>a</a:t>
            </a:r>
            <a:r>
              <a:rPr lang="ja-JP" altLang="en-US" dirty="0"/>
              <a:t>1, </a:t>
            </a:r>
            <a:r>
              <a:rPr lang="ja-JP" altLang="en-US" dirty="0">
                <a:solidFill>
                  <a:srgbClr val="FF0000"/>
                </a:solidFill>
              </a:rPr>
              <a:t>s2,</a:t>
            </a:r>
            <a:r>
              <a:rPr lang="ja-JP" altLang="en-US" dirty="0"/>
              <a:t> </a:t>
            </a:r>
            <a:r>
              <a:rPr lang="en-US" altLang="ja-JP" dirty="0"/>
              <a:t>a</a:t>
            </a:r>
            <a:r>
              <a:rPr lang="ja-JP" altLang="en-US" dirty="0"/>
              <a:t>2, </a:t>
            </a:r>
            <a:r>
              <a:rPr lang="ja-JP" altLang="en-US" dirty="0">
                <a:solidFill>
                  <a:srgbClr val="FF0000"/>
                </a:solidFill>
              </a:rPr>
              <a:t>s3,</a:t>
            </a:r>
            <a:r>
              <a:rPr lang="ja-JP" altLang="en-US" dirty="0"/>
              <a:t> </a:t>
            </a:r>
            <a:r>
              <a:rPr lang="en-US" altLang="ja-JP" dirty="0"/>
              <a:t>a</a:t>
            </a:r>
            <a:r>
              <a:rPr lang="ja-JP" altLang="en-US" dirty="0"/>
              <a:t>3, OP_Y, </a:t>
            </a:r>
            <a:r>
              <a:rPr lang="ja-JP" altLang="en-US" dirty="0">
                <a:solidFill>
                  <a:srgbClr val="FF0000"/>
                </a:solidFill>
              </a:rPr>
              <a:t>s4,</a:t>
            </a:r>
            <a:r>
              <a:rPr lang="ja-JP" altLang="en-US" dirty="0"/>
              <a:t> OP_Z, </a:t>
            </a:r>
            <a:r>
              <a:rPr lang="ja-JP" altLang="en-US" dirty="0">
                <a:solidFill>
                  <a:srgbClr val="FF0000"/>
                </a:solidFill>
              </a:rPr>
              <a:t>s5</a:t>
            </a:r>
            <a:r>
              <a:rPr lang="ja-JP" altLang="en-US" dirty="0"/>
              <a:t>)</a:t>
            </a:r>
          </a:p>
          <a:p>
            <a:r>
              <a:rPr lang="ja-JP" altLang="en-US" dirty="0"/>
              <a:t>ex</a:t>
            </a:r>
            <a:r>
              <a:rPr lang="en-US" altLang="ja-JP" dirty="0"/>
              <a:t>4</a:t>
            </a:r>
            <a:r>
              <a:rPr lang="ja-JP" altLang="en-US" dirty="0"/>
              <a:t>(OP_X, &amp;var|&amp;AR[0-63],         </a:t>
            </a:r>
            <a:r>
              <a:rPr lang="ja-JP" altLang="en-US" dirty="0">
                <a:solidFill>
                  <a:srgbClr val="FF0000"/>
                </a:solidFill>
              </a:rPr>
              <a:t>s1,</a:t>
            </a:r>
            <a:r>
              <a:rPr lang="ja-JP" altLang="en-US" dirty="0"/>
              <a:t> </a:t>
            </a:r>
            <a:r>
              <a:rPr lang="en-US" altLang="ja-JP" dirty="0"/>
              <a:t>a</a:t>
            </a:r>
            <a:r>
              <a:rPr lang="ja-JP" altLang="en-US" dirty="0"/>
              <a:t>1, </a:t>
            </a:r>
            <a:r>
              <a:rPr lang="ja-JP" altLang="en-US" dirty="0">
                <a:solidFill>
                  <a:srgbClr val="FF0000"/>
                </a:solidFill>
              </a:rPr>
              <a:t>s2,</a:t>
            </a:r>
            <a:r>
              <a:rPr lang="ja-JP" altLang="en-US" dirty="0"/>
              <a:t> </a:t>
            </a:r>
            <a:r>
              <a:rPr lang="en-US" altLang="ja-JP" dirty="0"/>
              <a:t>a</a:t>
            </a:r>
            <a:r>
              <a:rPr lang="ja-JP" altLang="en-US" dirty="0"/>
              <a:t>2, </a:t>
            </a:r>
            <a:r>
              <a:rPr lang="ja-JP" altLang="en-US" dirty="0">
                <a:solidFill>
                  <a:srgbClr val="FF0000"/>
                </a:solidFill>
              </a:rPr>
              <a:t>s3,</a:t>
            </a:r>
            <a:r>
              <a:rPr lang="ja-JP" altLang="en-US" dirty="0"/>
              <a:t> </a:t>
            </a:r>
            <a:r>
              <a:rPr lang="en-US" altLang="ja-JP" dirty="0"/>
              <a:t>a</a:t>
            </a:r>
            <a:r>
              <a:rPr lang="ja-JP" altLang="en-US" dirty="0"/>
              <a:t>3, OP_Y, </a:t>
            </a:r>
            <a:r>
              <a:rPr lang="ja-JP" altLang="en-US" dirty="0">
                <a:solidFill>
                  <a:srgbClr val="FF0000"/>
                </a:solidFill>
              </a:rPr>
              <a:t>s4,</a:t>
            </a:r>
            <a:r>
              <a:rPr lang="ja-JP" altLang="en-US" dirty="0"/>
              <a:t> OP_Z, </a:t>
            </a:r>
            <a:r>
              <a:rPr lang="ja-JP" altLang="en-US" dirty="0">
                <a:solidFill>
                  <a:srgbClr val="FF0000"/>
                </a:solidFill>
              </a:rPr>
              <a:t>s5</a:t>
            </a:r>
            <a:r>
              <a:rPr lang="ja-JP" altLang="en-US" dirty="0"/>
              <a:t>)</a:t>
            </a:r>
          </a:p>
        </p:txBody>
      </p:sp>
      <p:sp>
        <p:nvSpPr>
          <p:cNvPr id="3" name="正方形/長方形 2">
            <a:extLst>
              <a:ext uri="{FF2B5EF4-FFF2-40B4-BE49-F238E27FC236}">
                <a16:creationId xmlns:a16="http://schemas.microsoft.com/office/drawing/2014/main" id="{A46D52CE-6C9D-8B4B-0FDC-33BF662E2AAD}"/>
              </a:ext>
            </a:extLst>
          </p:cNvPr>
          <p:cNvSpPr/>
          <p:nvPr/>
        </p:nvSpPr>
        <p:spPr>
          <a:xfrm>
            <a:off x="1373479" y="2461810"/>
            <a:ext cx="8452731" cy="646331"/>
          </a:xfrm>
          <a:prstGeom prst="rect">
            <a:avLst/>
          </a:prstGeom>
        </p:spPr>
        <p:txBody>
          <a:bodyPr wrap="square">
            <a:spAutoFit/>
          </a:bodyPr>
          <a:lstStyle/>
          <a:p>
            <a:r>
              <a:rPr lang="ja-JP" altLang="en-US" dirty="0"/>
              <a:t>exe(OP_X, &amp;var, </a:t>
            </a:r>
            <a:r>
              <a:rPr lang="ja-JP" altLang="en-US" dirty="0">
                <a:solidFill>
                  <a:srgbClr val="FF0000"/>
                </a:solidFill>
              </a:rPr>
              <a:t>INIT0?var:var, </a:t>
            </a:r>
            <a:r>
              <a:rPr lang="en-US" altLang="ja-JP" dirty="0"/>
              <a:t>a</a:t>
            </a:r>
            <a:r>
              <a:rPr lang="ja-JP" altLang="en-US" dirty="0"/>
              <a:t>1, </a:t>
            </a:r>
            <a:r>
              <a:rPr lang="ja-JP" altLang="en-US" dirty="0">
                <a:solidFill>
                  <a:srgbClr val="FF0000"/>
                </a:solidFill>
              </a:rPr>
              <a:t>s2,</a:t>
            </a:r>
            <a:r>
              <a:rPr lang="ja-JP" altLang="en-US" dirty="0"/>
              <a:t> </a:t>
            </a:r>
            <a:r>
              <a:rPr lang="en-US" altLang="ja-JP" dirty="0"/>
              <a:t>a</a:t>
            </a:r>
            <a:r>
              <a:rPr lang="ja-JP" altLang="en-US" dirty="0"/>
              <a:t>2, </a:t>
            </a:r>
            <a:r>
              <a:rPr lang="ja-JP" altLang="en-US" dirty="0">
                <a:solidFill>
                  <a:srgbClr val="FF0000"/>
                </a:solidFill>
              </a:rPr>
              <a:t>s3,</a:t>
            </a:r>
            <a:r>
              <a:rPr lang="ja-JP" altLang="en-US" dirty="0"/>
              <a:t> </a:t>
            </a:r>
            <a:r>
              <a:rPr lang="en-US" altLang="ja-JP" dirty="0"/>
              <a:t>a</a:t>
            </a:r>
            <a:r>
              <a:rPr lang="ja-JP" altLang="en-US" dirty="0"/>
              <a:t>3, OP_Y, </a:t>
            </a:r>
            <a:r>
              <a:rPr lang="ja-JP" altLang="en-US" dirty="0">
                <a:solidFill>
                  <a:srgbClr val="FF0000"/>
                </a:solidFill>
              </a:rPr>
              <a:t>s4,</a:t>
            </a:r>
            <a:r>
              <a:rPr lang="ja-JP" altLang="en-US" dirty="0"/>
              <a:t> OP_Z, </a:t>
            </a:r>
            <a:r>
              <a:rPr lang="ja-JP" altLang="en-US" dirty="0">
                <a:solidFill>
                  <a:srgbClr val="FF0000"/>
                </a:solidFill>
              </a:rPr>
              <a:t>s5</a:t>
            </a:r>
            <a:r>
              <a:rPr lang="ja-JP" altLang="en-US" dirty="0"/>
              <a:t>)</a:t>
            </a:r>
          </a:p>
          <a:p>
            <a:r>
              <a:rPr lang="ja-JP" altLang="en-US" dirty="0"/>
              <a:t>exe(OP_X, &amp;var, </a:t>
            </a:r>
            <a:r>
              <a:rPr lang="ja-JP" altLang="en-US" dirty="0">
                <a:solidFill>
                  <a:srgbClr val="FF0000"/>
                </a:solidFill>
              </a:rPr>
              <a:t>var,</a:t>
            </a:r>
            <a:r>
              <a:rPr lang="ja-JP" altLang="en-US" dirty="0"/>
              <a:t>    </a:t>
            </a:r>
            <a:r>
              <a:rPr lang="en-US" altLang="ja-JP" dirty="0"/>
              <a:t>a</a:t>
            </a:r>
            <a:r>
              <a:rPr lang="ja-JP" altLang="en-US" dirty="0"/>
              <a:t>1, </a:t>
            </a:r>
            <a:r>
              <a:rPr lang="ja-JP" altLang="en-US" dirty="0">
                <a:solidFill>
                  <a:srgbClr val="FF0000"/>
                </a:solidFill>
              </a:rPr>
              <a:t>INIT0?s2:0, </a:t>
            </a:r>
            <a:r>
              <a:rPr lang="en-US" altLang="ja-JP" dirty="0"/>
              <a:t>a</a:t>
            </a:r>
            <a:r>
              <a:rPr lang="ja-JP" altLang="en-US" dirty="0"/>
              <a:t>2, </a:t>
            </a:r>
            <a:r>
              <a:rPr lang="ja-JP" altLang="en-US" dirty="0">
                <a:solidFill>
                  <a:srgbClr val="FF0000"/>
                </a:solidFill>
              </a:rPr>
              <a:t>s3,</a:t>
            </a:r>
            <a:r>
              <a:rPr lang="ja-JP" altLang="en-US" dirty="0"/>
              <a:t> </a:t>
            </a:r>
            <a:r>
              <a:rPr lang="en-US" altLang="ja-JP" dirty="0"/>
              <a:t>a</a:t>
            </a:r>
            <a:r>
              <a:rPr lang="ja-JP" altLang="en-US" dirty="0"/>
              <a:t>3, OP_Y, </a:t>
            </a:r>
            <a:r>
              <a:rPr lang="ja-JP" altLang="en-US" dirty="0">
                <a:solidFill>
                  <a:srgbClr val="FF0000"/>
                </a:solidFill>
              </a:rPr>
              <a:t>s4,</a:t>
            </a:r>
            <a:r>
              <a:rPr lang="ja-JP" altLang="en-US" dirty="0"/>
              <a:t> OP_Z, </a:t>
            </a:r>
            <a:r>
              <a:rPr lang="ja-JP" altLang="en-US" dirty="0">
                <a:solidFill>
                  <a:srgbClr val="FF0000"/>
                </a:solidFill>
              </a:rPr>
              <a:t>s5</a:t>
            </a:r>
            <a:r>
              <a:rPr lang="ja-JP" altLang="en-US" dirty="0"/>
              <a:t>)</a:t>
            </a:r>
          </a:p>
        </p:txBody>
      </p:sp>
      <p:sp>
        <p:nvSpPr>
          <p:cNvPr id="4" name="正方形/長方形 3">
            <a:extLst>
              <a:ext uri="{FF2B5EF4-FFF2-40B4-BE49-F238E27FC236}">
                <a16:creationId xmlns:a16="http://schemas.microsoft.com/office/drawing/2014/main" id="{93A64524-E2D8-DB71-5DFE-DDA4E41D3D01}"/>
              </a:ext>
            </a:extLst>
          </p:cNvPr>
          <p:cNvSpPr/>
          <p:nvPr/>
        </p:nvSpPr>
        <p:spPr>
          <a:xfrm>
            <a:off x="1373479" y="3726868"/>
            <a:ext cx="9547057" cy="646331"/>
          </a:xfrm>
          <a:prstGeom prst="rect">
            <a:avLst/>
          </a:prstGeom>
        </p:spPr>
        <p:txBody>
          <a:bodyPr wrap="square">
            <a:spAutoFit/>
          </a:bodyPr>
          <a:lstStyle/>
          <a:p>
            <a:pPr algn="l"/>
            <a:r>
              <a:rPr lang="nl-NL" i="0" u="none" strike="noStrike" baseline="0" dirty="0">
                <a:latin typeface="+mj-ea"/>
                <a:ea typeface="+mj-ea"/>
              </a:rPr>
              <a:t>mex(OP MEX2, &amp;s2, </a:t>
            </a:r>
            <a:r>
              <a:rPr lang="nl-NL" i="0" u="none" strike="noStrike" baseline="0" dirty="0">
                <a:solidFill>
                  <a:srgbClr val="FF0000"/>
                </a:solidFill>
                <a:latin typeface="+mj-ea"/>
                <a:ea typeface="+mj-ea"/>
              </a:rPr>
              <a:t>INIT0?s20:s2, INIT0?0:expr, </a:t>
            </a:r>
          </a:p>
          <a:p>
            <a:pPr algn="l"/>
            <a:r>
              <a:rPr lang="nl-NL" dirty="0">
                <a:solidFill>
                  <a:srgbClr val="FF0000"/>
                </a:solidFill>
                <a:latin typeface="+mj-ea"/>
                <a:ea typeface="+mj-ea"/>
              </a:rPr>
              <a:t>        </a:t>
            </a:r>
            <a:r>
              <a:rPr lang="nl-NL" i="0" u="none" strike="noStrike" baseline="0" dirty="0">
                <a:latin typeface="+mj-ea"/>
                <a:ea typeface="+mj-ea"/>
              </a:rPr>
              <a:t>OP MEX1, &amp;s1, </a:t>
            </a:r>
            <a:r>
              <a:rPr lang="nl-NL" i="0" u="none" strike="noStrike" baseline="0" dirty="0">
                <a:solidFill>
                  <a:srgbClr val="FF0000"/>
                </a:solidFill>
                <a:latin typeface="+mj-ea"/>
                <a:ea typeface="+mj-ea"/>
              </a:rPr>
              <a:t>INIT0?s10:s1, </a:t>
            </a:r>
            <a:r>
              <a:rPr lang="en-US" i="0" u="none" strike="noStrike" baseline="0" dirty="0">
                <a:solidFill>
                  <a:srgbClr val="FF0000"/>
                </a:solidFill>
                <a:latin typeface="+mj-ea"/>
                <a:ea typeface="+mj-ea"/>
              </a:rPr>
              <a:t>INIT0?0:expr, </a:t>
            </a:r>
            <a:r>
              <a:rPr lang="en-US" i="0" u="none" strike="noStrike" baseline="0" dirty="0">
                <a:latin typeface="+mj-ea"/>
                <a:ea typeface="+mj-ea"/>
              </a:rPr>
              <a:t>limit, </a:t>
            </a:r>
            <a:r>
              <a:rPr lang="en-US" i="0" u="none" strike="noStrike" baseline="0" dirty="0">
                <a:solidFill>
                  <a:srgbClr val="FF0000"/>
                </a:solidFill>
                <a:latin typeface="+mj-ea"/>
                <a:ea typeface="+mj-ea"/>
              </a:rPr>
              <a:t>BR[0-63][0-3][1], BR[0-63][0-3][0]</a:t>
            </a:r>
            <a:r>
              <a:rPr lang="en-US" i="0" u="none" strike="noStrike" baseline="0" dirty="0">
                <a:latin typeface="+mj-ea"/>
                <a:ea typeface="+mj-ea"/>
              </a:rPr>
              <a:t>)</a:t>
            </a:r>
            <a:endParaRPr lang="ja-JP" altLang="en-US" dirty="0">
              <a:latin typeface="+mj-ea"/>
              <a:ea typeface="+mj-ea"/>
            </a:endParaRPr>
          </a:p>
        </p:txBody>
      </p:sp>
      <p:sp>
        <p:nvSpPr>
          <p:cNvPr id="6" name="正方形/長方形 5">
            <a:extLst>
              <a:ext uri="{FF2B5EF4-FFF2-40B4-BE49-F238E27FC236}">
                <a16:creationId xmlns:a16="http://schemas.microsoft.com/office/drawing/2014/main" id="{DBF097F8-7965-CEC5-037F-742B9B377BED}"/>
              </a:ext>
            </a:extLst>
          </p:cNvPr>
          <p:cNvSpPr/>
          <p:nvPr/>
        </p:nvSpPr>
        <p:spPr>
          <a:xfrm>
            <a:off x="1373479" y="4930371"/>
            <a:ext cx="9004935" cy="923330"/>
          </a:xfrm>
          <a:prstGeom prst="rect">
            <a:avLst/>
          </a:prstGeom>
        </p:spPr>
        <p:txBody>
          <a:bodyPr wrap="square">
            <a:spAutoFit/>
          </a:bodyPr>
          <a:lstStyle/>
          <a:p>
            <a:pPr algn="just"/>
            <a:r>
              <a:rPr lang="ja-JP" altLang="en-US" dirty="0"/>
              <a:t>cex(OP_CEXE, &amp;ex0-9, </a:t>
            </a:r>
            <a:r>
              <a:rPr lang="ja-JP" altLang="en-US" dirty="0">
                <a:solidFill>
                  <a:srgbClr val="FF0000"/>
                </a:solidFill>
              </a:rPr>
              <a:t>c3, c2, c1, c0</a:t>
            </a:r>
            <a:r>
              <a:rPr lang="ja-JP" altLang="en-US" dirty="0"/>
              <a:t>, 16bit-pattern)</a:t>
            </a:r>
          </a:p>
          <a:p>
            <a:pPr algn="just"/>
            <a:r>
              <a:rPr lang="ja-JP" altLang="en-US" dirty="0"/>
              <a:t>mop(OP_X, ex9-0, &amp;src|&amp;dst, </a:t>
            </a:r>
            <a:r>
              <a:rPr lang="ja-JP" altLang="en-US" dirty="0">
                <a:solidFill>
                  <a:srgbClr val="FF0000"/>
                </a:solidFill>
              </a:rPr>
              <a:t>base, offset, mask, </a:t>
            </a:r>
            <a:r>
              <a:rPr lang="ja-JP" altLang="en-US" dirty="0">
                <a:solidFill>
                  <a:srgbClr val="0000FF"/>
                </a:solidFill>
              </a:rPr>
              <a:t>top, len, block, force, ptop, plen</a:t>
            </a:r>
            <a:r>
              <a:rPr lang="ja-JP" altLang="en-US" dirty="0"/>
              <a:t>)</a:t>
            </a:r>
          </a:p>
          <a:p>
            <a:pPr algn="just"/>
            <a:r>
              <a:rPr lang="ja-JP" altLang="en-US" dirty="0"/>
              <a:t>mo</a:t>
            </a:r>
            <a:r>
              <a:rPr lang="en-US" altLang="ja-JP" dirty="0"/>
              <a:t>4</a:t>
            </a:r>
            <a:r>
              <a:rPr lang="ja-JP" altLang="en-US" dirty="0"/>
              <a:t>(OP_X, ex9-0, &amp;src|&amp;dst, </a:t>
            </a:r>
            <a:r>
              <a:rPr lang="ja-JP" altLang="en-US" dirty="0">
                <a:solidFill>
                  <a:srgbClr val="FF0000"/>
                </a:solidFill>
              </a:rPr>
              <a:t>base, offset, mask, </a:t>
            </a:r>
            <a:r>
              <a:rPr lang="ja-JP" altLang="en-US" dirty="0">
                <a:solidFill>
                  <a:srgbClr val="0000FF"/>
                </a:solidFill>
              </a:rPr>
              <a:t>top, len, block, force, ptop, plen</a:t>
            </a:r>
            <a:r>
              <a:rPr lang="ja-JP" altLang="en-US" dirty="0"/>
              <a:t>)</a:t>
            </a:r>
          </a:p>
        </p:txBody>
      </p:sp>
      <p:sp>
        <p:nvSpPr>
          <p:cNvPr id="10" name="テキスト ボックス 9">
            <a:extLst>
              <a:ext uri="{FF2B5EF4-FFF2-40B4-BE49-F238E27FC236}">
                <a16:creationId xmlns:a16="http://schemas.microsoft.com/office/drawing/2014/main" id="{2DD7AF44-3F32-B03D-CBEB-311E98E57F02}"/>
              </a:ext>
            </a:extLst>
          </p:cNvPr>
          <p:cNvSpPr txBox="1"/>
          <p:nvPr/>
        </p:nvSpPr>
        <p:spPr>
          <a:xfrm>
            <a:off x="9184629" y="5331061"/>
            <a:ext cx="1879923" cy="369332"/>
          </a:xfrm>
          <a:prstGeom prst="rect">
            <a:avLst/>
          </a:prstGeom>
          <a:solidFill>
            <a:srgbClr val="008000"/>
          </a:solidFill>
        </p:spPr>
        <p:txBody>
          <a:bodyPr wrap="square">
            <a:spAutoFit/>
          </a:bodyPr>
          <a:lstStyle/>
          <a:p>
            <a:pPr algn="ctr"/>
            <a:r>
              <a:rPr kumimoji="1" lang="en-US" altLang="ja-JP" dirty="0">
                <a:ln w="0"/>
                <a:solidFill>
                  <a:schemeClr val="bg1"/>
                </a:solidFill>
                <a:effectLst>
                  <a:outerShdw blurRad="38100" dist="25400" dir="5400000" algn="ctr" rotWithShape="0">
                    <a:srgbClr val="6E747A">
                      <a:alpha val="43000"/>
                    </a:srgbClr>
                  </a:outerShdw>
                </a:effectLst>
                <a:latin typeface="+mj-ea"/>
                <a:ea typeface="+mj-ea"/>
              </a:rPr>
              <a:t>DMA information</a:t>
            </a:r>
            <a:endParaRPr lang="en-US" dirty="0">
              <a:ln w="0"/>
              <a:solidFill>
                <a:schemeClr val="bg1"/>
              </a:solidFill>
              <a:effectLst>
                <a:outerShdw blurRad="38100" dist="25400" dir="5400000" algn="ctr" rotWithShape="0">
                  <a:srgbClr val="6E747A">
                    <a:alpha val="43000"/>
                  </a:srgbClr>
                </a:outerShdw>
              </a:effectLst>
              <a:latin typeface="+mj-ea"/>
              <a:ea typeface="+mj-ea"/>
            </a:endParaRPr>
          </a:p>
        </p:txBody>
      </p:sp>
      <p:sp>
        <p:nvSpPr>
          <p:cNvPr id="9" name="日付プレースホルダー 8">
            <a:extLst>
              <a:ext uri="{FF2B5EF4-FFF2-40B4-BE49-F238E27FC236}">
                <a16:creationId xmlns:a16="http://schemas.microsoft.com/office/drawing/2014/main" id="{13425341-C8C2-A0BD-05F9-17B5E606C78A}"/>
              </a:ext>
            </a:extLst>
          </p:cNvPr>
          <p:cNvSpPr>
            <a:spLocks noGrp="1"/>
          </p:cNvSpPr>
          <p:nvPr>
            <p:ph type="dt" sz="half" idx="10"/>
          </p:nvPr>
        </p:nvSpPr>
        <p:spPr/>
        <p:txBody>
          <a:bodyPr/>
          <a:lstStyle/>
          <a:p>
            <a:r>
              <a:rPr lang="en-US" altLang="ja-JP" dirty="0"/>
              <a:t>20230611</a:t>
            </a:r>
            <a:endParaRPr lang="ja-JP" altLang="en-US" dirty="0"/>
          </a:p>
        </p:txBody>
      </p:sp>
      <p:sp>
        <p:nvSpPr>
          <p:cNvPr id="5" name="スライド番号プレースホルダー 4">
            <a:extLst>
              <a:ext uri="{FF2B5EF4-FFF2-40B4-BE49-F238E27FC236}">
                <a16:creationId xmlns:a16="http://schemas.microsoft.com/office/drawing/2014/main" id="{99450C54-FD3A-1C7B-8043-89286141FC51}"/>
              </a:ext>
            </a:extLst>
          </p:cNvPr>
          <p:cNvSpPr>
            <a:spLocks noGrp="1"/>
          </p:cNvSpPr>
          <p:nvPr>
            <p:ph type="sldNum" sz="quarter" idx="12"/>
          </p:nvPr>
        </p:nvSpPr>
        <p:spPr/>
        <p:txBody>
          <a:bodyPr/>
          <a:lstStyle/>
          <a:p>
            <a:fld id="{06DC7A49-3CC3-4F3C-B83B-40D6CA7B37EB}" type="slidenum">
              <a:rPr lang="ja-JP" altLang="en-US" smtClean="0"/>
              <a:pPr/>
              <a:t>29</a:t>
            </a:fld>
            <a:endParaRPr lang="ja-JP" altLang="en-US" dirty="0"/>
          </a:p>
        </p:txBody>
      </p:sp>
      <p:sp>
        <p:nvSpPr>
          <p:cNvPr id="8" name="テキスト ボックス 7">
            <a:extLst>
              <a:ext uri="{FF2B5EF4-FFF2-40B4-BE49-F238E27FC236}">
                <a16:creationId xmlns:a16="http://schemas.microsoft.com/office/drawing/2014/main" id="{70B3C140-2C65-34B9-5669-D8295CABF22E}"/>
              </a:ext>
            </a:extLst>
          </p:cNvPr>
          <p:cNvSpPr txBox="1"/>
          <p:nvPr/>
        </p:nvSpPr>
        <p:spPr>
          <a:xfrm>
            <a:off x="8498491" y="1340768"/>
            <a:ext cx="1879923" cy="369332"/>
          </a:xfrm>
          <a:prstGeom prst="rect">
            <a:avLst/>
          </a:prstGeom>
          <a:solidFill>
            <a:srgbClr val="008000"/>
          </a:solidFill>
        </p:spPr>
        <p:txBody>
          <a:bodyPr wrap="square">
            <a:spAutoFit/>
          </a:bodyPr>
          <a:lstStyle/>
          <a:p>
            <a:pPr algn="ctr"/>
            <a:r>
              <a:rPr kumimoji="1" lang="en-US" altLang="ja-JP" dirty="0">
                <a:ln w="0"/>
                <a:solidFill>
                  <a:schemeClr val="bg1"/>
                </a:solidFill>
                <a:effectLst>
                  <a:outerShdw blurRad="38100" dist="25400" dir="5400000" algn="ctr" rotWithShape="0">
                    <a:srgbClr val="6E747A">
                      <a:alpha val="43000"/>
                    </a:srgbClr>
                  </a:outerShdw>
                </a:effectLst>
                <a:latin typeface="+mj-ea"/>
                <a:ea typeface="+mj-ea"/>
              </a:rPr>
              <a:t>Five operands</a:t>
            </a:r>
            <a:endParaRPr lang="en-US" dirty="0">
              <a:ln w="0"/>
              <a:solidFill>
                <a:schemeClr val="bg1"/>
              </a:solidFill>
              <a:effectLst>
                <a:outerShdw blurRad="38100" dist="25400" dir="5400000" algn="ctr" rotWithShape="0">
                  <a:srgbClr val="6E747A">
                    <a:alpha val="43000"/>
                  </a:srgbClr>
                </a:outerShdw>
              </a:effectLst>
              <a:latin typeface="+mj-ea"/>
              <a:ea typeface="+mj-ea"/>
            </a:endParaRPr>
          </a:p>
        </p:txBody>
      </p:sp>
      <p:sp>
        <p:nvSpPr>
          <p:cNvPr id="14" name="テキスト ボックス 13">
            <a:extLst>
              <a:ext uri="{FF2B5EF4-FFF2-40B4-BE49-F238E27FC236}">
                <a16:creationId xmlns:a16="http://schemas.microsoft.com/office/drawing/2014/main" id="{0D6E984A-DE12-D932-BA06-CC33901FD8BA}"/>
              </a:ext>
            </a:extLst>
          </p:cNvPr>
          <p:cNvSpPr txBox="1"/>
          <p:nvPr/>
        </p:nvSpPr>
        <p:spPr>
          <a:xfrm>
            <a:off x="8498490" y="2600309"/>
            <a:ext cx="1879923" cy="369332"/>
          </a:xfrm>
          <a:prstGeom prst="rect">
            <a:avLst/>
          </a:prstGeom>
          <a:solidFill>
            <a:srgbClr val="008000"/>
          </a:solidFill>
        </p:spPr>
        <p:txBody>
          <a:bodyPr wrap="square">
            <a:spAutoFit/>
          </a:bodyPr>
          <a:lstStyle/>
          <a:p>
            <a:pPr algn="ctr"/>
            <a:r>
              <a:rPr kumimoji="1" lang="en-US" altLang="ja-JP" dirty="0">
                <a:ln w="0"/>
                <a:solidFill>
                  <a:schemeClr val="bg1"/>
                </a:solidFill>
                <a:effectLst>
                  <a:outerShdw blurRad="38100" dist="25400" dir="5400000" algn="ctr" rotWithShape="0">
                    <a:srgbClr val="6E747A">
                      <a:alpha val="43000"/>
                    </a:srgbClr>
                  </a:outerShdw>
                </a:effectLst>
                <a:latin typeface="+mj-ea"/>
                <a:ea typeface="+mj-ea"/>
              </a:rPr>
              <a:t>Double stride</a:t>
            </a:r>
            <a:endParaRPr lang="en-US" dirty="0">
              <a:ln w="0"/>
              <a:solidFill>
                <a:schemeClr val="bg1"/>
              </a:solidFill>
              <a:effectLst>
                <a:outerShdw blurRad="38100" dist="25400" dir="5400000" algn="ctr" rotWithShape="0">
                  <a:srgbClr val="6E747A">
                    <a:alpha val="43000"/>
                  </a:srgbClr>
                </a:outerShdw>
              </a:effectLst>
              <a:latin typeface="+mj-ea"/>
              <a:ea typeface="+mj-ea"/>
            </a:endParaRPr>
          </a:p>
        </p:txBody>
      </p:sp>
      <p:sp>
        <p:nvSpPr>
          <p:cNvPr id="16" name="テキスト ボックス 15">
            <a:extLst>
              <a:ext uri="{FF2B5EF4-FFF2-40B4-BE49-F238E27FC236}">
                <a16:creationId xmlns:a16="http://schemas.microsoft.com/office/drawing/2014/main" id="{D36FC98C-4534-8841-63F6-52541B0D0EC4}"/>
              </a:ext>
            </a:extLst>
          </p:cNvPr>
          <p:cNvSpPr txBox="1"/>
          <p:nvPr/>
        </p:nvSpPr>
        <p:spPr>
          <a:xfrm>
            <a:off x="7896200" y="3665313"/>
            <a:ext cx="2922321" cy="369332"/>
          </a:xfrm>
          <a:prstGeom prst="rect">
            <a:avLst/>
          </a:prstGeom>
          <a:solidFill>
            <a:srgbClr val="008000"/>
          </a:solidFill>
        </p:spPr>
        <p:txBody>
          <a:bodyPr wrap="square">
            <a:spAutoFit/>
          </a:bodyPr>
          <a:lstStyle/>
          <a:p>
            <a:pPr algn="ctr"/>
            <a:r>
              <a:rPr kumimoji="1" lang="en-US" altLang="ja-JP" dirty="0">
                <a:ln w="0"/>
                <a:solidFill>
                  <a:schemeClr val="bg1"/>
                </a:solidFill>
                <a:effectLst>
                  <a:outerShdw blurRad="38100" dist="25400" dir="5400000" algn="ctr" rotWithShape="0">
                    <a:srgbClr val="6E747A">
                      <a:alpha val="43000"/>
                    </a:srgbClr>
                  </a:outerShdw>
                </a:effectLst>
                <a:latin typeface="+mj-ea"/>
                <a:ea typeface="+mj-ea"/>
              </a:rPr>
              <a:t>Dual address synchronizer</a:t>
            </a:r>
            <a:endParaRPr lang="en-US" dirty="0">
              <a:ln w="0"/>
              <a:solidFill>
                <a:schemeClr val="bg1"/>
              </a:solidFill>
              <a:effectLst>
                <a:outerShdw blurRad="38100" dist="25400" dir="5400000" algn="ctr" rotWithShape="0">
                  <a:srgbClr val="6E747A">
                    <a:alpha val="43000"/>
                  </a:srgbClr>
                </a:outerShdw>
              </a:effectLst>
              <a:latin typeface="+mj-ea"/>
              <a:ea typeface="+mj-ea"/>
            </a:endParaRPr>
          </a:p>
        </p:txBody>
      </p:sp>
      <p:sp>
        <p:nvSpPr>
          <p:cNvPr id="11" name="四角形: 角を丸くする 10">
            <a:extLst>
              <a:ext uri="{FF2B5EF4-FFF2-40B4-BE49-F238E27FC236}">
                <a16:creationId xmlns:a16="http://schemas.microsoft.com/office/drawing/2014/main" id="{4AE8C4E4-5469-7A67-EF08-4E212D19BB5E}"/>
              </a:ext>
            </a:extLst>
          </p:cNvPr>
          <p:cNvSpPr/>
          <p:nvPr/>
        </p:nvSpPr>
        <p:spPr>
          <a:xfrm>
            <a:off x="623392" y="980728"/>
            <a:ext cx="10873208" cy="1190537"/>
          </a:xfrm>
          <a:prstGeom prst="round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noFill/>
            </a:endParaRPr>
          </a:p>
        </p:txBody>
      </p:sp>
      <p:sp>
        <p:nvSpPr>
          <p:cNvPr id="17" name="四角形: 角を丸くする 16">
            <a:extLst>
              <a:ext uri="{FF2B5EF4-FFF2-40B4-BE49-F238E27FC236}">
                <a16:creationId xmlns:a16="http://schemas.microsoft.com/office/drawing/2014/main" id="{87101E52-0D3A-9EEC-50E8-F3739D261ECC}"/>
              </a:ext>
            </a:extLst>
          </p:cNvPr>
          <p:cNvSpPr/>
          <p:nvPr/>
        </p:nvSpPr>
        <p:spPr>
          <a:xfrm>
            <a:off x="623392" y="2249121"/>
            <a:ext cx="10873208" cy="1190537"/>
          </a:xfrm>
          <a:prstGeom prst="round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noFill/>
            </a:endParaRPr>
          </a:p>
        </p:txBody>
      </p:sp>
      <p:sp>
        <p:nvSpPr>
          <p:cNvPr id="18" name="四角形: 角を丸くする 17">
            <a:extLst>
              <a:ext uri="{FF2B5EF4-FFF2-40B4-BE49-F238E27FC236}">
                <a16:creationId xmlns:a16="http://schemas.microsoft.com/office/drawing/2014/main" id="{F677501A-7A7B-723A-CEAC-DC7A8AC81F45}"/>
              </a:ext>
            </a:extLst>
          </p:cNvPr>
          <p:cNvSpPr/>
          <p:nvPr/>
        </p:nvSpPr>
        <p:spPr>
          <a:xfrm>
            <a:off x="623392" y="3517514"/>
            <a:ext cx="10873208" cy="1190537"/>
          </a:xfrm>
          <a:prstGeom prst="round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noFill/>
            </a:endParaRPr>
          </a:p>
        </p:txBody>
      </p:sp>
      <p:sp>
        <p:nvSpPr>
          <p:cNvPr id="19" name="四角形: 角を丸くする 18">
            <a:extLst>
              <a:ext uri="{FF2B5EF4-FFF2-40B4-BE49-F238E27FC236}">
                <a16:creationId xmlns:a16="http://schemas.microsoft.com/office/drawing/2014/main" id="{4DC0030A-7BB8-43B9-0BEE-D907A00E2CA3}"/>
              </a:ext>
            </a:extLst>
          </p:cNvPr>
          <p:cNvSpPr/>
          <p:nvPr/>
        </p:nvSpPr>
        <p:spPr>
          <a:xfrm>
            <a:off x="623392" y="4785907"/>
            <a:ext cx="10873208" cy="1190537"/>
          </a:xfrm>
          <a:prstGeom prst="roundRect">
            <a:avLst/>
          </a:prstGeom>
          <a:no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tx1"/>
                </a:solidFill>
              </a:ln>
              <a:noFill/>
            </a:endParaRPr>
          </a:p>
        </p:txBody>
      </p:sp>
      <p:sp>
        <p:nvSpPr>
          <p:cNvPr id="20" name="対角する 2 つの角を切り取った四角形 179">
            <a:extLst>
              <a:ext uri="{FF2B5EF4-FFF2-40B4-BE49-F238E27FC236}">
                <a16:creationId xmlns:a16="http://schemas.microsoft.com/office/drawing/2014/main" id="{5C383821-99DE-4933-ACBE-149F71894421}"/>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Templates for programming (rich modifier on operands)</a:t>
            </a:r>
            <a:endPar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Tree>
    <p:extLst>
      <p:ext uri="{BB962C8B-B14F-4D97-AF65-F5344CB8AC3E}">
        <p14:creationId xmlns:p14="http://schemas.microsoft.com/office/powerpoint/2010/main" val="1963120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楕円 266">
            <a:extLst>
              <a:ext uri="{FF2B5EF4-FFF2-40B4-BE49-F238E27FC236}">
                <a16:creationId xmlns:a16="http://schemas.microsoft.com/office/drawing/2014/main" id="{99207208-9ABF-DD2A-DBE0-7AE88570CFF6}"/>
              </a:ext>
            </a:extLst>
          </p:cNvPr>
          <p:cNvSpPr/>
          <p:nvPr/>
        </p:nvSpPr>
        <p:spPr>
          <a:xfrm>
            <a:off x="5164930" y="3402339"/>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8" name="グループ化 267">
            <a:extLst>
              <a:ext uri="{FF2B5EF4-FFF2-40B4-BE49-F238E27FC236}">
                <a16:creationId xmlns:a16="http://schemas.microsoft.com/office/drawing/2014/main" id="{46AE7868-37AE-148C-5F9A-65DAA55277D8}"/>
              </a:ext>
            </a:extLst>
          </p:cNvPr>
          <p:cNvGrpSpPr/>
          <p:nvPr/>
        </p:nvGrpSpPr>
        <p:grpSpPr>
          <a:xfrm>
            <a:off x="5024839" y="3431430"/>
            <a:ext cx="2823531" cy="2483161"/>
            <a:chOff x="-526798" y="-411984"/>
            <a:chExt cx="8122653" cy="7709353"/>
          </a:xfrm>
        </p:grpSpPr>
        <p:graphicFrame>
          <p:nvGraphicFramePr>
            <p:cNvPr id="269" name="図表 268">
              <a:extLst>
                <a:ext uri="{FF2B5EF4-FFF2-40B4-BE49-F238E27FC236}">
                  <a16:creationId xmlns:a16="http://schemas.microsoft.com/office/drawing/2014/main" id="{2FE6E457-F2C7-477C-2AE4-D33EBEA2B7BE}"/>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70" name="図表 269">
              <a:extLst>
                <a:ext uri="{FF2B5EF4-FFF2-40B4-BE49-F238E27FC236}">
                  <a16:creationId xmlns:a16="http://schemas.microsoft.com/office/drawing/2014/main" id="{2A34645D-8982-F35D-9606-1CF5AD67FE88}"/>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1" name="図表 270">
              <a:extLst>
                <a:ext uri="{FF2B5EF4-FFF2-40B4-BE49-F238E27FC236}">
                  <a16:creationId xmlns:a16="http://schemas.microsoft.com/office/drawing/2014/main" id="{7105EAFA-4930-A4FB-8448-B99A3209B0DC}"/>
                </a:ext>
              </a:extLst>
            </p:cNvPr>
            <p:cNvGraphicFramePr/>
            <p:nvPr>
              <p:extLst>
                <p:ext uri="{D42A27DB-BD31-4B8C-83A1-F6EECF244321}">
                  <p14:modId xmlns:p14="http://schemas.microsoft.com/office/powerpoint/2010/main" val="2557639271"/>
                </p:ext>
              </p:extLst>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grpSp>
        <p:nvGrpSpPr>
          <p:cNvPr id="272" name="グループ化 173">
            <a:extLst>
              <a:ext uri="{FF2B5EF4-FFF2-40B4-BE49-F238E27FC236}">
                <a16:creationId xmlns:a16="http://schemas.microsoft.com/office/drawing/2014/main" id="{3F85DC90-B1D5-FC83-6A65-00C9FB3CDBBD}"/>
              </a:ext>
            </a:extLst>
          </p:cNvPr>
          <p:cNvGrpSpPr/>
          <p:nvPr/>
        </p:nvGrpSpPr>
        <p:grpSpPr>
          <a:xfrm flipH="1">
            <a:off x="5019794" y="3263541"/>
            <a:ext cx="2831010" cy="2813729"/>
            <a:chOff x="5500694" y="785794"/>
            <a:chExt cx="1214446" cy="1214446"/>
          </a:xfrm>
          <a:solidFill>
            <a:srgbClr val="FFFF00"/>
          </a:solidFill>
        </p:grpSpPr>
        <p:sp>
          <p:nvSpPr>
            <p:cNvPr id="273" name="環状矢印 2164">
              <a:extLst>
                <a:ext uri="{FF2B5EF4-FFF2-40B4-BE49-F238E27FC236}">
                  <a16:creationId xmlns:a16="http://schemas.microsoft.com/office/drawing/2014/main" id="{D5268D92-64D4-55D6-56EE-531A5B52688A}"/>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274" name="環状矢印 2165">
              <a:extLst>
                <a:ext uri="{FF2B5EF4-FFF2-40B4-BE49-F238E27FC236}">
                  <a16:creationId xmlns:a16="http://schemas.microsoft.com/office/drawing/2014/main" id="{BE2A4561-42C8-4DFB-4758-9EEA36A4CECF}"/>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275" name="グループ化 173">
            <a:extLst>
              <a:ext uri="{FF2B5EF4-FFF2-40B4-BE49-F238E27FC236}">
                <a16:creationId xmlns:a16="http://schemas.microsoft.com/office/drawing/2014/main" id="{9D83A894-2D8C-489D-11E3-751999256878}"/>
              </a:ext>
            </a:extLst>
          </p:cNvPr>
          <p:cNvGrpSpPr/>
          <p:nvPr/>
        </p:nvGrpSpPr>
        <p:grpSpPr>
          <a:xfrm>
            <a:off x="5507499" y="3740839"/>
            <a:ext cx="1874620" cy="1856052"/>
            <a:chOff x="5500694" y="785794"/>
            <a:chExt cx="1214446" cy="1214446"/>
          </a:xfrm>
          <a:solidFill>
            <a:srgbClr val="00CC00"/>
          </a:solidFill>
        </p:grpSpPr>
        <p:sp>
          <p:nvSpPr>
            <p:cNvPr id="276" name="環状矢印 2167">
              <a:extLst>
                <a:ext uri="{FF2B5EF4-FFF2-40B4-BE49-F238E27FC236}">
                  <a16:creationId xmlns:a16="http://schemas.microsoft.com/office/drawing/2014/main" id="{CE10F1BB-132F-000B-99F4-C7647DFB32ED}"/>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277" name="環状矢印 2168">
              <a:extLst>
                <a:ext uri="{FF2B5EF4-FFF2-40B4-BE49-F238E27FC236}">
                  <a16:creationId xmlns:a16="http://schemas.microsoft.com/office/drawing/2014/main" id="{DF24FA58-3437-C5AB-8391-13242A0495D6}"/>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256" name="楕円 255">
            <a:extLst>
              <a:ext uri="{FF2B5EF4-FFF2-40B4-BE49-F238E27FC236}">
                <a16:creationId xmlns:a16="http://schemas.microsoft.com/office/drawing/2014/main" id="{9562A563-8C8C-72CF-159B-0382CB751A53}"/>
              </a:ext>
            </a:extLst>
          </p:cNvPr>
          <p:cNvSpPr/>
          <p:nvPr/>
        </p:nvSpPr>
        <p:spPr>
          <a:xfrm>
            <a:off x="4827588" y="3402339"/>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7" name="グループ化 256">
            <a:extLst>
              <a:ext uri="{FF2B5EF4-FFF2-40B4-BE49-F238E27FC236}">
                <a16:creationId xmlns:a16="http://schemas.microsoft.com/office/drawing/2014/main" id="{170BB548-E672-FF4F-D6DE-33C37C99F286}"/>
              </a:ext>
            </a:extLst>
          </p:cNvPr>
          <p:cNvGrpSpPr/>
          <p:nvPr/>
        </p:nvGrpSpPr>
        <p:grpSpPr>
          <a:xfrm>
            <a:off x="4687497" y="3431430"/>
            <a:ext cx="2823531" cy="2483161"/>
            <a:chOff x="-526798" y="-411984"/>
            <a:chExt cx="8122653" cy="7709353"/>
          </a:xfrm>
        </p:grpSpPr>
        <p:graphicFrame>
          <p:nvGraphicFramePr>
            <p:cNvPr id="258" name="図表 257">
              <a:extLst>
                <a:ext uri="{FF2B5EF4-FFF2-40B4-BE49-F238E27FC236}">
                  <a16:creationId xmlns:a16="http://schemas.microsoft.com/office/drawing/2014/main" id="{DB90FCD6-9EA7-FDCB-705D-2C6543887F07}"/>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59" name="図表 258">
              <a:extLst>
                <a:ext uri="{FF2B5EF4-FFF2-40B4-BE49-F238E27FC236}">
                  <a16:creationId xmlns:a16="http://schemas.microsoft.com/office/drawing/2014/main" id="{18B9D765-1DFB-D912-FFB0-7C391B1C9920}"/>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60" name="図表 259">
              <a:extLst>
                <a:ext uri="{FF2B5EF4-FFF2-40B4-BE49-F238E27FC236}">
                  <a16:creationId xmlns:a16="http://schemas.microsoft.com/office/drawing/2014/main" id="{2131574D-57B4-6E0E-510B-3A87B9796BD3}"/>
                </a:ext>
              </a:extLst>
            </p:cNvPr>
            <p:cNvGraphicFramePr/>
            <p:nvPr>
              <p:extLst>
                <p:ext uri="{D42A27DB-BD31-4B8C-83A1-F6EECF244321}">
                  <p14:modId xmlns:p14="http://schemas.microsoft.com/office/powerpoint/2010/main" val="2557639271"/>
                </p:ext>
              </p:extLst>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grpSp>
        <p:nvGrpSpPr>
          <p:cNvPr id="261" name="グループ化 173">
            <a:extLst>
              <a:ext uri="{FF2B5EF4-FFF2-40B4-BE49-F238E27FC236}">
                <a16:creationId xmlns:a16="http://schemas.microsoft.com/office/drawing/2014/main" id="{5DFBE911-03D8-2B87-9579-504C6E6BFFEB}"/>
              </a:ext>
            </a:extLst>
          </p:cNvPr>
          <p:cNvGrpSpPr/>
          <p:nvPr/>
        </p:nvGrpSpPr>
        <p:grpSpPr>
          <a:xfrm flipH="1">
            <a:off x="4682452" y="3263541"/>
            <a:ext cx="2831010" cy="2813729"/>
            <a:chOff x="5500694" y="785794"/>
            <a:chExt cx="1214446" cy="1214446"/>
          </a:xfrm>
          <a:solidFill>
            <a:srgbClr val="FFFF00"/>
          </a:solidFill>
        </p:grpSpPr>
        <p:sp>
          <p:nvSpPr>
            <p:cNvPr id="262" name="環状矢印 2164">
              <a:extLst>
                <a:ext uri="{FF2B5EF4-FFF2-40B4-BE49-F238E27FC236}">
                  <a16:creationId xmlns:a16="http://schemas.microsoft.com/office/drawing/2014/main" id="{E46E7352-148E-71E1-BFBD-C7D0AB7465B8}"/>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263" name="環状矢印 2165">
              <a:extLst>
                <a:ext uri="{FF2B5EF4-FFF2-40B4-BE49-F238E27FC236}">
                  <a16:creationId xmlns:a16="http://schemas.microsoft.com/office/drawing/2014/main" id="{7578911F-CD01-69DB-A8A6-BA360109CE4F}"/>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264" name="グループ化 173">
            <a:extLst>
              <a:ext uri="{FF2B5EF4-FFF2-40B4-BE49-F238E27FC236}">
                <a16:creationId xmlns:a16="http://schemas.microsoft.com/office/drawing/2014/main" id="{002C7F01-0749-1FD8-F141-7862BBDD267D}"/>
              </a:ext>
            </a:extLst>
          </p:cNvPr>
          <p:cNvGrpSpPr/>
          <p:nvPr/>
        </p:nvGrpSpPr>
        <p:grpSpPr>
          <a:xfrm>
            <a:off x="5170157" y="3740839"/>
            <a:ext cx="1874620" cy="1856052"/>
            <a:chOff x="5500694" y="785794"/>
            <a:chExt cx="1214446" cy="1214446"/>
          </a:xfrm>
          <a:solidFill>
            <a:srgbClr val="00CC00"/>
          </a:solidFill>
        </p:grpSpPr>
        <p:sp>
          <p:nvSpPr>
            <p:cNvPr id="265" name="環状矢印 2167">
              <a:extLst>
                <a:ext uri="{FF2B5EF4-FFF2-40B4-BE49-F238E27FC236}">
                  <a16:creationId xmlns:a16="http://schemas.microsoft.com/office/drawing/2014/main" id="{003EC9E2-72F3-DC4B-A7E3-9B0D6D186F6B}"/>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266" name="環状矢印 2168">
              <a:extLst>
                <a:ext uri="{FF2B5EF4-FFF2-40B4-BE49-F238E27FC236}">
                  <a16:creationId xmlns:a16="http://schemas.microsoft.com/office/drawing/2014/main" id="{D5145102-0529-0278-1A93-B25EBB745ACB}"/>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53" name="楕円 52">
            <a:extLst>
              <a:ext uri="{FF2B5EF4-FFF2-40B4-BE49-F238E27FC236}">
                <a16:creationId xmlns:a16="http://schemas.microsoft.com/office/drawing/2014/main" id="{B049B3C1-1DCD-F82A-7AC6-99E74018118E}"/>
              </a:ext>
            </a:extLst>
          </p:cNvPr>
          <p:cNvSpPr/>
          <p:nvPr/>
        </p:nvSpPr>
        <p:spPr>
          <a:xfrm>
            <a:off x="4490246" y="3402339"/>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02288DEC-E110-7F06-D3BA-AFC77D104A49}"/>
              </a:ext>
            </a:extLst>
          </p:cNvPr>
          <p:cNvGrpSpPr/>
          <p:nvPr/>
        </p:nvGrpSpPr>
        <p:grpSpPr>
          <a:xfrm>
            <a:off x="4350155" y="3431430"/>
            <a:ext cx="2823531" cy="2483161"/>
            <a:chOff x="-526798" y="-411984"/>
            <a:chExt cx="8122653" cy="7709353"/>
          </a:xfrm>
        </p:grpSpPr>
        <p:graphicFrame>
          <p:nvGraphicFramePr>
            <p:cNvPr id="55" name="図表 54">
              <a:extLst>
                <a:ext uri="{FF2B5EF4-FFF2-40B4-BE49-F238E27FC236}">
                  <a16:creationId xmlns:a16="http://schemas.microsoft.com/office/drawing/2014/main" id="{E1BAF6B3-A4DD-B836-4E54-805DDC62DA22}"/>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6" name="図表 55">
              <a:extLst>
                <a:ext uri="{FF2B5EF4-FFF2-40B4-BE49-F238E27FC236}">
                  <a16:creationId xmlns:a16="http://schemas.microsoft.com/office/drawing/2014/main" id="{480B5B4E-EB84-8DCD-284C-F89F0DB78EC8}"/>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57" name="図表 56">
              <a:extLst>
                <a:ext uri="{FF2B5EF4-FFF2-40B4-BE49-F238E27FC236}">
                  <a16:creationId xmlns:a16="http://schemas.microsoft.com/office/drawing/2014/main" id="{D9BFB0A8-CB48-3D49-B70B-891257A5E35F}"/>
                </a:ext>
              </a:extLst>
            </p:cNvPr>
            <p:cNvGraphicFramePr/>
            <p:nvPr>
              <p:extLst>
                <p:ext uri="{D42A27DB-BD31-4B8C-83A1-F6EECF244321}">
                  <p14:modId xmlns:p14="http://schemas.microsoft.com/office/powerpoint/2010/main" val="2557639271"/>
                </p:ext>
              </p:extLst>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pSp>
      <p:grpSp>
        <p:nvGrpSpPr>
          <p:cNvPr id="58" name="グループ化 173">
            <a:extLst>
              <a:ext uri="{FF2B5EF4-FFF2-40B4-BE49-F238E27FC236}">
                <a16:creationId xmlns:a16="http://schemas.microsoft.com/office/drawing/2014/main" id="{4A62A9BA-7EE2-F34C-3DAB-91A5A9415999}"/>
              </a:ext>
            </a:extLst>
          </p:cNvPr>
          <p:cNvGrpSpPr/>
          <p:nvPr/>
        </p:nvGrpSpPr>
        <p:grpSpPr>
          <a:xfrm flipH="1">
            <a:off x="4345110" y="3263541"/>
            <a:ext cx="2831010" cy="2813729"/>
            <a:chOff x="5500694" y="785794"/>
            <a:chExt cx="1214446" cy="1214446"/>
          </a:xfrm>
          <a:solidFill>
            <a:srgbClr val="FFFF00"/>
          </a:solidFill>
        </p:grpSpPr>
        <p:sp>
          <p:nvSpPr>
            <p:cNvPr id="59" name="環状矢印 2164">
              <a:extLst>
                <a:ext uri="{FF2B5EF4-FFF2-40B4-BE49-F238E27FC236}">
                  <a16:creationId xmlns:a16="http://schemas.microsoft.com/office/drawing/2014/main" id="{BDA9992B-3FF3-704F-CCD9-4CC6034015B7}"/>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60" name="環状矢印 2165">
              <a:extLst>
                <a:ext uri="{FF2B5EF4-FFF2-40B4-BE49-F238E27FC236}">
                  <a16:creationId xmlns:a16="http://schemas.microsoft.com/office/drawing/2014/main" id="{A77952A5-D55C-D03D-D9E5-DE62628901F5}"/>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61" name="グループ化 173">
            <a:extLst>
              <a:ext uri="{FF2B5EF4-FFF2-40B4-BE49-F238E27FC236}">
                <a16:creationId xmlns:a16="http://schemas.microsoft.com/office/drawing/2014/main" id="{4AB88F9A-7E9F-AEA8-B1A3-DB9827EC66AE}"/>
              </a:ext>
            </a:extLst>
          </p:cNvPr>
          <p:cNvGrpSpPr/>
          <p:nvPr/>
        </p:nvGrpSpPr>
        <p:grpSpPr>
          <a:xfrm>
            <a:off x="4832815" y="3740839"/>
            <a:ext cx="1874620" cy="1856052"/>
            <a:chOff x="5500694" y="785794"/>
            <a:chExt cx="1214446" cy="1214446"/>
          </a:xfrm>
          <a:solidFill>
            <a:srgbClr val="00CC00"/>
          </a:solidFill>
        </p:grpSpPr>
        <p:sp>
          <p:nvSpPr>
            <p:cNvPr id="62" name="環状矢印 2167">
              <a:extLst>
                <a:ext uri="{FF2B5EF4-FFF2-40B4-BE49-F238E27FC236}">
                  <a16:creationId xmlns:a16="http://schemas.microsoft.com/office/drawing/2014/main" id="{6AB9588C-22DE-7103-A31B-12419B67EE4E}"/>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63" name="環状矢印 2168">
              <a:extLst>
                <a:ext uri="{FF2B5EF4-FFF2-40B4-BE49-F238E27FC236}">
                  <a16:creationId xmlns:a16="http://schemas.microsoft.com/office/drawing/2014/main" id="{554483FB-8091-BE41-A623-AA998603CE38}"/>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52" name="楕円 51">
            <a:extLst>
              <a:ext uri="{FF2B5EF4-FFF2-40B4-BE49-F238E27FC236}">
                <a16:creationId xmlns:a16="http://schemas.microsoft.com/office/drawing/2014/main" id="{C0524036-8522-55DC-9068-0F0152601020}"/>
              </a:ext>
            </a:extLst>
          </p:cNvPr>
          <p:cNvSpPr/>
          <p:nvPr/>
        </p:nvSpPr>
        <p:spPr>
          <a:xfrm>
            <a:off x="4152904" y="3402339"/>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Picture 1"/>
          <p:cNvPicPr>
            <a:picLocks noChangeAspect="1"/>
          </p:cNvPicPr>
          <p:nvPr/>
        </p:nvPicPr>
        <p:blipFill>
          <a:blip r:embed="rId48" cstate="print">
            <a:extLst>
              <a:ext uri="{28A0092B-C50C-407E-A947-70E740481C1C}">
                <a14:useLocalDpi xmlns:a14="http://schemas.microsoft.com/office/drawing/2010/main" val="0"/>
              </a:ext>
            </a:extLst>
          </a:blip>
          <a:srcRect l="47974"/>
          <a:stretch>
            <a:fillRect/>
          </a:stretch>
        </p:blipFill>
        <p:spPr>
          <a:xfrm>
            <a:off x="8013724" y="3242567"/>
            <a:ext cx="3986932" cy="2789773"/>
          </a:xfrm>
          <a:prstGeom prst="rect">
            <a:avLst/>
          </a:prstGeom>
        </p:spPr>
      </p:pic>
      <p:pic>
        <p:nvPicPr>
          <p:cNvPr id="30" name="図 29">
            <a:extLst>
              <a:ext uri="{FF2B5EF4-FFF2-40B4-BE49-F238E27FC236}">
                <a16:creationId xmlns:a16="http://schemas.microsoft.com/office/drawing/2014/main" id="{4CF3DE68-713D-B4FC-C377-9D66C7B9F3B2}"/>
              </a:ext>
            </a:extLst>
          </p:cNvPr>
          <p:cNvPicPr>
            <a:picLocks noChangeAspect="1"/>
          </p:cNvPicPr>
          <p:nvPr/>
        </p:nvPicPr>
        <p:blipFill>
          <a:blip r:embed="rId49"/>
          <a:stretch>
            <a:fillRect/>
          </a:stretch>
        </p:blipFill>
        <p:spPr>
          <a:xfrm rot="16200000">
            <a:off x="870307" y="3139668"/>
            <a:ext cx="2890543" cy="3096342"/>
          </a:xfrm>
          <a:prstGeom prst="rect">
            <a:avLst/>
          </a:prstGeom>
        </p:spPr>
      </p:pic>
      <p:sp>
        <p:nvSpPr>
          <p:cNvPr id="335" name="矢印: 右 334">
            <a:extLst>
              <a:ext uri="{FF2B5EF4-FFF2-40B4-BE49-F238E27FC236}">
                <a16:creationId xmlns:a16="http://schemas.microsoft.com/office/drawing/2014/main" id="{80521C98-5B25-893D-0D60-36F5A955C31E}"/>
              </a:ext>
            </a:extLst>
          </p:cNvPr>
          <p:cNvSpPr/>
          <p:nvPr/>
        </p:nvSpPr>
        <p:spPr>
          <a:xfrm>
            <a:off x="3818345" y="4075770"/>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矢印: 右 335">
            <a:extLst>
              <a:ext uri="{FF2B5EF4-FFF2-40B4-BE49-F238E27FC236}">
                <a16:creationId xmlns:a16="http://schemas.microsoft.com/office/drawing/2014/main" id="{005C6D9E-DFE7-BB58-F1F0-B2CE3B320194}"/>
              </a:ext>
            </a:extLst>
          </p:cNvPr>
          <p:cNvSpPr/>
          <p:nvPr/>
        </p:nvSpPr>
        <p:spPr>
          <a:xfrm>
            <a:off x="7849276" y="4075770"/>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8" name="テキスト ボックス 337">
            <a:extLst>
              <a:ext uri="{FF2B5EF4-FFF2-40B4-BE49-F238E27FC236}">
                <a16:creationId xmlns:a16="http://schemas.microsoft.com/office/drawing/2014/main" id="{C5D0DDF8-12A5-21A6-EC96-521727C29B4E}"/>
              </a:ext>
            </a:extLst>
          </p:cNvPr>
          <p:cNvSpPr txBox="1"/>
          <p:nvPr/>
        </p:nvSpPr>
        <p:spPr>
          <a:xfrm>
            <a:off x="354168" y="2759485"/>
            <a:ext cx="4013640" cy="400110"/>
          </a:xfrm>
          <a:prstGeom prst="rect">
            <a:avLst/>
          </a:prstGeom>
          <a:noFill/>
        </p:spPr>
        <p:txBody>
          <a:bodyPr wrap="square">
            <a:spAutoFit/>
          </a:bodyPr>
          <a:lstStyle/>
          <a:p>
            <a:pPr>
              <a:defRPr/>
            </a:pPr>
            <a:r>
              <a:rPr lang="ja-JP" altLang="en-US"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②</a:t>
            </a:r>
            <a:r>
              <a:rPr lang="ja-JP" altLang="ja-JP"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センサ</a:t>
            </a:r>
            <a:r>
              <a:rPr lang="ja-JP" altLang="en-US"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直結スパイクベース</a:t>
            </a:r>
            <a:r>
              <a:rPr lang="en-US" altLang="ja-JP"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CGLA</a:t>
            </a:r>
            <a:endParaRPr lang="en-US" altLang="ja-JP"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339" name="テキスト ボックス 338">
            <a:extLst>
              <a:ext uri="{FF2B5EF4-FFF2-40B4-BE49-F238E27FC236}">
                <a16:creationId xmlns:a16="http://schemas.microsoft.com/office/drawing/2014/main" id="{E6F1598B-4344-BB67-AF19-E6C2B51E3A5C}"/>
              </a:ext>
            </a:extLst>
          </p:cNvPr>
          <p:cNvSpPr txBox="1"/>
          <p:nvPr/>
        </p:nvSpPr>
        <p:spPr>
          <a:xfrm>
            <a:off x="4583832" y="2759485"/>
            <a:ext cx="3435830" cy="400110"/>
          </a:xfrm>
          <a:prstGeom prst="rect">
            <a:avLst/>
          </a:prstGeom>
          <a:noFill/>
        </p:spPr>
        <p:txBody>
          <a:bodyPr wrap="square">
            <a:spAutoFit/>
          </a:bodyPr>
          <a:lstStyle/>
          <a:p>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①大規模汎用デジタル</a:t>
            </a:r>
            <a:r>
              <a:rPr lang="en-US" altLang="ja-JP"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endParaRPr lang="ja-JP" altLang="en-US" sz="2000" dirty="0">
              <a:highlight>
                <a:srgbClr val="C00000"/>
              </a:highlight>
            </a:endParaRPr>
          </a:p>
        </p:txBody>
      </p:sp>
      <p:sp>
        <p:nvSpPr>
          <p:cNvPr id="340" name="テキスト ボックス 339">
            <a:extLst>
              <a:ext uri="{FF2B5EF4-FFF2-40B4-BE49-F238E27FC236}">
                <a16:creationId xmlns:a16="http://schemas.microsoft.com/office/drawing/2014/main" id="{0DB9DC35-A7E0-7631-0E38-DBEF12136159}"/>
              </a:ext>
            </a:extLst>
          </p:cNvPr>
          <p:cNvSpPr txBox="1"/>
          <p:nvPr/>
        </p:nvSpPr>
        <p:spPr>
          <a:xfrm>
            <a:off x="8256240" y="2759485"/>
            <a:ext cx="3312368" cy="400110"/>
          </a:xfrm>
          <a:prstGeom prst="rect">
            <a:avLst/>
          </a:prstGeom>
          <a:noFill/>
        </p:spPr>
        <p:txBody>
          <a:bodyPr wrap="square">
            <a:spAutoFit/>
          </a:bodyPr>
          <a:lstStyle/>
          <a:p>
            <a:pPr>
              <a:defRPr/>
            </a:pPr>
            <a:r>
              <a:rPr lang="ja-JP" altLang="en-US"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③</a:t>
            </a:r>
            <a:r>
              <a:rPr lang="ja-JP" altLang="ja-JP"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次世代セキュリティ</a:t>
            </a:r>
            <a:r>
              <a:rPr lang="en-US" altLang="ja-JP"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CGLA</a:t>
            </a:r>
          </a:p>
        </p:txBody>
      </p:sp>
      <p:sp>
        <p:nvSpPr>
          <p:cNvPr id="341" name="矢印: 右 340">
            <a:extLst>
              <a:ext uri="{FF2B5EF4-FFF2-40B4-BE49-F238E27FC236}">
                <a16:creationId xmlns:a16="http://schemas.microsoft.com/office/drawing/2014/main" id="{4708162E-3C6B-5484-72DD-1AB65C817B41}"/>
              </a:ext>
            </a:extLst>
          </p:cNvPr>
          <p:cNvSpPr/>
          <p:nvPr/>
        </p:nvSpPr>
        <p:spPr>
          <a:xfrm>
            <a:off x="683969" y="4075770"/>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テキスト ボックス 341">
            <a:extLst>
              <a:ext uri="{FF2B5EF4-FFF2-40B4-BE49-F238E27FC236}">
                <a16:creationId xmlns:a16="http://schemas.microsoft.com/office/drawing/2014/main" id="{731014E8-B0AF-5183-E567-442A446EC4FE}"/>
              </a:ext>
            </a:extLst>
          </p:cNvPr>
          <p:cNvSpPr txBox="1"/>
          <p:nvPr/>
        </p:nvSpPr>
        <p:spPr>
          <a:xfrm>
            <a:off x="250974" y="3990853"/>
            <a:ext cx="427040" cy="1393971"/>
          </a:xfrm>
          <a:prstGeom prst="rect">
            <a:avLst/>
          </a:prstGeom>
          <a:noFill/>
          <a:ln w="19050">
            <a:solidFill>
              <a:schemeClr val="tx1"/>
            </a:solidFill>
          </a:ln>
        </p:spPr>
        <p:txBody>
          <a:bodyPr vert="eaVert" wrap="none" rtlCol="0">
            <a:spAutoFit/>
          </a:bodyPr>
          <a:lstStyle/>
          <a:p>
            <a:pPr>
              <a:lnSpc>
                <a:spcPts val="1800"/>
              </a:lnSpc>
            </a:pPr>
            <a:r>
              <a:rPr lang="ja-JP" altLang="en-US" dirty="0">
                <a:latin typeface="UD デジタル 教科書体 NK-B" panose="02020700000000000000" pitchFamily="18" charset="-128"/>
                <a:ea typeface="UD デジタル 教科書体 NK-B" panose="02020700000000000000" pitchFamily="18" charset="-128"/>
              </a:rPr>
              <a:t>各種</a:t>
            </a:r>
            <a:r>
              <a:rPr kumimoji="1" lang="ja-JP" altLang="en-US" dirty="0">
                <a:latin typeface="UD デジタル 教科書体 NK-B" panose="02020700000000000000" pitchFamily="18" charset="-128"/>
                <a:ea typeface="UD デジタル 教科書体 NK-B" panose="02020700000000000000" pitchFamily="18" charset="-128"/>
              </a:rPr>
              <a:t>センサー</a:t>
            </a:r>
          </a:p>
        </p:txBody>
      </p:sp>
      <p:sp>
        <p:nvSpPr>
          <p:cNvPr id="3" name="対角する 2 つの角を切り取った四角形 179">
            <a:extLst>
              <a:ext uri="{FF2B5EF4-FFF2-40B4-BE49-F238E27FC236}">
                <a16:creationId xmlns:a16="http://schemas.microsoft.com/office/drawing/2014/main" id="{D4D84AF5-6AA4-6F5D-0AB4-982D5B3D1B21}"/>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スモール</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P</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では、</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を弱い統一フレームワークとし、</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GRP</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毎に</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TOP</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効率を目指す</a:t>
            </a:r>
            <a:endParaRPr 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910B74D7-FC25-7B79-6EE1-1F285A2D71B5}"/>
              </a:ext>
            </a:extLst>
          </p:cNvPr>
          <p:cNvSpPr txBox="1"/>
          <p:nvPr/>
        </p:nvSpPr>
        <p:spPr>
          <a:xfrm>
            <a:off x="497812" y="933688"/>
            <a:ext cx="9486619" cy="1631216"/>
          </a:xfrm>
          <a:prstGeom prst="rect">
            <a:avLst/>
          </a:prstGeom>
          <a:noFill/>
        </p:spPr>
        <p:txBody>
          <a:bodyPr wrap="square">
            <a:spAutoFit/>
          </a:bodyPr>
          <a:lstStyle/>
          <a:p>
            <a:pPr marL="342900" indent="-342900">
              <a:buFont typeface="Wingdings" panose="05000000000000000000" pitchFamily="2" charset="2"/>
              <a:buChar char="Ø"/>
            </a:pP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GPGPU</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置き換え必須なら、</a:t>
            </a:r>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低精度演算</a:t>
            </a:r>
            <a:r>
              <a:rPr lang="en-US" altLang="ja-JP"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AI</a:t>
            </a:r>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だけやるのは的外れ</a:t>
            </a:r>
            <a:endParaRPr lang="en-US" altLang="ja-JP"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endParaRPr>
          </a:p>
          <a:p>
            <a:pPr marL="342900" indent="-342900">
              <a:buFont typeface="Wingdings" panose="05000000000000000000" pitchFamily="2" charset="2"/>
              <a:buChar char="Ø"/>
            </a:pP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専用計算基盤の「アーキテクチャ」は手抜きを覆い隠す狡猾な言い訳</a:t>
            </a:r>
            <a:endPar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endParaRPr>
          </a:p>
          <a:p>
            <a:pPr marL="342900" indent="-342900">
              <a:buFont typeface="Wingdings" panose="05000000000000000000" pitchFamily="2" charset="2"/>
              <a:buChar char="Ø"/>
            </a:pP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汎用計算基盤にのみ「意味あるアーキテクチャ」が存在</a:t>
            </a:r>
            <a:endPar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endParaRPr>
          </a:p>
          <a:p>
            <a:pPr marL="342900" indent="-342900">
              <a:buFont typeface="Wingdings" panose="05000000000000000000" pitchFamily="2" charset="2"/>
              <a:buChar char="Ø"/>
            </a:pP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安易な非ノイマン型化（</a:t>
            </a:r>
            <a:r>
              <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CGRA</a:t>
            </a: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）は</a:t>
            </a:r>
            <a:r>
              <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FPGA</a:t>
            </a: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の最大の欠点を引き継ぐ</a:t>
            </a:r>
            <a:endParaRPr lang="en-US" altLang="ja-JP"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a:p>
            <a:pPr marL="342900" indent="-342900">
              <a:buFont typeface="Wingdings" panose="05000000000000000000" pitchFamily="2" charset="2"/>
              <a:buChar char="Ø"/>
            </a:pPr>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微視的ノイマン型、巨視的非ノイマン型（</a:t>
            </a:r>
            <a:r>
              <a:rPr lang="en-US" altLang="ja-JP"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）のみが実用的</a:t>
            </a:r>
            <a:r>
              <a:rPr lang="ja-JP" altLang="en-US" sz="20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高効率計算基盤</a:t>
            </a:r>
            <a:endPar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4" name="日付プレースホルダー 3">
            <a:extLst>
              <a:ext uri="{FF2B5EF4-FFF2-40B4-BE49-F238E27FC236}">
                <a16:creationId xmlns:a16="http://schemas.microsoft.com/office/drawing/2014/main" id="{8818A6E0-0C50-36FA-015E-CCB173FD7A68}"/>
              </a:ext>
            </a:extLst>
          </p:cNvPr>
          <p:cNvSpPr>
            <a:spLocks noGrp="1"/>
          </p:cNvSpPr>
          <p:nvPr>
            <p:ph type="dt" sz="half" idx="10"/>
          </p:nvPr>
        </p:nvSpPr>
        <p:spPr/>
        <p:txBody>
          <a:bodyPr/>
          <a:lstStyle/>
          <a:p>
            <a:r>
              <a:rPr lang="en-US" altLang="ja-JP"/>
              <a:t>20261001</a:t>
            </a:r>
            <a:endParaRPr lang="ja-JP" altLang="en-US" dirty="0"/>
          </a:p>
        </p:txBody>
      </p:sp>
      <p:sp>
        <p:nvSpPr>
          <p:cNvPr id="6" name="スライド番号プレースホルダー 5">
            <a:extLst>
              <a:ext uri="{FF2B5EF4-FFF2-40B4-BE49-F238E27FC236}">
                <a16:creationId xmlns:a16="http://schemas.microsoft.com/office/drawing/2014/main" id="{7C3AA16F-7BA9-8431-755C-97BC475DDFC2}"/>
              </a:ext>
            </a:extLst>
          </p:cNvPr>
          <p:cNvSpPr>
            <a:spLocks noGrp="1"/>
          </p:cNvSpPr>
          <p:nvPr>
            <p:ph type="sldNum" sz="quarter" idx="12"/>
          </p:nvPr>
        </p:nvSpPr>
        <p:spPr/>
        <p:txBody>
          <a:bodyPr/>
          <a:lstStyle/>
          <a:p>
            <a:fld id="{06DC7A49-3CC3-4F3C-B83B-40D6CA7B37EB}" type="slidenum">
              <a:rPr lang="ja-JP" altLang="en-US" smtClean="0"/>
              <a:pPr/>
              <a:t>3</a:t>
            </a:fld>
            <a:endParaRPr lang="ja-JP" altLang="en-US" dirty="0"/>
          </a:p>
        </p:txBody>
      </p:sp>
      <p:grpSp>
        <p:nvGrpSpPr>
          <p:cNvPr id="20" name="グループ化 19">
            <a:extLst>
              <a:ext uri="{FF2B5EF4-FFF2-40B4-BE49-F238E27FC236}">
                <a16:creationId xmlns:a16="http://schemas.microsoft.com/office/drawing/2014/main" id="{9FC5508C-5A09-9470-07FB-0D6FFE6B2E00}"/>
              </a:ext>
            </a:extLst>
          </p:cNvPr>
          <p:cNvGrpSpPr/>
          <p:nvPr/>
        </p:nvGrpSpPr>
        <p:grpSpPr>
          <a:xfrm>
            <a:off x="4012813" y="3431430"/>
            <a:ext cx="2823531" cy="2483161"/>
            <a:chOff x="-526798" y="-411984"/>
            <a:chExt cx="8122653" cy="7709353"/>
          </a:xfrm>
        </p:grpSpPr>
        <p:graphicFrame>
          <p:nvGraphicFramePr>
            <p:cNvPr id="21" name="図表 20">
              <a:extLst>
                <a:ext uri="{FF2B5EF4-FFF2-40B4-BE49-F238E27FC236}">
                  <a16:creationId xmlns:a16="http://schemas.microsoft.com/office/drawing/2014/main" id="{5CB652C2-6738-4D2E-4A60-4FB2787C2289}"/>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50" r:lo="rId51" r:qs="rId52" r:cs="rId53"/>
            </a:graphicData>
          </a:graphic>
        </p:graphicFrame>
        <p:graphicFrame>
          <p:nvGraphicFramePr>
            <p:cNvPr id="22" name="図表 21">
              <a:extLst>
                <a:ext uri="{FF2B5EF4-FFF2-40B4-BE49-F238E27FC236}">
                  <a16:creationId xmlns:a16="http://schemas.microsoft.com/office/drawing/2014/main" id="{822D6CDA-E548-A278-A099-45E834482661}"/>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55" r:lo="rId56" r:qs="rId57" r:cs="rId58"/>
            </a:graphicData>
          </a:graphic>
        </p:graphicFrame>
        <p:graphicFrame>
          <p:nvGraphicFramePr>
            <p:cNvPr id="23" name="図表 22">
              <a:extLst>
                <a:ext uri="{FF2B5EF4-FFF2-40B4-BE49-F238E27FC236}">
                  <a16:creationId xmlns:a16="http://schemas.microsoft.com/office/drawing/2014/main" id="{E998E917-4F16-3DD9-D7F1-922862F7EEC4}"/>
                </a:ext>
              </a:extLst>
            </p:cNvPr>
            <p:cNvGraphicFramePr/>
            <p:nvPr>
              <p:extLst>
                <p:ext uri="{D42A27DB-BD31-4B8C-83A1-F6EECF244321}">
                  <p14:modId xmlns:p14="http://schemas.microsoft.com/office/powerpoint/2010/main" val="2557639271"/>
                </p:ext>
              </p:extLst>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60" r:lo="rId61" r:qs="rId62" r:cs="rId63"/>
            </a:graphicData>
          </a:graphic>
        </p:graphicFrame>
      </p:grpSp>
      <p:grpSp>
        <p:nvGrpSpPr>
          <p:cNvPr id="24" name="グループ化 173">
            <a:extLst>
              <a:ext uri="{FF2B5EF4-FFF2-40B4-BE49-F238E27FC236}">
                <a16:creationId xmlns:a16="http://schemas.microsoft.com/office/drawing/2014/main" id="{4D75AC4D-9FB9-E168-4626-1831F101D976}"/>
              </a:ext>
            </a:extLst>
          </p:cNvPr>
          <p:cNvGrpSpPr/>
          <p:nvPr/>
        </p:nvGrpSpPr>
        <p:grpSpPr>
          <a:xfrm flipH="1">
            <a:off x="4007768" y="3263541"/>
            <a:ext cx="2831010" cy="2813729"/>
            <a:chOff x="5500694" y="785794"/>
            <a:chExt cx="1214446" cy="1214446"/>
          </a:xfrm>
          <a:solidFill>
            <a:srgbClr val="FFFF00"/>
          </a:solidFill>
        </p:grpSpPr>
        <p:sp>
          <p:nvSpPr>
            <p:cNvPr id="25" name="環状矢印 2164">
              <a:extLst>
                <a:ext uri="{FF2B5EF4-FFF2-40B4-BE49-F238E27FC236}">
                  <a16:creationId xmlns:a16="http://schemas.microsoft.com/office/drawing/2014/main" id="{88DA43FE-97CE-A1B7-F4EE-134FA41ABEF4}"/>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26" name="環状矢印 2165">
              <a:extLst>
                <a:ext uri="{FF2B5EF4-FFF2-40B4-BE49-F238E27FC236}">
                  <a16:creationId xmlns:a16="http://schemas.microsoft.com/office/drawing/2014/main" id="{55A7B5A2-6080-FD8E-531A-B371DEFD1963}"/>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27" name="グループ化 173">
            <a:extLst>
              <a:ext uri="{FF2B5EF4-FFF2-40B4-BE49-F238E27FC236}">
                <a16:creationId xmlns:a16="http://schemas.microsoft.com/office/drawing/2014/main" id="{34E6A3B2-A726-A2EC-7D70-AE1BAC1FAF89}"/>
              </a:ext>
            </a:extLst>
          </p:cNvPr>
          <p:cNvGrpSpPr/>
          <p:nvPr/>
        </p:nvGrpSpPr>
        <p:grpSpPr>
          <a:xfrm>
            <a:off x="4495473" y="3740839"/>
            <a:ext cx="1874620" cy="1856052"/>
            <a:chOff x="5500694" y="785794"/>
            <a:chExt cx="1214446" cy="1214446"/>
          </a:xfrm>
          <a:solidFill>
            <a:srgbClr val="00CC00"/>
          </a:solidFill>
        </p:grpSpPr>
        <p:sp>
          <p:nvSpPr>
            <p:cNvPr id="28" name="環状矢印 2167">
              <a:extLst>
                <a:ext uri="{FF2B5EF4-FFF2-40B4-BE49-F238E27FC236}">
                  <a16:creationId xmlns:a16="http://schemas.microsoft.com/office/drawing/2014/main" id="{06DAE205-EE4B-40FC-87D3-BD55BD3C357D}"/>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29" name="環状矢印 2168">
              <a:extLst>
                <a:ext uri="{FF2B5EF4-FFF2-40B4-BE49-F238E27FC236}">
                  <a16:creationId xmlns:a16="http://schemas.microsoft.com/office/drawing/2014/main" id="{CF536887-441A-9124-A286-4C6B3DDB0101}"/>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32" name="四角形: 角を丸くする 31">
            <a:extLst>
              <a:ext uri="{FF2B5EF4-FFF2-40B4-BE49-F238E27FC236}">
                <a16:creationId xmlns:a16="http://schemas.microsoft.com/office/drawing/2014/main" id="{9DD7C647-4392-B3A5-A7D1-D3A76BFD8994}"/>
              </a:ext>
            </a:extLst>
          </p:cNvPr>
          <p:cNvSpPr/>
          <p:nvPr/>
        </p:nvSpPr>
        <p:spPr>
          <a:xfrm>
            <a:off x="5314454" y="5475110"/>
            <a:ext cx="219653" cy="5803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18" name="図 317" descr="ダイアグラム&#10;&#10;AI 生成コンテンツは誤りを含む可能性があります。">
            <a:extLst>
              <a:ext uri="{FF2B5EF4-FFF2-40B4-BE49-F238E27FC236}">
                <a16:creationId xmlns:a16="http://schemas.microsoft.com/office/drawing/2014/main" id="{2517FBFE-30A5-C28A-31AA-B08FA9D1696F}"/>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rot="16200000">
            <a:off x="6523911" y="5204926"/>
            <a:ext cx="1120466" cy="1520369"/>
          </a:xfrm>
          <a:prstGeom prst="rect">
            <a:avLst/>
          </a:prstGeom>
        </p:spPr>
      </p:pic>
      <p:cxnSp>
        <p:nvCxnSpPr>
          <p:cNvPr id="322" name="直線コネクタ 321">
            <a:extLst>
              <a:ext uri="{FF2B5EF4-FFF2-40B4-BE49-F238E27FC236}">
                <a16:creationId xmlns:a16="http://schemas.microsoft.com/office/drawing/2014/main" id="{AD12BA02-F32A-58F1-3E01-0CD254DBD251}"/>
              </a:ext>
            </a:extLst>
          </p:cNvPr>
          <p:cNvCxnSpPr>
            <a:cxnSpLocks/>
          </p:cNvCxnSpPr>
          <p:nvPr/>
        </p:nvCxnSpPr>
        <p:spPr>
          <a:xfrm>
            <a:off x="5547599" y="6055496"/>
            <a:ext cx="776360" cy="4222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C4B49E71-25FD-061A-E046-33DFE4FB7A48}"/>
              </a:ext>
            </a:extLst>
          </p:cNvPr>
          <p:cNvCxnSpPr>
            <a:cxnSpLocks/>
          </p:cNvCxnSpPr>
          <p:nvPr/>
        </p:nvCxnSpPr>
        <p:spPr>
          <a:xfrm>
            <a:off x="5547599" y="5502697"/>
            <a:ext cx="7861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06BD63F0-8A81-943C-104A-5C2FAD68F37C}"/>
              </a:ext>
            </a:extLst>
          </p:cNvPr>
          <p:cNvSpPr txBox="1"/>
          <p:nvPr/>
        </p:nvSpPr>
        <p:spPr>
          <a:xfrm>
            <a:off x="4664603" y="6091187"/>
            <a:ext cx="1596597" cy="307777"/>
          </a:xfrm>
          <a:prstGeom prst="rect">
            <a:avLst/>
          </a:prstGeom>
          <a:noFill/>
        </p:spPr>
        <p:txBody>
          <a:bodyPr wrap="square">
            <a:spAutoFit/>
          </a:bodyPr>
          <a:lstStyle/>
          <a:p>
            <a:r>
              <a:rPr lang="ja-JP" altLang="en-US"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微視的ノイマン型</a:t>
            </a:r>
            <a:endParaRPr lang="ja-JP" altLang="en-US" sz="1400" dirty="0"/>
          </a:p>
        </p:txBody>
      </p:sp>
      <p:sp>
        <p:nvSpPr>
          <p:cNvPr id="10" name="テキスト ボックス 9">
            <a:extLst>
              <a:ext uri="{FF2B5EF4-FFF2-40B4-BE49-F238E27FC236}">
                <a16:creationId xmlns:a16="http://schemas.microsoft.com/office/drawing/2014/main" id="{3200205E-1A1C-8551-5EDB-18F305792AF3}"/>
              </a:ext>
            </a:extLst>
          </p:cNvPr>
          <p:cNvSpPr txBox="1"/>
          <p:nvPr/>
        </p:nvSpPr>
        <p:spPr>
          <a:xfrm>
            <a:off x="4618390" y="4533949"/>
            <a:ext cx="1715315" cy="307777"/>
          </a:xfrm>
          <a:prstGeom prst="rect">
            <a:avLst/>
          </a:prstGeom>
          <a:noFill/>
        </p:spPr>
        <p:txBody>
          <a:bodyPr wrap="square">
            <a:spAutoFit/>
          </a:bodyPr>
          <a:lstStyle/>
          <a:p>
            <a:r>
              <a:rPr lang="ja-JP" altLang="en-US"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巨視的非ノイマン型</a:t>
            </a:r>
            <a:endParaRPr lang="ja-JP" altLang="en-US" sz="1400" dirty="0"/>
          </a:p>
        </p:txBody>
      </p:sp>
    </p:spTree>
    <p:extLst>
      <p:ext uri="{BB962C8B-B14F-4D97-AF65-F5344CB8AC3E}">
        <p14:creationId xmlns:p14="http://schemas.microsoft.com/office/powerpoint/2010/main" val="3824157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2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2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5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6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5000" fill="hold"/>
                                        <p:tgtEl>
                                          <p:spTgt spid="26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5000" fill="hold"/>
                                        <p:tgtEl>
                                          <p:spTgt spid="26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5000" fill="hold"/>
                                        <p:tgtEl>
                                          <p:spTgt spid="27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5000" fill="hold"/>
                                        <p:tgtEl>
                                          <p:spTgt spid="2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52400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日付プレースホルダー 1"/>
          <p:cNvSpPr>
            <a:spLocks noGrp="1"/>
          </p:cNvSpPr>
          <p:nvPr>
            <p:ph type="dt" sz="half" idx="10"/>
          </p:nvPr>
        </p:nvSpPr>
        <p:spPr/>
        <p:txBody>
          <a:bodyPr/>
          <a:lstStyle/>
          <a:p>
            <a:r>
              <a:rPr kumimoji="1" lang="en-US" altLang="ja-JP"/>
              <a:t>20220202</a:t>
            </a:r>
            <a:endParaRPr kumimoji="1" lang="ja-JP" altLang="en-US"/>
          </a:p>
        </p:txBody>
      </p:sp>
      <p:sp>
        <p:nvSpPr>
          <p:cNvPr id="5" name="スライド番号プレースホルダー 4"/>
          <p:cNvSpPr>
            <a:spLocks noGrp="1"/>
          </p:cNvSpPr>
          <p:nvPr>
            <p:ph type="sldNum" sz="quarter" idx="12"/>
          </p:nvPr>
        </p:nvSpPr>
        <p:spPr/>
        <p:txBody>
          <a:bodyPr/>
          <a:lstStyle/>
          <a:p>
            <a:fld id="{EBB12CCB-79FE-480D-A27F-6E7EA89CCF27}" type="slidenum">
              <a:rPr kumimoji="1" lang="ja-JP" altLang="en-US" smtClean="0"/>
              <a:t>30</a:t>
            </a:fld>
            <a:endParaRPr kumimoji="1" lang="ja-JP" altLang="en-US"/>
          </a:p>
        </p:txBody>
      </p:sp>
      <p:sp>
        <p:nvSpPr>
          <p:cNvPr id="7" name="正方形/長方形 6">
            <a:extLst>
              <a:ext uri="{FF2B5EF4-FFF2-40B4-BE49-F238E27FC236}">
                <a16:creationId xmlns:a16="http://schemas.microsoft.com/office/drawing/2014/main" id="{AE6848CB-9A09-BED7-4B62-B35BD86BC8E8}"/>
              </a:ext>
            </a:extLst>
          </p:cNvPr>
          <p:cNvSpPr/>
          <p:nvPr/>
        </p:nvSpPr>
        <p:spPr>
          <a:xfrm>
            <a:off x="689957" y="908720"/>
            <a:ext cx="10281515" cy="5949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7" name="角丸四角形 2">
            <a:extLst>
              <a:ext uri="{FF2B5EF4-FFF2-40B4-BE49-F238E27FC236}">
                <a16:creationId xmlns:a16="http://schemas.microsoft.com/office/drawing/2014/main" id="{CC2DDEC7-4F74-D5BD-0CF1-D0F6CDEB08C0}"/>
              </a:ext>
            </a:extLst>
          </p:cNvPr>
          <p:cNvSpPr/>
          <p:nvPr/>
        </p:nvSpPr>
        <p:spPr>
          <a:xfrm>
            <a:off x="767408" y="4416948"/>
            <a:ext cx="360039" cy="178346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CONF</a:t>
            </a:r>
          </a:p>
        </p:txBody>
      </p:sp>
      <p:sp>
        <p:nvSpPr>
          <p:cNvPr id="19" name="角丸四角形 8">
            <a:extLst>
              <a:ext uri="{FF2B5EF4-FFF2-40B4-BE49-F238E27FC236}">
                <a16:creationId xmlns:a16="http://schemas.microsoft.com/office/drawing/2014/main" id="{F1C959F9-D9C1-143E-9D1D-458DDBC49C83}"/>
              </a:ext>
            </a:extLst>
          </p:cNvPr>
          <p:cNvSpPr/>
          <p:nvPr/>
        </p:nvSpPr>
        <p:spPr>
          <a:xfrm>
            <a:off x="1127447" y="4419255"/>
            <a:ext cx="504057" cy="1781161"/>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REGs</a:t>
            </a:r>
          </a:p>
        </p:txBody>
      </p:sp>
      <p:sp>
        <p:nvSpPr>
          <p:cNvPr id="34" name="角丸四角形 9">
            <a:extLst>
              <a:ext uri="{FF2B5EF4-FFF2-40B4-BE49-F238E27FC236}">
                <a16:creationId xmlns:a16="http://schemas.microsoft.com/office/drawing/2014/main" id="{517A9677-5CA3-86DB-E302-8ED95912D595}"/>
              </a:ext>
            </a:extLst>
          </p:cNvPr>
          <p:cNvSpPr/>
          <p:nvPr/>
        </p:nvSpPr>
        <p:spPr>
          <a:xfrm>
            <a:off x="1631505" y="4416948"/>
            <a:ext cx="504055" cy="1783467"/>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ADDR</a:t>
            </a:r>
          </a:p>
        </p:txBody>
      </p:sp>
      <p:sp>
        <p:nvSpPr>
          <p:cNvPr id="35" name="正方形/長方形 34">
            <a:extLst>
              <a:ext uri="{FF2B5EF4-FFF2-40B4-BE49-F238E27FC236}">
                <a16:creationId xmlns:a16="http://schemas.microsoft.com/office/drawing/2014/main" id="{F1377FB3-A259-1D70-8C89-C6CA18FD1C6F}"/>
              </a:ext>
            </a:extLst>
          </p:cNvPr>
          <p:cNvSpPr/>
          <p:nvPr/>
        </p:nvSpPr>
        <p:spPr>
          <a:xfrm>
            <a:off x="767408" y="3981620"/>
            <a:ext cx="5679760" cy="400110"/>
          </a:xfrm>
          <a:prstGeom prst="rect">
            <a:avLst/>
          </a:prstGeom>
        </p:spPr>
        <p:txBody>
          <a:bodyPr wrap="none">
            <a:spAutoFit/>
          </a:bodyPr>
          <a:lstStyle/>
          <a:p>
            <a:r>
              <a:rPr lang="en-US" altLang="ja-JP" sz="2000" b="1" dirty="0">
                <a:latin typeface="Arial" panose="020B0604020202020204" pitchFamily="34" charset="0"/>
                <a:cs typeface="Arial" panose="020B0604020202020204" pitchFamily="34" charset="0"/>
              </a:rPr>
              <a:t>Overlapping post-drain, burst-exec, pre-fetch</a:t>
            </a:r>
          </a:p>
        </p:txBody>
      </p:sp>
      <p:sp>
        <p:nvSpPr>
          <p:cNvPr id="36" name="角丸四角形 11">
            <a:extLst>
              <a:ext uri="{FF2B5EF4-FFF2-40B4-BE49-F238E27FC236}">
                <a16:creationId xmlns:a16="http://schemas.microsoft.com/office/drawing/2014/main" id="{017093D1-3DCF-323D-61C5-3BBE2A57AB33}"/>
              </a:ext>
            </a:extLst>
          </p:cNvPr>
          <p:cNvSpPr/>
          <p:nvPr/>
        </p:nvSpPr>
        <p:spPr>
          <a:xfrm>
            <a:off x="2140944" y="5192304"/>
            <a:ext cx="734480" cy="1008110"/>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37" name="角丸四角形 12">
            <a:extLst>
              <a:ext uri="{FF2B5EF4-FFF2-40B4-BE49-F238E27FC236}">
                <a16:creationId xmlns:a16="http://schemas.microsoft.com/office/drawing/2014/main" id="{747DF09C-1403-9E46-4D11-9D9608D1CDAB}"/>
              </a:ext>
            </a:extLst>
          </p:cNvPr>
          <p:cNvSpPr/>
          <p:nvPr/>
        </p:nvSpPr>
        <p:spPr>
          <a:xfrm>
            <a:off x="2877861" y="5190183"/>
            <a:ext cx="713012" cy="1008110"/>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38" name="角丸四角形 13">
            <a:extLst>
              <a:ext uri="{FF2B5EF4-FFF2-40B4-BE49-F238E27FC236}">
                <a16:creationId xmlns:a16="http://schemas.microsoft.com/office/drawing/2014/main" id="{E36EFFFF-E03C-E663-3979-31FBF73F9B5E}"/>
              </a:ext>
            </a:extLst>
          </p:cNvPr>
          <p:cNvSpPr/>
          <p:nvPr/>
        </p:nvSpPr>
        <p:spPr>
          <a:xfrm>
            <a:off x="3590555" y="5190183"/>
            <a:ext cx="739056" cy="1008110"/>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39" name="角丸四角形 10">
            <a:extLst>
              <a:ext uri="{FF2B5EF4-FFF2-40B4-BE49-F238E27FC236}">
                <a16:creationId xmlns:a16="http://schemas.microsoft.com/office/drawing/2014/main" id="{EC1BA48D-3EFF-0046-9489-3BF0348F93B6}"/>
              </a:ext>
            </a:extLst>
          </p:cNvPr>
          <p:cNvSpPr/>
          <p:nvPr/>
        </p:nvSpPr>
        <p:spPr>
          <a:xfrm>
            <a:off x="2148564" y="4416949"/>
            <a:ext cx="2181047" cy="723308"/>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Burst exec.</a:t>
            </a:r>
            <a:endParaRPr lang="ja-JP" altLang="en-US" dirty="0">
              <a:solidFill>
                <a:schemeClr val="tx1"/>
              </a:solidFill>
              <a:latin typeface="Arial" panose="020B0604020202020204" pitchFamily="34" charset="0"/>
              <a:cs typeface="Arial" panose="020B0604020202020204" pitchFamily="34" charset="0"/>
            </a:endParaRPr>
          </a:p>
        </p:txBody>
      </p:sp>
      <p:sp>
        <p:nvSpPr>
          <p:cNvPr id="41" name="角丸四角形 19">
            <a:extLst>
              <a:ext uri="{FF2B5EF4-FFF2-40B4-BE49-F238E27FC236}">
                <a16:creationId xmlns:a16="http://schemas.microsoft.com/office/drawing/2014/main" id="{0F589BA4-2C15-0451-DF73-24C84F859CD2}"/>
              </a:ext>
            </a:extLst>
          </p:cNvPr>
          <p:cNvSpPr/>
          <p:nvPr/>
        </p:nvSpPr>
        <p:spPr>
          <a:xfrm>
            <a:off x="4334556" y="4419256"/>
            <a:ext cx="504057" cy="1781161"/>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REGs</a:t>
            </a:r>
          </a:p>
        </p:txBody>
      </p:sp>
      <p:sp>
        <p:nvSpPr>
          <p:cNvPr id="42" name="角丸四角形 20">
            <a:extLst>
              <a:ext uri="{FF2B5EF4-FFF2-40B4-BE49-F238E27FC236}">
                <a16:creationId xmlns:a16="http://schemas.microsoft.com/office/drawing/2014/main" id="{702FDEF3-D0E5-5ED7-DCE7-C79212FFCC20}"/>
              </a:ext>
            </a:extLst>
          </p:cNvPr>
          <p:cNvSpPr/>
          <p:nvPr/>
        </p:nvSpPr>
        <p:spPr>
          <a:xfrm>
            <a:off x="4838614" y="4416949"/>
            <a:ext cx="504055" cy="1783467"/>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ADDR</a:t>
            </a:r>
          </a:p>
        </p:txBody>
      </p:sp>
      <p:sp>
        <p:nvSpPr>
          <p:cNvPr id="44" name="角丸四角形 21">
            <a:extLst>
              <a:ext uri="{FF2B5EF4-FFF2-40B4-BE49-F238E27FC236}">
                <a16:creationId xmlns:a16="http://schemas.microsoft.com/office/drawing/2014/main" id="{36E7DEED-BB28-F2DB-65DB-025D0A3DEC6F}"/>
              </a:ext>
            </a:extLst>
          </p:cNvPr>
          <p:cNvSpPr/>
          <p:nvPr/>
        </p:nvSpPr>
        <p:spPr>
          <a:xfrm>
            <a:off x="5348053" y="5192305"/>
            <a:ext cx="734480" cy="1008110"/>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45" name="角丸四角形 22">
            <a:extLst>
              <a:ext uri="{FF2B5EF4-FFF2-40B4-BE49-F238E27FC236}">
                <a16:creationId xmlns:a16="http://schemas.microsoft.com/office/drawing/2014/main" id="{604BCDE8-3D57-FAF9-B47E-F22878073B18}"/>
              </a:ext>
            </a:extLst>
          </p:cNvPr>
          <p:cNvSpPr/>
          <p:nvPr/>
        </p:nvSpPr>
        <p:spPr>
          <a:xfrm>
            <a:off x="6084509" y="5190184"/>
            <a:ext cx="713012" cy="1008110"/>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55" name="角丸四角形 23">
            <a:extLst>
              <a:ext uri="{FF2B5EF4-FFF2-40B4-BE49-F238E27FC236}">
                <a16:creationId xmlns:a16="http://schemas.microsoft.com/office/drawing/2014/main" id="{E5D0C285-10D6-0FB5-2EB9-E59C835F830B}"/>
              </a:ext>
            </a:extLst>
          </p:cNvPr>
          <p:cNvSpPr/>
          <p:nvPr/>
        </p:nvSpPr>
        <p:spPr>
          <a:xfrm>
            <a:off x="6797389" y="5190184"/>
            <a:ext cx="739056" cy="1008110"/>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57" name="角丸四角形 24">
            <a:extLst>
              <a:ext uri="{FF2B5EF4-FFF2-40B4-BE49-F238E27FC236}">
                <a16:creationId xmlns:a16="http://schemas.microsoft.com/office/drawing/2014/main" id="{6A4B24AF-9F32-7494-CE10-4BF5198352FE}"/>
              </a:ext>
            </a:extLst>
          </p:cNvPr>
          <p:cNvSpPr/>
          <p:nvPr/>
        </p:nvSpPr>
        <p:spPr>
          <a:xfrm>
            <a:off x="5355674" y="4416950"/>
            <a:ext cx="2189500" cy="723308"/>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Burst exec.</a:t>
            </a:r>
            <a:endParaRPr lang="ja-JP" altLang="en-US" dirty="0">
              <a:solidFill>
                <a:schemeClr val="tx1"/>
              </a:solidFill>
              <a:latin typeface="Arial" panose="020B0604020202020204" pitchFamily="34" charset="0"/>
              <a:cs typeface="Arial" panose="020B0604020202020204" pitchFamily="34" charset="0"/>
            </a:endParaRPr>
          </a:p>
        </p:txBody>
      </p:sp>
      <p:sp>
        <p:nvSpPr>
          <p:cNvPr id="58" name="角丸四角形 25">
            <a:extLst>
              <a:ext uri="{FF2B5EF4-FFF2-40B4-BE49-F238E27FC236}">
                <a16:creationId xmlns:a16="http://schemas.microsoft.com/office/drawing/2014/main" id="{C5860D2C-7389-9215-0983-8F32B08D1F0C}"/>
              </a:ext>
            </a:extLst>
          </p:cNvPr>
          <p:cNvSpPr/>
          <p:nvPr/>
        </p:nvSpPr>
        <p:spPr>
          <a:xfrm>
            <a:off x="1487488" y="1285224"/>
            <a:ext cx="360039" cy="1783468"/>
          </a:xfrm>
          <a:prstGeom prst="round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CONF</a:t>
            </a:r>
          </a:p>
        </p:txBody>
      </p:sp>
      <p:sp>
        <p:nvSpPr>
          <p:cNvPr id="59" name="角丸四角形 26">
            <a:extLst>
              <a:ext uri="{FF2B5EF4-FFF2-40B4-BE49-F238E27FC236}">
                <a16:creationId xmlns:a16="http://schemas.microsoft.com/office/drawing/2014/main" id="{F6965DA9-323C-11E1-70FD-19A7436508E8}"/>
              </a:ext>
            </a:extLst>
          </p:cNvPr>
          <p:cNvSpPr/>
          <p:nvPr/>
        </p:nvSpPr>
        <p:spPr>
          <a:xfrm>
            <a:off x="2351584" y="1287531"/>
            <a:ext cx="504057" cy="1781161"/>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ADDR</a:t>
            </a:r>
          </a:p>
        </p:txBody>
      </p:sp>
      <p:sp>
        <p:nvSpPr>
          <p:cNvPr id="60" name="角丸四角形 27">
            <a:extLst>
              <a:ext uri="{FF2B5EF4-FFF2-40B4-BE49-F238E27FC236}">
                <a16:creationId xmlns:a16="http://schemas.microsoft.com/office/drawing/2014/main" id="{9590D4C3-3C1B-B0DD-2488-A1A79D5DD2A6}"/>
              </a:ext>
            </a:extLst>
          </p:cNvPr>
          <p:cNvSpPr/>
          <p:nvPr/>
        </p:nvSpPr>
        <p:spPr>
          <a:xfrm>
            <a:off x="1847528" y="1285224"/>
            <a:ext cx="504055" cy="1783467"/>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REGs</a:t>
            </a:r>
          </a:p>
        </p:txBody>
      </p:sp>
      <p:sp>
        <p:nvSpPr>
          <p:cNvPr id="61" name="正方形/長方形 60">
            <a:extLst>
              <a:ext uri="{FF2B5EF4-FFF2-40B4-BE49-F238E27FC236}">
                <a16:creationId xmlns:a16="http://schemas.microsoft.com/office/drawing/2014/main" id="{2F49F4F4-E754-69D1-7499-EC5212A99207}"/>
              </a:ext>
            </a:extLst>
          </p:cNvPr>
          <p:cNvSpPr/>
          <p:nvPr/>
        </p:nvSpPr>
        <p:spPr>
          <a:xfrm>
            <a:off x="767408" y="868650"/>
            <a:ext cx="2749471" cy="400110"/>
          </a:xfrm>
          <a:prstGeom prst="rect">
            <a:avLst/>
          </a:prstGeom>
        </p:spPr>
        <p:txBody>
          <a:bodyPr wrap="none">
            <a:spAutoFit/>
          </a:bodyPr>
          <a:lstStyle/>
          <a:p>
            <a:r>
              <a:rPr lang="en-US" altLang="ja-JP" sz="2000" b="1" dirty="0">
                <a:latin typeface="Arial" panose="020B0604020202020204" pitchFamily="34" charset="0"/>
                <a:cs typeface="Arial" panose="020B0604020202020204" pitchFamily="34" charset="0"/>
              </a:rPr>
              <a:t>Sequential execution</a:t>
            </a:r>
          </a:p>
        </p:txBody>
      </p:sp>
      <p:sp>
        <p:nvSpPr>
          <p:cNvPr id="62" name="角丸四角形 29">
            <a:extLst>
              <a:ext uri="{FF2B5EF4-FFF2-40B4-BE49-F238E27FC236}">
                <a16:creationId xmlns:a16="http://schemas.microsoft.com/office/drawing/2014/main" id="{68F05507-B342-8D70-D7EA-1524E8193F59}"/>
              </a:ext>
            </a:extLst>
          </p:cNvPr>
          <p:cNvSpPr/>
          <p:nvPr/>
        </p:nvSpPr>
        <p:spPr>
          <a:xfrm>
            <a:off x="753591" y="2190587"/>
            <a:ext cx="734480" cy="878373"/>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63" name="角丸四角形 30">
            <a:extLst>
              <a:ext uri="{FF2B5EF4-FFF2-40B4-BE49-F238E27FC236}">
                <a16:creationId xmlns:a16="http://schemas.microsoft.com/office/drawing/2014/main" id="{A0695F95-1033-D2D7-4871-BF6692E6F022}"/>
              </a:ext>
            </a:extLst>
          </p:cNvPr>
          <p:cNvSpPr/>
          <p:nvPr/>
        </p:nvSpPr>
        <p:spPr>
          <a:xfrm>
            <a:off x="2855640" y="2188197"/>
            <a:ext cx="713012" cy="880497"/>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64" name="角丸四角形 31">
            <a:extLst>
              <a:ext uri="{FF2B5EF4-FFF2-40B4-BE49-F238E27FC236}">
                <a16:creationId xmlns:a16="http://schemas.microsoft.com/office/drawing/2014/main" id="{207092CC-E0EC-FD32-5523-03CF8BCB6D40}"/>
              </a:ext>
            </a:extLst>
          </p:cNvPr>
          <p:cNvSpPr/>
          <p:nvPr/>
        </p:nvSpPr>
        <p:spPr>
          <a:xfrm>
            <a:off x="3562248" y="2188195"/>
            <a:ext cx="739056" cy="878374"/>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65" name="角丸四角形 32">
            <a:extLst>
              <a:ext uri="{FF2B5EF4-FFF2-40B4-BE49-F238E27FC236}">
                <a16:creationId xmlns:a16="http://schemas.microsoft.com/office/drawing/2014/main" id="{FFDD523B-DCC0-0A6E-8C41-04FDB8E42C34}"/>
              </a:ext>
            </a:extLst>
          </p:cNvPr>
          <p:cNvSpPr/>
          <p:nvPr/>
        </p:nvSpPr>
        <p:spPr>
          <a:xfrm>
            <a:off x="4389416" y="1285225"/>
            <a:ext cx="1562568" cy="847364"/>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Burst exec.</a:t>
            </a:r>
            <a:endParaRPr lang="ja-JP" altLang="en-US" dirty="0">
              <a:solidFill>
                <a:schemeClr val="tx1"/>
              </a:solidFill>
              <a:latin typeface="Arial" panose="020B0604020202020204" pitchFamily="34" charset="0"/>
              <a:cs typeface="Arial" panose="020B0604020202020204" pitchFamily="34" charset="0"/>
            </a:endParaRPr>
          </a:p>
        </p:txBody>
      </p:sp>
      <p:sp>
        <p:nvSpPr>
          <p:cNvPr id="66" name="角丸四角形 45">
            <a:extLst>
              <a:ext uri="{FF2B5EF4-FFF2-40B4-BE49-F238E27FC236}">
                <a16:creationId xmlns:a16="http://schemas.microsoft.com/office/drawing/2014/main" id="{97624F10-C74F-0853-494A-50F62028E6DB}"/>
              </a:ext>
            </a:extLst>
          </p:cNvPr>
          <p:cNvSpPr/>
          <p:nvPr/>
        </p:nvSpPr>
        <p:spPr>
          <a:xfrm>
            <a:off x="7333952" y="1287531"/>
            <a:ext cx="504057" cy="1781161"/>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ADDR</a:t>
            </a:r>
          </a:p>
        </p:txBody>
      </p:sp>
      <p:sp>
        <p:nvSpPr>
          <p:cNvPr id="67" name="角丸四角形 46">
            <a:extLst>
              <a:ext uri="{FF2B5EF4-FFF2-40B4-BE49-F238E27FC236}">
                <a16:creationId xmlns:a16="http://schemas.microsoft.com/office/drawing/2014/main" id="{50AA585F-56F0-BAC5-0A19-187D9E8A8061}"/>
              </a:ext>
            </a:extLst>
          </p:cNvPr>
          <p:cNvSpPr/>
          <p:nvPr/>
        </p:nvSpPr>
        <p:spPr>
          <a:xfrm>
            <a:off x="6816080" y="1285224"/>
            <a:ext cx="504055" cy="1783467"/>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REGs</a:t>
            </a:r>
          </a:p>
        </p:txBody>
      </p:sp>
      <p:sp>
        <p:nvSpPr>
          <p:cNvPr id="68" name="角丸四角形 47">
            <a:extLst>
              <a:ext uri="{FF2B5EF4-FFF2-40B4-BE49-F238E27FC236}">
                <a16:creationId xmlns:a16="http://schemas.microsoft.com/office/drawing/2014/main" id="{9F511CE3-DEAE-1E9F-9D2E-EC380B22302D}"/>
              </a:ext>
            </a:extLst>
          </p:cNvPr>
          <p:cNvSpPr/>
          <p:nvPr/>
        </p:nvSpPr>
        <p:spPr>
          <a:xfrm>
            <a:off x="6081600" y="2188196"/>
            <a:ext cx="734480" cy="878373"/>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cxnSp>
        <p:nvCxnSpPr>
          <p:cNvPr id="69" name="直線矢印コネクタ 68">
            <a:extLst>
              <a:ext uri="{FF2B5EF4-FFF2-40B4-BE49-F238E27FC236}">
                <a16:creationId xmlns:a16="http://schemas.microsoft.com/office/drawing/2014/main" id="{89651AB2-C1BA-40C0-187E-CA82A0E3D99F}"/>
              </a:ext>
            </a:extLst>
          </p:cNvPr>
          <p:cNvCxnSpPr>
            <a:cxnSpLocks/>
          </p:cNvCxnSpPr>
          <p:nvPr/>
        </p:nvCxnSpPr>
        <p:spPr>
          <a:xfrm>
            <a:off x="767408" y="3905767"/>
            <a:ext cx="91192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4E68998A-DE64-9D15-0DE1-0EB11D17C6D8}"/>
              </a:ext>
            </a:extLst>
          </p:cNvPr>
          <p:cNvSpPr/>
          <p:nvPr/>
        </p:nvSpPr>
        <p:spPr>
          <a:xfrm>
            <a:off x="9886660" y="3672175"/>
            <a:ext cx="817852" cy="461665"/>
          </a:xfrm>
          <a:prstGeom prst="rect">
            <a:avLst/>
          </a:prstGeom>
        </p:spPr>
        <p:txBody>
          <a:bodyPr wrap="none">
            <a:spAutoFit/>
          </a:bodyPr>
          <a:lstStyle/>
          <a:p>
            <a:pPr algn="ctr"/>
            <a:r>
              <a:rPr lang="en-US" altLang="ja-JP" sz="2400" b="1" dirty="0">
                <a:latin typeface="Arial" panose="020B0604020202020204" pitchFamily="34" charset="0"/>
                <a:cs typeface="Arial" panose="020B0604020202020204" pitchFamily="34" charset="0"/>
              </a:rPr>
              <a:t>time</a:t>
            </a:r>
            <a:endParaRPr lang="ja-JP" altLang="en-US" sz="2400" b="1" dirty="0">
              <a:latin typeface="Arial" panose="020B0604020202020204" pitchFamily="34" charset="0"/>
              <a:cs typeface="Arial" panose="020B0604020202020204" pitchFamily="34" charset="0"/>
            </a:endParaRPr>
          </a:p>
        </p:txBody>
      </p:sp>
      <p:cxnSp>
        <p:nvCxnSpPr>
          <p:cNvPr id="71" name="直線矢印コネクタ 70">
            <a:extLst>
              <a:ext uri="{FF2B5EF4-FFF2-40B4-BE49-F238E27FC236}">
                <a16:creationId xmlns:a16="http://schemas.microsoft.com/office/drawing/2014/main" id="{7491E08A-E5AD-17B6-232C-5A13BB5DE7BF}"/>
              </a:ext>
            </a:extLst>
          </p:cNvPr>
          <p:cNvCxnSpPr>
            <a:cxnSpLocks/>
            <a:stCxn id="39" idx="3"/>
            <a:endCxn id="44" idx="1"/>
          </p:cNvCxnSpPr>
          <p:nvPr/>
        </p:nvCxnSpPr>
        <p:spPr>
          <a:xfrm>
            <a:off x="4329611" y="4778603"/>
            <a:ext cx="1018442" cy="91775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id="{23F5F456-9D2B-2439-8AE9-543A4F276A16}"/>
              </a:ext>
            </a:extLst>
          </p:cNvPr>
          <p:cNvCxnSpPr>
            <a:stCxn id="65" idx="3"/>
            <a:endCxn id="68" idx="1"/>
          </p:cNvCxnSpPr>
          <p:nvPr/>
        </p:nvCxnSpPr>
        <p:spPr>
          <a:xfrm>
            <a:off x="5951984" y="1708907"/>
            <a:ext cx="129616" cy="918476"/>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FE9D4843-6F32-9362-9CEB-193FD9A9D157}"/>
              </a:ext>
            </a:extLst>
          </p:cNvPr>
          <p:cNvCxnSpPr>
            <a:cxnSpLocks/>
            <a:stCxn id="63" idx="3"/>
            <a:endCxn id="65" idx="1"/>
          </p:cNvCxnSpPr>
          <p:nvPr/>
        </p:nvCxnSpPr>
        <p:spPr>
          <a:xfrm flipV="1">
            <a:off x="3568652" y="1708907"/>
            <a:ext cx="820764" cy="919539"/>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BC504651-4172-1635-28CC-62CC9AB98573}"/>
              </a:ext>
            </a:extLst>
          </p:cNvPr>
          <p:cNvCxnSpPr>
            <a:cxnSpLocks/>
            <a:stCxn id="64" idx="3"/>
            <a:endCxn id="65" idx="1"/>
          </p:cNvCxnSpPr>
          <p:nvPr/>
        </p:nvCxnSpPr>
        <p:spPr>
          <a:xfrm flipV="1">
            <a:off x="4301304" y="1708907"/>
            <a:ext cx="88112" cy="91847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F90FE870-D7F6-A02F-4215-CF039A626C75}"/>
              </a:ext>
            </a:extLst>
          </p:cNvPr>
          <p:cNvCxnSpPr>
            <a:cxnSpLocks/>
            <a:stCxn id="38" idx="3"/>
            <a:endCxn id="57" idx="1"/>
          </p:cNvCxnSpPr>
          <p:nvPr/>
        </p:nvCxnSpPr>
        <p:spPr>
          <a:xfrm flipV="1">
            <a:off x="4329611" y="4778604"/>
            <a:ext cx="1026063" cy="91563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76" name="角丸四角形 30">
            <a:extLst>
              <a:ext uri="{FF2B5EF4-FFF2-40B4-BE49-F238E27FC236}">
                <a16:creationId xmlns:a16="http://schemas.microsoft.com/office/drawing/2014/main" id="{2964664F-DCA3-97C5-5F2B-73C909795037}"/>
              </a:ext>
            </a:extLst>
          </p:cNvPr>
          <p:cNvSpPr/>
          <p:nvPr/>
        </p:nvSpPr>
        <p:spPr>
          <a:xfrm>
            <a:off x="7837711" y="2181560"/>
            <a:ext cx="713012" cy="880497"/>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77" name="角丸四角形 31">
            <a:extLst>
              <a:ext uri="{FF2B5EF4-FFF2-40B4-BE49-F238E27FC236}">
                <a16:creationId xmlns:a16="http://schemas.microsoft.com/office/drawing/2014/main" id="{5C7F6C4E-BE7E-2BD4-E947-D86273F2D2BA}"/>
              </a:ext>
            </a:extLst>
          </p:cNvPr>
          <p:cNvSpPr/>
          <p:nvPr/>
        </p:nvSpPr>
        <p:spPr>
          <a:xfrm>
            <a:off x="8544319" y="2181558"/>
            <a:ext cx="739056" cy="878374"/>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78" name="角丸四角形 32">
            <a:extLst>
              <a:ext uri="{FF2B5EF4-FFF2-40B4-BE49-F238E27FC236}">
                <a16:creationId xmlns:a16="http://schemas.microsoft.com/office/drawing/2014/main" id="{B1593366-E102-BBF0-D8DF-9105CC2AE118}"/>
              </a:ext>
            </a:extLst>
          </p:cNvPr>
          <p:cNvSpPr/>
          <p:nvPr/>
        </p:nvSpPr>
        <p:spPr>
          <a:xfrm>
            <a:off x="9371487" y="1278588"/>
            <a:ext cx="1562568" cy="847364"/>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Burst exec.</a:t>
            </a:r>
            <a:endParaRPr lang="ja-JP" altLang="en-US" dirty="0">
              <a:solidFill>
                <a:schemeClr val="tx1"/>
              </a:solidFill>
              <a:latin typeface="Arial" panose="020B0604020202020204" pitchFamily="34" charset="0"/>
              <a:cs typeface="Arial" panose="020B0604020202020204" pitchFamily="34" charset="0"/>
            </a:endParaRPr>
          </a:p>
        </p:txBody>
      </p:sp>
      <p:cxnSp>
        <p:nvCxnSpPr>
          <p:cNvPr id="79" name="直線矢印コネクタ 78">
            <a:extLst>
              <a:ext uri="{FF2B5EF4-FFF2-40B4-BE49-F238E27FC236}">
                <a16:creationId xmlns:a16="http://schemas.microsoft.com/office/drawing/2014/main" id="{9332C48F-047A-E7D8-CFE6-76B68BAC1B09}"/>
              </a:ext>
            </a:extLst>
          </p:cNvPr>
          <p:cNvCxnSpPr>
            <a:cxnSpLocks/>
            <a:stCxn id="76" idx="3"/>
            <a:endCxn id="78" idx="1"/>
          </p:cNvCxnSpPr>
          <p:nvPr/>
        </p:nvCxnSpPr>
        <p:spPr>
          <a:xfrm flipV="1">
            <a:off x="8550723" y="1702270"/>
            <a:ext cx="820764" cy="919539"/>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id="{40169ADC-D8F5-B96A-619B-C35BFC7ABDA2}"/>
              </a:ext>
            </a:extLst>
          </p:cNvPr>
          <p:cNvCxnSpPr>
            <a:cxnSpLocks/>
            <a:stCxn id="77" idx="3"/>
            <a:endCxn id="78" idx="1"/>
          </p:cNvCxnSpPr>
          <p:nvPr/>
        </p:nvCxnSpPr>
        <p:spPr>
          <a:xfrm flipV="1">
            <a:off x="9283375" y="1702270"/>
            <a:ext cx="88112" cy="918475"/>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81" name="角丸四角形 29">
            <a:extLst>
              <a:ext uri="{FF2B5EF4-FFF2-40B4-BE49-F238E27FC236}">
                <a16:creationId xmlns:a16="http://schemas.microsoft.com/office/drawing/2014/main" id="{917CA773-3365-2514-9F15-59FF166E1A0E}"/>
              </a:ext>
            </a:extLst>
          </p:cNvPr>
          <p:cNvSpPr/>
          <p:nvPr/>
        </p:nvSpPr>
        <p:spPr>
          <a:xfrm>
            <a:off x="739773" y="3363956"/>
            <a:ext cx="8543601" cy="326159"/>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PIO/DMA External Memory</a:t>
            </a:r>
          </a:p>
        </p:txBody>
      </p:sp>
      <p:sp>
        <p:nvSpPr>
          <p:cNvPr id="82" name="角丸四角形 29">
            <a:extLst>
              <a:ext uri="{FF2B5EF4-FFF2-40B4-BE49-F238E27FC236}">
                <a16:creationId xmlns:a16="http://schemas.microsoft.com/office/drawing/2014/main" id="{23F6C062-CE91-E8B2-8BC0-EDFDEE3805AA}"/>
              </a:ext>
            </a:extLst>
          </p:cNvPr>
          <p:cNvSpPr/>
          <p:nvPr/>
        </p:nvSpPr>
        <p:spPr>
          <a:xfrm>
            <a:off x="767408" y="6500415"/>
            <a:ext cx="9984311" cy="326159"/>
          </a:xfrm>
          <a:prstGeom prst="round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lin ang="16200000" scaled="1"/>
            <a:tileRect/>
          </a:gradFill>
          <a:ln w="190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PIO/DMA External Memory</a:t>
            </a:r>
          </a:p>
        </p:txBody>
      </p:sp>
      <p:cxnSp>
        <p:nvCxnSpPr>
          <p:cNvPr id="83" name="直線矢印コネクタ 82">
            <a:extLst>
              <a:ext uri="{FF2B5EF4-FFF2-40B4-BE49-F238E27FC236}">
                <a16:creationId xmlns:a16="http://schemas.microsoft.com/office/drawing/2014/main" id="{57911CAA-CA78-B8FF-3C02-85EFF9F9DB11}"/>
              </a:ext>
            </a:extLst>
          </p:cNvPr>
          <p:cNvCxnSpPr>
            <a:cxnSpLocks/>
            <a:endCxn id="62" idx="2"/>
          </p:cNvCxnSpPr>
          <p:nvPr/>
        </p:nvCxnSpPr>
        <p:spPr>
          <a:xfrm flipV="1">
            <a:off x="1120831" y="3068960"/>
            <a:ext cx="0" cy="28803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id="{4B6745FD-B258-A87F-21F5-CAFC6CEFBD4F}"/>
              </a:ext>
            </a:extLst>
          </p:cNvPr>
          <p:cNvCxnSpPr>
            <a:cxnSpLocks/>
            <a:endCxn id="58" idx="2"/>
          </p:cNvCxnSpPr>
          <p:nvPr/>
        </p:nvCxnSpPr>
        <p:spPr>
          <a:xfrm flipV="1">
            <a:off x="1667508" y="3068692"/>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id="{C22F22D9-488D-F823-0A0D-15B624AA66AE}"/>
              </a:ext>
            </a:extLst>
          </p:cNvPr>
          <p:cNvCxnSpPr>
            <a:cxnSpLocks/>
            <a:endCxn id="60" idx="2"/>
          </p:cNvCxnSpPr>
          <p:nvPr/>
        </p:nvCxnSpPr>
        <p:spPr>
          <a:xfrm flipV="1">
            <a:off x="2099556" y="3068691"/>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7D2E4894-457C-1CB3-3EA0-2E7B5CF2BFB6}"/>
              </a:ext>
            </a:extLst>
          </p:cNvPr>
          <p:cNvCxnSpPr>
            <a:cxnSpLocks/>
            <a:endCxn id="59" idx="2"/>
          </p:cNvCxnSpPr>
          <p:nvPr/>
        </p:nvCxnSpPr>
        <p:spPr>
          <a:xfrm flipV="1">
            <a:off x="2603613" y="3068692"/>
            <a:ext cx="0" cy="29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338A98D8-98FD-35C7-2B7A-81EBB27447E0}"/>
              </a:ext>
            </a:extLst>
          </p:cNvPr>
          <p:cNvCxnSpPr>
            <a:cxnSpLocks/>
            <a:endCxn id="63" idx="2"/>
          </p:cNvCxnSpPr>
          <p:nvPr/>
        </p:nvCxnSpPr>
        <p:spPr>
          <a:xfrm flipV="1">
            <a:off x="3212146" y="3068694"/>
            <a:ext cx="0" cy="296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5A59E0DF-A28D-342C-EA71-D21C71D96A09}"/>
              </a:ext>
            </a:extLst>
          </p:cNvPr>
          <p:cNvCxnSpPr>
            <a:cxnSpLocks/>
            <a:endCxn id="64" idx="2"/>
          </p:cNvCxnSpPr>
          <p:nvPr/>
        </p:nvCxnSpPr>
        <p:spPr>
          <a:xfrm flipV="1">
            <a:off x="3931776" y="3066569"/>
            <a:ext cx="0" cy="289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線矢印コネクタ 88">
            <a:extLst>
              <a:ext uri="{FF2B5EF4-FFF2-40B4-BE49-F238E27FC236}">
                <a16:creationId xmlns:a16="http://schemas.microsoft.com/office/drawing/2014/main" id="{728C9C98-F9FC-15F7-598B-532030D69D12}"/>
              </a:ext>
            </a:extLst>
          </p:cNvPr>
          <p:cNvCxnSpPr>
            <a:cxnSpLocks/>
          </p:cNvCxnSpPr>
          <p:nvPr/>
        </p:nvCxnSpPr>
        <p:spPr>
          <a:xfrm flipV="1">
            <a:off x="6441911" y="3068072"/>
            <a:ext cx="0" cy="28803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直線矢印コネクタ 89">
            <a:extLst>
              <a:ext uri="{FF2B5EF4-FFF2-40B4-BE49-F238E27FC236}">
                <a16:creationId xmlns:a16="http://schemas.microsoft.com/office/drawing/2014/main" id="{E6A73BE9-F677-F8CA-DE4E-974745253E43}"/>
              </a:ext>
            </a:extLst>
          </p:cNvPr>
          <p:cNvCxnSpPr>
            <a:cxnSpLocks/>
          </p:cNvCxnSpPr>
          <p:nvPr/>
        </p:nvCxnSpPr>
        <p:spPr>
          <a:xfrm flipV="1">
            <a:off x="7081252" y="3067803"/>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4204F3ED-06C4-786B-599E-1E76A814ED92}"/>
              </a:ext>
            </a:extLst>
          </p:cNvPr>
          <p:cNvCxnSpPr>
            <a:cxnSpLocks/>
          </p:cNvCxnSpPr>
          <p:nvPr/>
        </p:nvCxnSpPr>
        <p:spPr>
          <a:xfrm flipV="1">
            <a:off x="7585309" y="3067804"/>
            <a:ext cx="0" cy="29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C237443C-898B-3C2C-F4FC-37B8C70074B8}"/>
              </a:ext>
            </a:extLst>
          </p:cNvPr>
          <p:cNvCxnSpPr>
            <a:cxnSpLocks/>
          </p:cNvCxnSpPr>
          <p:nvPr/>
        </p:nvCxnSpPr>
        <p:spPr>
          <a:xfrm flipV="1">
            <a:off x="8193842" y="3067806"/>
            <a:ext cx="0" cy="296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矢印コネクタ 92">
            <a:extLst>
              <a:ext uri="{FF2B5EF4-FFF2-40B4-BE49-F238E27FC236}">
                <a16:creationId xmlns:a16="http://schemas.microsoft.com/office/drawing/2014/main" id="{E0A001C1-BBBC-86DA-6023-8971A1EAC04C}"/>
              </a:ext>
            </a:extLst>
          </p:cNvPr>
          <p:cNvCxnSpPr>
            <a:cxnSpLocks/>
          </p:cNvCxnSpPr>
          <p:nvPr/>
        </p:nvCxnSpPr>
        <p:spPr>
          <a:xfrm flipV="1">
            <a:off x="8913472" y="3065681"/>
            <a:ext cx="0" cy="289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D5CA32B6-B207-B667-0184-BC1F3328CDE7}"/>
              </a:ext>
            </a:extLst>
          </p:cNvPr>
          <p:cNvCxnSpPr>
            <a:cxnSpLocks/>
          </p:cNvCxnSpPr>
          <p:nvPr/>
        </p:nvCxnSpPr>
        <p:spPr>
          <a:xfrm flipV="1">
            <a:off x="5712863" y="6198365"/>
            <a:ext cx="0" cy="28803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直線矢印コネクタ 94">
            <a:extLst>
              <a:ext uri="{FF2B5EF4-FFF2-40B4-BE49-F238E27FC236}">
                <a16:creationId xmlns:a16="http://schemas.microsoft.com/office/drawing/2014/main" id="{0728E222-CB43-8D1B-56D6-BEDD2875C444}"/>
              </a:ext>
            </a:extLst>
          </p:cNvPr>
          <p:cNvCxnSpPr>
            <a:cxnSpLocks/>
          </p:cNvCxnSpPr>
          <p:nvPr/>
        </p:nvCxnSpPr>
        <p:spPr>
          <a:xfrm flipV="1">
            <a:off x="4585483" y="6198096"/>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直線矢印コネクタ 95">
            <a:extLst>
              <a:ext uri="{FF2B5EF4-FFF2-40B4-BE49-F238E27FC236}">
                <a16:creationId xmlns:a16="http://schemas.microsoft.com/office/drawing/2014/main" id="{0E0C09C1-7939-73D7-D584-848EA0558CB2}"/>
              </a:ext>
            </a:extLst>
          </p:cNvPr>
          <p:cNvCxnSpPr>
            <a:cxnSpLocks/>
          </p:cNvCxnSpPr>
          <p:nvPr/>
        </p:nvCxnSpPr>
        <p:spPr>
          <a:xfrm flipV="1">
            <a:off x="5089540" y="6198097"/>
            <a:ext cx="0" cy="29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7BFD61FB-1EB2-338F-CD25-E9D17C14FB20}"/>
              </a:ext>
            </a:extLst>
          </p:cNvPr>
          <p:cNvCxnSpPr>
            <a:cxnSpLocks/>
          </p:cNvCxnSpPr>
          <p:nvPr/>
        </p:nvCxnSpPr>
        <p:spPr>
          <a:xfrm flipV="1">
            <a:off x="7179311" y="6198099"/>
            <a:ext cx="0" cy="296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75E1A6AE-4739-55E6-4136-0CA9D3AA546D}"/>
              </a:ext>
            </a:extLst>
          </p:cNvPr>
          <p:cNvCxnSpPr>
            <a:cxnSpLocks/>
          </p:cNvCxnSpPr>
          <p:nvPr/>
        </p:nvCxnSpPr>
        <p:spPr>
          <a:xfrm flipV="1">
            <a:off x="6440563" y="6195974"/>
            <a:ext cx="0" cy="289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9" name="直線矢印コネクタ 98">
            <a:extLst>
              <a:ext uri="{FF2B5EF4-FFF2-40B4-BE49-F238E27FC236}">
                <a16:creationId xmlns:a16="http://schemas.microsoft.com/office/drawing/2014/main" id="{F44C55C3-5375-1F1E-F858-A418D1ADF939}"/>
              </a:ext>
            </a:extLst>
          </p:cNvPr>
          <p:cNvCxnSpPr>
            <a:cxnSpLocks/>
          </p:cNvCxnSpPr>
          <p:nvPr/>
        </p:nvCxnSpPr>
        <p:spPr>
          <a:xfrm flipV="1">
            <a:off x="2493568" y="6200947"/>
            <a:ext cx="0" cy="28803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id="{535C2219-3BCA-EB12-8837-C62BB0762614}"/>
              </a:ext>
            </a:extLst>
          </p:cNvPr>
          <p:cNvCxnSpPr>
            <a:cxnSpLocks/>
          </p:cNvCxnSpPr>
          <p:nvPr/>
        </p:nvCxnSpPr>
        <p:spPr>
          <a:xfrm flipV="1">
            <a:off x="1366188" y="6200678"/>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矢印コネクタ 100">
            <a:extLst>
              <a:ext uri="{FF2B5EF4-FFF2-40B4-BE49-F238E27FC236}">
                <a16:creationId xmlns:a16="http://schemas.microsoft.com/office/drawing/2014/main" id="{3FE3DBED-4256-4CAC-7662-14CCD05BC5D4}"/>
              </a:ext>
            </a:extLst>
          </p:cNvPr>
          <p:cNvCxnSpPr>
            <a:cxnSpLocks/>
          </p:cNvCxnSpPr>
          <p:nvPr/>
        </p:nvCxnSpPr>
        <p:spPr>
          <a:xfrm flipV="1">
            <a:off x="1870245" y="6200679"/>
            <a:ext cx="0" cy="29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7216186B-92F1-6960-638E-FBE74F95E980}"/>
              </a:ext>
            </a:extLst>
          </p:cNvPr>
          <p:cNvCxnSpPr>
            <a:cxnSpLocks/>
          </p:cNvCxnSpPr>
          <p:nvPr/>
        </p:nvCxnSpPr>
        <p:spPr>
          <a:xfrm flipV="1">
            <a:off x="3960016" y="6200681"/>
            <a:ext cx="0" cy="296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id="{3D23E454-B1E0-7133-C88B-762F8902B690}"/>
              </a:ext>
            </a:extLst>
          </p:cNvPr>
          <p:cNvCxnSpPr>
            <a:cxnSpLocks/>
          </p:cNvCxnSpPr>
          <p:nvPr/>
        </p:nvCxnSpPr>
        <p:spPr>
          <a:xfrm flipV="1">
            <a:off x="3221268" y="6198556"/>
            <a:ext cx="0" cy="289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直線矢印コネクタ 103">
            <a:extLst>
              <a:ext uri="{FF2B5EF4-FFF2-40B4-BE49-F238E27FC236}">
                <a16:creationId xmlns:a16="http://schemas.microsoft.com/office/drawing/2014/main" id="{4A8CD2B1-7B42-67CC-2478-F46CE7010DE6}"/>
              </a:ext>
            </a:extLst>
          </p:cNvPr>
          <p:cNvCxnSpPr>
            <a:cxnSpLocks/>
          </p:cNvCxnSpPr>
          <p:nvPr/>
        </p:nvCxnSpPr>
        <p:spPr>
          <a:xfrm flipV="1">
            <a:off x="939644" y="6204060"/>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 name="角丸四角形 19">
            <a:extLst>
              <a:ext uri="{FF2B5EF4-FFF2-40B4-BE49-F238E27FC236}">
                <a16:creationId xmlns:a16="http://schemas.microsoft.com/office/drawing/2014/main" id="{9B1DAAFE-5865-4A25-EF8C-C9FD92286C11}"/>
              </a:ext>
            </a:extLst>
          </p:cNvPr>
          <p:cNvSpPr/>
          <p:nvPr/>
        </p:nvSpPr>
        <p:spPr>
          <a:xfrm>
            <a:off x="7541105" y="4414480"/>
            <a:ext cx="504057" cy="1781161"/>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REGs</a:t>
            </a:r>
          </a:p>
        </p:txBody>
      </p:sp>
      <p:sp>
        <p:nvSpPr>
          <p:cNvPr id="106" name="角丸四角形 20">
            <a:extLst>
              <a:ext uri="{FF2B5EF4-FFF2-40B4-BE49-F238E27FC236}">
                <a16:creationId xmlns:a16="http://schemas.microsoft.com/office/drawing/2014/main" id="{932B2D8B-2557-2D9E-3404-E69543745E04}"/>
              </a:ext>
            </a:extLst>
          </p:cNvPr>
          <p:cNvSpPr/>
          <p:nvPr/>
        </p:nvSpPr>
        <p:spPr>
          <a:xfrm>
            <a:off x="8045163" y="4412173"/>
            <a:ext cx="504055" cy="1783467"/>
          </a:xfrm>
          <a:prstGeom prst="roundRect">
            <a:avLst/>
          </a:prstGeom>
          <a:gradFill flip="none" rotWithShape="1">
            <a:gsLst>
              <a:gs pos="0">
                <a:srgbClr val="FF9900">
                  <a:tint val="66000"/>
                  <a:satMod val="160000"/>
                </a:srgbClr>
              </a:gs>
              <a:gs pos="50000">
                <a:srgbClr val="FF9900">
                  <a:tint val="44500"/>
                  <a:satMod val="160000"/>
                </a:srgbClr>
              </a:gs>
              <a:gs pos="100000">
                <a:srgbClr val="FF9900">
                  <a:tint val="23500"/>
                  <a:satMod val="160000"/>
                </a:srgbClr>
              </a:gs>
            </a:gsLst>
            <a:lin ang="16200000" scaled="1"/>
            <a:tileRect/>
          </a:gradFill>
          <a:ln w="190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ADDR</a:t>
            </a:r>
          </a:p>
        </p:txBody>
      </p:sp>
      <p:sp>
        <p:nvSpPr>
          <p:cNvPr id="107" name="角丸四角形 21">
            <a:extLst>
              <a:ext uri="{FF2B5EF4-FFF2-40B4-BE49-F238E27FC236}">
                <a16:creationId xmlns:a16="http://schemas.microsoft.com/office/drawing/2014/main" id="{DE605DD1-6E6A-5C14-E7F1-F4D1856F9CFC}"/>
              </a:ext>
            </a:extLst>
          </p:cNvPr>
          <p:cNvSpPr/>
          <p:nvPr/>
        </p:nvSpPr>
        <p:spPr>
          <a:xfrm>
            <a:off x="8554602" y="5187529"/>
            <a:ext cx="734480" cy="1008110"/>
          </a:xfrm>
          <a:prstGeom prst="roundRect">
            <a:avLst/>
          </a:prstGeom>
          <a:gradFill flip="none" rotWithShape="1">
            <a:gsLst>
              <a:gs pos="0">
                <a:srgbClr val="FF3300">
                  <a:tint val="66000"/>
                  <a:satMod val="160000"/>
                </a:srgbClr>
              </a:gs>
              <a:gs pos="50000">
                <a:srgbClr val="FF3300">
                  <a:tint val="44500"/>
                  <a:satMod val="160000"/>
                </a:srgbClr>
              </a:gs>
              <a:gs pos="100000">
                <a:srgbClr val="FF3300">
                  <a:tint val="23500"/>
                  <a:satMod val="160000"/>
                </a:srgbClr>
              </a:gs>
            </a:gsLst>
            <a:lin ang="16200000" scaled="1"/>
            <a:tileRect/>
          </a:grad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108" name="角丸四角形 22">
            <a:extLst>
              <a:ext uri="{FF2B5EF4-FFF2-40B4-BE49-F238E27FC236}">
                <a16:creationId xmlns:a16="http://schemas.microsoft.com/office/drawing/2014/main" id="{52835A90-6680-0068-ADAB-385C797E0B85}"/>
              </a:ext>
            </a:extLst>
          </p:cNvPr>
          <p:cNvSpPr/>
          <p:nvPr/>
        </p:nvSpPr>
        <p:spPr>
          <a:xfrm>
            <a:off x="9291058" y="5185408"/>
            <a:ext cx="713012" cy="1008110"/>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109" name="角丸四角形 23">
            <a:extLst>
              <a:ext uri="{FF2B5EF4-FFF2-40B4-BE49-F238E27FC236}">
                <a16:creationId xmlns:a16="http://schemas.microsoft.com/office/drawing/2014/main" id="{3FF7A06B-31AB-BD88-1F06-8CA3635D10D5}"/>
              </a:ext>
            </a:extLst>
          </p:cNvPr>
          <p:cNvSpPr/>
          <p:nvPr/>
        </p:nvSpPr>
        <p:spPr>
          <a:xfrm>
            <a:off x="10003938" y="5185408"/>
            <a:ext cx="739056" cy="1008110"/>
          </a:xfrm>
          <a:prstGeom prst="roundRect">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L</a:t>
            </a:r>
          </a:p>
          <a:p>
            <a:pPr algn="ctr"/>
            <a:r>
              <a:rPr lang="en-US" altLang="ja-JP" dirty="0">
                <a:solidFill>
                  <a:schemeClr val="tx1"/>
                </a:solidFill>
                <a:latin typeface="Arial" panose="020B0604020202020204" pitchFamily="34" charset="0"/>
                <a:cs typeface="Arial" panose="020B0604020202020204" pitchFamily="34" charset="0"/>
              </a:rPr>
              <a:t>M</a:t>
            </a:r>
          </a:p>
          <a:p>
            <a:pPr algn="ctr"/>
            <a:r>
              <a:rPr lang="en-US" altLang="ja-JP" dirty="0">
                <a:solidFill>
                  <a:schemeClr val="tx1"/>
                </a:solidFill>
                <a:latin typeface="Arial" panose="020B0604020202020204" pitchFamily="34" charset="0"/>
                <a:cs typeface="Arial" panose="020B0604020202020204" pitchFamily="34" charset="0"/>
              </a:rPr>
              <a:t>M</a:t>
            </a:r>
          </a:p>
        </p:txBody>
      </p:sp>
      <p:sp>
        <p:nvSpPr>
          <p:cNvPr id="110" name="角丸四角形 24">
            <a:extLst>
              <a:ext uri="{FF2B5EF4-FFF2-40B4-BE49-F238E27FC236}">
                <a16:creationId xmlns:a16="http://schemas.microsoft.com/office/drawing/2014/main" id="{5610EB57-A62B-D892-8C0E-13E422A8E098}"/>
              </a:ext>
            </a:extLst>
          </p:cNvPr>
          <p:cNvSpPr/>
          <p:nvPr/>
        </p:nvSpPr>
        <p:spPr>
          <a:xfrm>
            <a:off x="8562223" y="4412174"/>
            <a:ext cx="2189500" cy="723308"/>
          </a:xfrm>
          <a:prstGeom prst="round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lin ang="16200000" scaled="1"/>
            <a:tileRect/>
          </a:gra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solidFill>
                <a:latin typeface="Arial" panose="020B0604020202020204" pitchFamily="34" charset="0"/>
                <a:cs typeface="Arial" panose="020B0604020202020204" pitchFamily="34" charset="0"/>
              </a:rPr>
              <a:t>Burst exec.</a:t>
            </a:r>
            <a:endParaRPr lang="ja-JP" altLang="en-US" dirty="0">
              <a:solidFill>
                <a:schemeClr val="tx1"/>
              </a:solidFill>
              <a:latin typeface="Arial" panose="020B0604020202020204" pitchFamily="34" charset="0"/>
              <a:cs typeface="Arial" panose="020B0604020202020204" pitchFamily="34" charset="0"/>
            </a:endParaRPr>
          </a:p>
        </p:txBody>
      </p:sp>
      <p:cxnSp>
        <p:nvCxnSpPr>
          <p:cNvPr id="111" name="直線矢印コネクタ 110">
            <a:extLst>
              <a:ext uri="{FF2B5EF4-FFF2-40B4-BE49-F238E27FC236}">
                <a16:creationId xmlns:a16="http://schemas.microsoft.com/office/drawing/2014/main" id="{0EBB8DBB-3128-5F66-B656-CB339312A9FD}"/>
              </a:ext>
            </a:extLst>
          </p:cNvPr>
          <p:cNvCxnSpPr>
            <a:cxnSpLocks/>
            <a:endCxn id="107" idx="1"/>
          </p:cNvCxnSpPr>
          <p:nvPr/>
        </p:nvCxnSpPr>
        <p:spPr>
          <a:xfrm>
            <a:off x="7536160" y="4773827"/>
            <a:ext cx="1018442" cy="917757"/>
          </a:xfrm>
          <a:prstGeom prst="straightConnector1">
            <a:avLst/>
          </a:prstGeom>
          <a:ln w="57150">
            <a:solidFill>
              <a:srgbClr val="FF33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id="{0D710640-83BD-B390-70A0-64F799460A2D}"/>
              </a:ext>
            </a:extLst>
          </p:cNvPr>
          <p:cNvCxnSpPr>
            <a:cxnSpLocks/>
            <a:endCxn id="110" idx="1"/>
          </p:cNvCxnSpPr>
          <p:nvPr/>
        </p:nvCxnSpPr>
        <p:spPr>
          <a:xfrm flipV="1">
            <a:off x="7536160" y="4773828"/>
            <a:ext cx="1026063" cy="915634"/>
          </a:xfrm>
          <a:prstGeom prst="straightConnector1">
            <a:avLst/>
          </a:prstGeom>
          <a:ln w="5715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直線矢印コネクタ 112">
            <a:extLst>
              <a:ext uri="{FF2B5EF4-FFF2-40B4-BE49-F238E27FC236}">
                <a16:creationId xmlns:a16="http://schemas.microsoft.com/office/drawing/2014/main" id="{26146176-2C24-3B5A-366A-3563DEA36C35}"/>
              </a:ext>
            </a:extLst>
          </p:cNvPr>
          <p:cNvCxnSpPr>
            <a:cxnSpLocks/>
          </p:cNvCxnSpPr>
          <p:nvPr/>
        </p:nvCxnSpPr>
        <p:spPr>
          <a:xfrm flipV="1">
            <a:off x="8919412" y="6193589"/>
            <a:ext cx="0" cy="288032"/>
          </a:xfrm>
          <a:prstGeom prst="straightConnector1">
            <a:avLst/>
          </a:prstGeom>
          <a:ln w="571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4" name="直線矢印コネクタ 113">
            <a:extLst>
              <a:ext uri="{FF2B5EF4-FFF2-40B4-BE49-F238E27FC236}">
                <a16:creationId xmlns:a16="http://schemas.microsoft.com/office/drawing/2014/main" id="{5437BFBC-D6B5-8397-B5FE-FA51C82A38C8}"/>
              </a:ext>
            </a:extLst>
          </p:cNvPr>
          <p:cNvCxnSpPr>
            <a:cxnSpLocks/>
          </p:cNvCxnSpPr>
          <p:nvPr/>
        </p:nvCxnSpPr>
        <p:spPr>
          <a:xfrm flipV="1">
            <a:off x="7792032" y="6193320"/>
            <a:ext cx="0" cy="2880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id="{60A4A287-EA7A-F1DA-1455-3735D924DF83}"/>
              </a:ext>
            </a:extLst>
          </p:cNvPr>
          <p:cNvCxnSpPr>
            <a:cxnSpLocks/>
          </p:cNvCxnSpPr>
          <p:nvPr/>
        </p:nvCxnSpPr>
        <p:spPr>
          <a:xfrm flipV="1">
            <a:off x="8296089" y="6193321"/>
            <a:ext cx="0" cy="29676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矢印コネクタ 115">
            <a:extLst>
              <a:ext uri="{FF2B5EF4-FFF2-40B4-BE49-F238E27FC236}">
                <a16:creationId xmlns:a16="http://schemas.microsoft.com/office/drawing/2014/main" id="{E760569D-B12A-D322-D985-EE15F5F8AC46}"/>
              </a:ext>
            </a:extLst>
          </p:cNvPr>
          <p:cNvCxnSpPr>
            <a:cxnSpLocks/>
          </p:cNvCxnSpPr>
          <p:nvPr/>
        </p:nvCxnSpPr>
        <p:spPr>
          <a:xfrm flipV="1">
            <a:off x="10385860" y="6193323"/>
            <a:ext cx="0" cy="2967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a:extLst>
              <a:ext uri="{FF2B5EF4-FFF2-40B4-BE49-F238E27FC236}">
                <a16:creationId xmlns:a16="http://schemas.microsoft.com/office/drawing/2014/main" id="{37B70D55-0A40-4919-25F3-3503D1060135}"/>
              </a:ext>
            </a:extLst>
          </p:cNvPr>
          <p:cNvCxnSpPr>
            <a:cxnSpLocks/>
          </p:cNvCxnSpPr>
          <p:nvPr/>
        </p:nvCxnSpPr>
        <p:spPr>
          <a:xfrm flipV="1">
            <a:off x="9647112" y="6191198"/>
            <a:ext cx="0" cy="2895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四角形: 角を丸くする 117">
            <a:extLst>
              <a:ext uri="{FF2B5EF4-FFF2-40B4-BE49-F238E27FC236}">
                <a16:creationId xmlns:a16="http://schemas.microsoft.com/office/drawing/2014/main" id="{AF29F086-6CD6-EFFA-0860-B71F435D1034}"/>
              </a:ext>
            </a:extLst>
          </p:cNvPr>
          <p:cNvSpPr/>
          <p:nvPr/>
        </p:nvSpPr>
        <p:spPr>
          <a:xfrm>
            <a:off x="5351605" y="4403044"/>
            <a:ext cx="2186816" cy="1809538"/>
          </a:xfrm>
          <a:prstGeom prst="roundRect">
            <a:avLst>
              <a:gd name="adj" fmla="val 4727"/>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対角する 2 つの角を切り取った四角形 179">
            <a:extLst>
              <a:ext uri="{FF2B5EF4-FFF2-40B4-BE49-F238E27FC236}">
                <a16:creationId xmlns:a16="http://schemas.microsoft.com/office/drawing/2014/main" id="{DA5FA221-0122-8CE4-982B-9BB2E4577C9A}"/>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外部メモリとも協調させ、途切れないデータフローを作る</a:t>
            </a:r>
          </a:p>
        </p:txBody>
      </p:sp>
    </p:spTree>
    <p:extLst>
      <p:ext uri="{BB962C8B-B14F-4D97-AF65-F5344CB8AC3E}">
        <p14:creationId xmlns:p14="http://schemas.microsoft.com/office/powerpoint/2010/main" val="608221999"/>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D4402-53A4-FAE7-6FC4-00A6DCA1AF09}"/>
            </a:ext>
          </a:extLst>
        </p:cNvPr>
        <p:cNvGrpSpPr/>
        <p:nvPr/>
      </p:nvGrpSpPr>
      <p:grpSpPr>
        <a:xfrm>
          <a:off x="0" y="0"/>
          <a:ext cx="0" cy="0"/>
          <a:chOff x="0" y="0"/>
          <a:chExt cx="0" cy="0"/>
        </a:xfrm>
      </p:grpSpPr>
      <p:sp>
        <p:nvSpPr>
          <p:cNvPr id="267" name="楕円 266">
            <a:extLst>
              <a:ext uri="{FF2B5EF4-FFF2-40B4-BE49-F238E27FC236}">
                <a16:creationId xmlns:a16="http://schemas.microsoft.com/office/drawing/2014/main" id="{620FAFE8-705B-55C1-3B00-097C721EC391}"/>
              </a:ext>
            </a:extLst>
          </p:cNvPr>
          <p:cNvSpPr/>
          <p:nvPr/>
        </p:nvSpPr>
        <p:spPr>
          <a:xfrm>
            <a:off x="2242488" y="2627836"/>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8" name="グループ化 267">
            <a:extLst>
              <a:ext uri="{FF2B5EF4-FFF2-40B4-BE49-F238E27FC236}">
                <a16:creationId xmlns:a16="http://schemas.microsoft.com/office/drawing/2014/main" id="{BE018DAA-D363-E591-0628-F7F5054D63D4}"/>
              </a:ext>
            </a:extLst>
          </p:cNvPr>
          <p:cNvGrpSpPr/>
          <p:nvPr/>
        </p:nvGrpSpPr>
        <p:grpSpPr>
          <a:xfrm>
            <a:off x="2102397" y="2656927"/>
            <a:ext cx="2823531" cy="2483161"/>
            <a:chOff x="-526798" y="-411984"/>
            <a:chExt cx="8122653" cy="7709353"/>
          </a:xfrm>
        </p:grpSpPr>
        <p:graphicFrame>
          <p:nvGraphicFramePr>
            <p:cNvPr id="269" name="図表 268">
              <a:extLst>
                <a:ext uri="{FF2B5EF4-FFF2-40B4-BE49-F238E27FC236}">
                  <a16:creationId xmlns:a16="http://schemas.microsoft.com/office/drawing/2014/main" id="{111781B4-0964-3124-8D89-87362920700B}"/>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70" name="図表 269">
              <a:extLst>
                <a:ext uri="{FF2B5EF4-FFF2-40B4-BE49-F238E27FC236}">
                  <a16:creationId xmlns:a16="http://schemas.microsoft.com/office/drawing/2014/main" id="{C17D60EF-8A96-8C4D-F2E8-A44B63C05D43}"/>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271" name="図表 270">
              <a:extLst>
                <a:ext uri="{FF2B5EF4-FFF2-40B4-BE49-F238E27FC236}">
                  <a16:creationId xmlns:a16="http://schemas.microsoft.com/office/drawing/2014/main" id="{3F66C035-2A8A-081E-A62B-DD00B8FFC327}"/>
                </a:ext>
              </a:extLst>
            </p:cNvPr>
            <p:cNvGraphicFramePr/>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grpSp>
        <p:nvGrpSpPr>
          <p:cNvPr id="272" name="グループ化 173">
            <a:extLst>
              <a:ext uri="{FF2B5EF4-FFF2-40B4-BE49-F238E27FC236}">
                <a16:creationId xmlns:a16="http://schemas.microsoft.com/office/drawing/2014/main" id="{673EF1E8-41D7-E61A-EF51-11EDBE923656}"/>
              </a:ext>
            </a:extLst>
          </p:cNvPr>
          <p:cNvGrpSpPr/>
          <p:nvPr/>
        </p:nvGrpSpPr>
        <p:grpSpPr>
          <a:xfrm flipH="1">
            <a:off x="2097352" y="2489038"/>
            <a:ext cx="2831010" cy="2813729"/>
            <a:chOff x="5500694" y="785794"/>
            <a:chExt cx="1214446" cy="1214446"/>
          </a:xfrm>
          <a:solidFill>
            <a:srgbClr val="FFFF00"/>
          </a:solidFill>
        </p:grpSpPr>
        <p:sp>
          <p:nvSpPr>
            <p:cNvPr id="273" name="環状矢印 2164">
              <a:extLst>
                <a:ext uri="{FF2B5EF4-FFF2-40B4-BE49-F238E27FC236}">
                  <a16:creationId xmlns:a16="http://schemas.microsoft.com/office/drawing/2014/main" id="{DE220E93-A253-96A3-A054-691E28FC8CB0}"/>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274" name="環状矢印 2165">
              <a:extLst>
                <a:ext uri="{FF2B5EF4-FFF2-40B4-BE49-F238E27FC236}">
                  <a16:creationId xmlns:a16="http://schemas.microsoft.com/office/drawing/2014/main" id="{D8F43CCB-6462-29D3-19B7-E8F43795291F}"/>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275" name="グループ化 173">
            <a:extLst>
              <a:ext uri="{FF2B5EF4-FFF2-40B4-BE49-F238E27FC236}">
                <a16:creationId xmlns:a16="http://schemas.microsoft.com/office/drawing/2014/main" id="{5E458A0A-7CF5-1EF0-A682-5A1AAD8ACC01}"/>
              </a:ext>
            </a:extLst>
          </p:cNvPr>
          <p:cNvGrpSpPr/>
          <p:nvPr/>
        </p:nvGrpSpPr>
        <p:grpSpPr>
          <a:xfrm>
            <a:off x="2585057" y="2966336"/>
            <a:ext cx="1874620" cy="1856052"/>
            <a:chOff x="5500694" y="785794"/>
            <a:chExt cx="1214446" cy="1214446"/>
          </a:xfrm>
          <a:solidFill>
            <a:srgbClr val="00CC00"/>
          </a:solidFill>
        </p:grpSpPr>
        <p:sp>
          <p:nvSpPr>
            <p:cNvPr id="276" name="環状矢印 2167">
              <a:extLst>
                <a:ext uri="{FF2B5EF4-FFF2-40B4-BE49-F238E27FC236}">
                  <a16:creationId xmlns:a16="http://schemas.microsoft.com/office/drawing/2014/main" id="{55B7212E-E293-8270-53FB-DD62EFE71A23}"/>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277" name="環状矢印 2168">
              <a:extLst>
                <a:ext uri="{FF2B5EF4-FFF2-40B4-BE49-F238E27FC236}">
                  <a16:creationId xmlns:a16="http://schemas.microsoft.com/office/drawing/2014/main" id="{0279C833-E03A-8F27-277C-C50C7A07D83F}"/>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256" name="楕円 255">
            <a:extLst>
              <a:ext uri="{FF2B5EF4-FFF2-40B4-BE49-F238E27FC236}">
                <a16:creationId xmlns:a16="http://schemas.microsoft.com/office/drawing/2014/main" id="{4902F6DF-C433-4B91-C7A8-173C353598A7}"/>
              </a:ext>
            </a:extLst>
          </p:cNvPr>
          <p:cNvSpPr/>
          <p:nvPr/>
        </p:nvSpPr>
        <p:spPr>
          <a:xfrm>
            <a:off x="1905146" y="2627836"/>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7" name="グループ化 256">
            <a:extLst>
              <a:ext uri="{FF2B5EF4-FFF2-40B4-BE49-F238E27FC236}">
                <a16:creationId xmlns:a16="http://schemas.microsoft.com/office/drawing/2014/main" id="{3A2167A1-B232-1510-D6F0-76760D6C41CC}"/>
              </a:ext>
            </a:extLst>
          </p:cNvPr>
          <p:cNvGrpSpPr/>
          <p:nvPr/>
        </p:nvGrpSpPr>
        <p:grpSpPr>
          <a:xfrm>
            <a:off x="1765055" y="2656927"/>
            <a:ext cx="2823531" cy="2483161"/>
            <a:chOff x="-526798" y="-411984"/>
            <a:chExt cx="8122653" cy="7709353"/>
          </a:xfrm>
        </p:grpSpPr>
        <p:graphicFrame>
          <p:nvGraphicFramePr>
            <p:cNvPr id="258" name="図表 257">
              <a:extLst>
                <a:ext uri="{FF2B5EF4-FFF2-40B4-BE49-F238E27FC236}">
                  <a16:creationId xmlns:a16="http://schemas.microsoft.com/office/drawing/2014/main" id="{7FCBB6FE-2A68-2976-2954-55962087E01E}"/>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59" name="図表 258">
              <a:extLst>
                <a:ext uri="{FF2B5EF4-FFF2-40B4-BE49-F238E27FC236}">
                  <a16:creationId xmlns:a16="http://schemas.microsoft.com/office/drawing/2014/main" id="{2C799A4A-EF6F-FFB7-4CD3-18371E8207EE}"/>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60" name="図表 259">
              <a:extLst>
                <a:ext uri="{FF2B5EF4-FFF2-40B4-BE49-F238E27FC236}">
                  <a16:creationId xmlns:a16="http://schemas.microsoft.com/office/drawing/2014/main" id="{044E2888-0F2E-AD15-EC10-9814CCD60DA0}"/>
                </a:ext>
              </a:extLst>
            </p:cNvPr>
            <p:cNvGraphicFramePr/>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pSp>
      <p:grpSp>
        <p:nvGrpSpPr>
          <p:cNvPr id="261" name="グループ化 173">
            <a:extLst>
              <a:ext uri="{FF2B5EF4-FFF2-40B4-BE49-F238E27FC236}">
                <a16:creationId xmlns:a16="http://schemas.microsoft.com/office/drawing/2014/main" id="{8DE59BB3-A485-8C7E-8F06-0C8F1A214347}"/>
              </a:ext>
            </a:extLst>
          </p:cNvPr>
          <p:cNvGrpSpPr/>
          <p:nvPr/>
        </p:nvGrpSpPr>
        <p:grpSpPr>
          <a:xfrm flipH="1">
            <a:off x="1760010" y="2489038"/>
            <a:ext cx="2831010" cy="2813729"/>
            <a:chOff x="5500694" y="785794"/>
            <a:chExt cx="1214446" cy="1214446"/>
          </a:xfrm>
          <a:solidFill>
            <a:srgbClr val="FFFF00"/>
          </a:solidFill>
        </p:grpSpPr>
        <p:sp>
          <p:nvSpPr>
            <p:cNvPr id="262" name="環状矢印 2164">
              <a:extLst>
                <a:ext uri="{FF2B5EF4-FFF2-40B4-BE49-F238E27FC236}">
                  <a16:creationId xmlns:a16="http://schemas.microsoft.com/office/drawing/2014/main" id="{587FFBBF-5D10-E6BD-3B0F-2B0C61735E11}"/>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263" name="環状矢印 2165">
              <a:extLst>
                <a:ext uri="{FF2B5EF4-FFF2-40B4-BE49-F238E27FC236}">
                  <a16:creationId xmlns:a16="http://schemas.microsoft.com/office/drawing/2014/main" id="{5361F650-6E6C-B4DC-B3B4-A10329D57E94}"/>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264" name="グループ化 173">
            <a:extLst>
              <a:ext uri="{FF2B5EF4-FFF2-40B4-BE49-F238E27FC236}">
                <a16:creationId xmlns:a16="http://schemas.microsoft.com/office/drawing/2014/main" id="{130F0A87-8662-2D2F-7595-CD18681485EC}"/>
              </a:ext>
            </a:extLst>
          </p:cNvPr>
          <p:cNvGrpSpPr/>
          <p:nvPr/>
        </p:nvGrpSpPr>
        <p:grpSpPr>
          <a:xfrm>
            <a:off x="2247715" y="2966336"/>
            <a:ext cx="1874620" cy="1856052"/>
            <a:chOff x="5500694" y="785794"/>
            <a:chExt cx="1214446" cy="1214446"/>
          </a:xfrm>
          <a:solidFill>
            <a:srgbClr val="00CC00"/>
          </a:solidFill>
        </p:grpSpPr>
        <p:sp>
          <p:nvSpPr>
            <p:cNvPr id="265" name="環状矢印 2167">
              <a:extLst>
                <a:ext uri="{FF2B5EF4-FFF2-40B4-BE49-F238E27FC236}">
                  <a16:creationId xmlns:a16="http://schemas.microsoft.com/office/drawing/2014/main" id="{32B5BD19-5EA7-9A31-14C4-9761F2BD3F4C}"/>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266" name="環状矢印 2168">
              <a:extLst>
                <a:ext uri="{FF2B5EF4-FFF2-40B4-BE49-F238E27FC236}">
                  <a16:creationId xmlns:a16="http://schemas.microsoft.com/office/drawing/2014/main" id="{48DE36A3-156F-880B-F4E8-D05B9C26CA98}"/>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53" name="楕円 52">
            <a:extLst>
              <a:ext uri="{FF2B5EF4-FFF2-40B4-BE49-F238E27FC236}">
                <a16:creationId xmlns:a16="http://schemas.microsoft.com/office/drawing/2014/main" id="{4673F219-2AFF-2D89-2857-6BC149AFF0EE}"/>
              </a:ext>
            </a:extLst>
          </p:cNvPr>
          <p:cNvSpPr/>
          <p:nvPr/>
        </p:nvSpPr>
        <p:spPr>
          <a:xfrm>
            <a:off x="1567804" y="2627836"/>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4" name="グループ化 53">
            <a:extLst>
              <a:ext uri="{FF2B5EF4-FFF2-40B4-BE49-F238E27FC236}">
                <a16:creationId xmlns:a16="http://schemas.microsoft.com/office/drawing/2014/main" id="{1FDEC5C6-0D31-25F7-1FBE-CF1699DE7AE2}"/>
              </a:ext>
            </a:extLst>
          </p:cNvPr>
          <p:cNvGrpSpPr/>
          <p:nvPr/>
        </p:nvGrpSpPr>
        <p:grpSpPr>
          <a:xfrm>
            <a:off x="1427713" y="2656927"/>
            <a:ext cx="2823531" cy="2483161"/>
            <a:chOff x="-526798" y="-411984"/>
            <a:chExt cx="8122653" cy="7709353"/>
          </a:xfrm>
        </p:grpSpPr>
        <p:graphicFrame>
          <p:nvGraphicFramePr>
            <p:cNvPr id="55" name="図表 54">
              <a:extLst>
                <a:ext uri="{FF2B5EF4-FFF2-40B4-BE49-F238E27FC236}">
                  <a16:creationId xmlns:a16="http://schemas.microsoft.com/office/drawing/2014/main" id="{53DC7DF9-83B7-69F9-3BD3-3040317FFB16}"/>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56" name="図表 55">
              <a:extLst>
                <a:ext uri="{FF2B5EF4-FFF2-40B4-BE49-F238E27FC236}">
                  <a16:creationId xmlns:a16="http://schemas.microsoft.com/office/drawing/2014/main" id="{F3812E18-CC53-6D40-A762-BBF9E4D9664E}"/>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graphicFrame>
          <p:nvGraphicFramePr>
            <p:cNvPr id="57" name="図表 56">
              <a:extLst>
                <a:ext uri="{FF2B5EF4-FFF2-40B4-BE49-F238E27FC236}">
                  <a16:creationId xmlns:a16="http://schemas.microsoft.com/office/drawing/2014/main" id="{B311FBA5-013D-EF7B-65E1-24371ACEA00B}"/>
                </a:ext>
              </a:extLst>
            </p:cNvPr>
            <p:cNvGraphicFramePr/>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43" r:lo="rId44" r:qs="rId45" r:cs="rId46"/>
            </a:graphicData>
          </a:graphic>
        </p:graphicFrame>
      </p:grpSp>
      <p:grpSp>
        <p:nvGrpSpPr>
          <p:cNvPr id="58" name="グループ化 173">
            <a:extLst>
              <a:ext uri="{FF2B5EF4-FFF2-40B4-BE49-F238E27FC236}">
                <a16:creationId xmlns:a16="http://schemas.microsoft.com/office/drawing/2014/main" id="{70323F12-BBE3-C0A5-F59B-40965713EAC8}"/>
              </a:ext>
            </a:extLst>
          </p:cNvPr>
          <p:cNvGrpSpPr/>
          <p:nvPr/>
        </p:nvGrpSpPr>
        <p:grpSpPr>
          <a:xfrm flipH="1">
            <a:off x="1422668" y="2489038"/>
            <a:ext cx="2831010" cy="2813729"/>
            <a:chOff x="5500694" y="785794"/>
            <a:chExt cx="1214446" cy="1214446"/>
          </a:xfrm>
          <a:solidFill>
            <a:srgbClr val="FFFF00"/>
          </a:solidFill>
        </p:grpSpPr>
        <p:sp>
          <p:nvSpPr>
            <p:cNvPr id="59" name="環状矢印 2164">
              <a:extLst>
                <a:ext uri="{FF2B5EF4-FFF2-40B4-BE49-F238E27FC236}">
                  <a16:creationId xmlns:a16="http://schemas.microsoft.com/office/drawing/2014/main" id="{21F8DA86-CD43-6108-9993-85AC67D84E7A}"/>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60" name="環状矢印 2165">
              <a:extLst>
                <a:ext uri="{FF2B5EF4-FFF2-40B4-BE49-F238E27FC236}">
                  <a16:creationId xmlns:a16="http://schemas.microsoft.com/office/drawing/2014/main" id="{EAEE34D5-DBC6-EC5C-3583-0A83AB6D8820}"/>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61" name="グループ化 173">
            <a:extLst>
              <a:ext uri="{FF2B5EF4-FFF2-40B4-BE49-F238E27FC236}">
                <a16:creationId xmlns:a16="http://schemas.microsoft.com/office/drawing/2014/main" id="{38A25BE9-8D91-1188-8703-553AE7821A17}"/>
              </a:ext>
            </a:extLst>
          </p:cNvPr>
          <p:cNvGrpSpPr/>
          <p:nvPr/>
        </p:nvGrpSpPr>
        <p:grpSpPr>
          <a:xfrm>
            <a:off x="1910373" y="2966336"/>
            <a:ext cx="1874620" cy="1856052"/>
            <a:chOff x="5500694" y="785794"/>
            <a:chExt cx="1214446" cy="1214446"/>
          </a:xfrm>
          <a:solidFill>
            <a:srgbClr val="00CC00"/>
          </a:solidFill>
        </p:grpSpPr>
        <p:sp>
          <p:nvSpPr>
            <p:cNvPr id="62" name="環状矢印 2167">
              <a:extLst>
                <a:ext uri="{FF2B5EF4-FFF2-40B4-BE49-F238E27FC236}">
                  <a16:creationId xmlns:a16="http://schemas.microsoft.com/office/drawing/2014/main" id="{E2F71CDE-7B6F-079D-B6F8-5EF3F9BDB8D9}"/>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63" name="環状矢印 2168">
              <a:extLst>
                <a:ext uri="{FF2B5EF4-FFF2-40B4-BE49-F238E27FC236}">
                  <a16:creationId xmlns:a16="http://schemas.microsoft.com/office/drawing/2014/main" id="{72C6F5DA-45B5-7EF5-EB5C-714D2F65A569}"/>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52" name="楕円 51">
            <a:extLst>
              <a:ext uri="{FF2B5EF4-FFF2-40B4-BE49-F238E27FC236}">
                <a16:creationId xmlns:a16="http://schemas.microsoft.com/office/drawing/2014/main" id="{7CA8A456-9EB6-4D28-7DD9-218149B8D02F}"/>
              </a:ext>
            </a:extLst>
          </p:cNvPr>
          <p:cNvSpPr/>
          <p:nvPr/>
        </p:nvSpPr>
        <p:spPr>
          <a:xfrm>
            <a:off x="1230462" y="2627836"/>
            <a:ext cx="2550393" cy="251225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9" name="テキスト ボックス 338">
            <a:extLst>
              <a:ext uri="{FF2B5EF4-FFF2-40B4-BE49-F238E27FC236}">
                <a16:creationId xmlns:a16="http://schemas.microsoft.com/office/drawing/2014/main" id="{545A8174-757D-867D-4647-5932119C8892}"/>
              </a:ext>
            </a:extLst>
          </p:cNvPr>
          <p:cNvSpPr txBox="1"/>
          <p:nvPr/>
        </p:nvSpPr>
        <p:spPr>
          <a:xfrm>
            <a:off x="911424" y="1772816"/>
            <a:ext cx="5731910" cy="400110"/>
          </a:xfrm>
          <a:prstGeom prst="rect">
            <a:avLst/>
          </a:prstGeom>
          <a:noFill/>
        </p:spPr>
        <p:txBody>
          <a:bodyPr wrap="square">
            <a:spAutoFit/>
          </a:bodyPr>
          <a:lstStyle/>
          <a:p>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①汎用</a:t>
            </a:r>
            <a:r>
              <a:rPr lang="en-US" altLang="ja-JP"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a:t>
            </a:r>
            <a:r>
              <a:rPr lang="ja-JP" altLang="en-US"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②スパイク</a:t>
            </a:r>
            <a:r>
              <a:rPr lang="en-US" altLang="ja-JP"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a:t>
            </a:r>
            <a:r>
              <a:rPr lang="ja-JP" altLang="en-US"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③セキュリティ</a:t>
            </a:r>
            <a:r>
              <a:rPr lang="ja-JP" altLang="en-US"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デジタル</a:t>
            </a:r>
            <a:r>
              <a:rPr lang="en-US" altLang="ja-JP" sz="2000" b="1"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endParaRPr lang="ja-JP" altLang="en-US" sz="2000" dirty="0">
              <a:solidFill>
                <a:schemeClr val="bg1"/>
              </a:solidFill>
              <a:highlight>
                <a:srgbClr val="C00000"/>
              </a:highlight>
            </a:endParaRPr>
          </a:p>
        </p:txBody>
      </p:sp>
      <p:sp>
        <p:nvSpPr>
          <p:cNvPr id="340" name="テキスト ボックス 339">
            <a:extLst>
              <a:ext uri="{FF2B5EF4-FFF2-40B4-BE49-F238E27FC236}">
                <a16:creationId xmlns:a16="http://schemas.microsoft.com/office/drawing/2014/main" id="{E761DAFA-7237-E26A-3DCC-26C03A3CC03A}"/>
              </a:ext>
            </a:extLst>
          </p:cNvPr>
          <p:cNvSpPr txBox="1"/>
          <p:nvPr/>
        </p:nvSpPr>
        <p:spPr>
          <a:xfrm>
            <a:off x="8231020" y="1772816"/>
            <a:ext cx="2977548" cy="400110"/>
          </a:xfrm>
          <a:prstGeom prst="rect">
            <a:avLst/>
          </a:prstGeom>
          <a:noFill/>
        </p:spPr>
        <p:txBody>
          <a:bodyPr wrap="square">
            <a:spAutoFit/>
          </a:bodyPr>
          <a:lstStyle/>
          <a:p>
            <a:pPr>
              <a:defRPr/>
            </a:pPr>
            <a:r>
              <a:rPr lang="ja-JP" altLang="en-US"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③</a:t>
            </a:r>
            <a:r>
              <a:rPr lang="ja-JP" altLang="en-US"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マイニング専用</a:t>
            </a:r>
            <a:r>
              <a:rPr lang="en-US" altLang="ja-JP"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CGLA</a:t>
            </a:r>
          </a:p>
        </p:txBody>
      </p:sp>
      <p:sp>
        <p:nvSpPr>
          <p:cNvPr id="341" name="矢印: 右 340">
            <a:extLst>
              <a:ext uri="{FF2B5EF4-FFF2-40B4-BE49-F238E27FC236}">
                <a16:creationId xmlns:a16="http://schemas.microsoft.com/office/drawing/2014/main" id="{93B1B6D5-A95F-F577-9C23-DF20F39BD7E4}"/>
              </a:ext>
            </a:extLst>
          </p:cNvPr>
          <p:cNvSpPr/>
          <p:nvPr/>
        </p:nvSpPr>
        <p:spPr>
          <a:xfrm>
            <a:off x="851793" y="3311551"/>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2" name="テキスト ボックス 341">
            <a:extLst>
              <a:ext uri="{FF2B5EF4-FFF2-40B4-BE49-F238E27FC236}">
                <a16:creationId xmlns:a16="http://schemas.microsoft.com/office/drawing/2014/main" id="{BF18F9CC-30FF-74B9-5889-1CEC330F78B1}"/>
              </a:ext>
            </a:extLst>
          </p:cNvPr>
          <p:cNvSpPr txBox="1"/>
          <p:nvPr/>
        </p:nvSpPr>
        <p:spPr>
          <a:xfrm>
            <a:off x="407368" y="3226634"/>
            <a:ext cx="427040" cy="1393971"/>
          </a:xfrm>
          <a:prstGeom prst="rect">
            <a:avLst/>
          </a:prstGeom>
          <a:noFill/>
          <a:ln w="19050">
            <a:solidFill>
              <a:schemeClr val="tx1"/>
            </a:solidFill>
          </a:ln>
        </p:spPr>
        <p:txBody>
          <a:bodyPr vert="eaVert" wrap="none" rtlCol="0">
            <a:spAutoFit/>
          </a:bodyPr>
          <a:lstStyle/>
          <a:p>
            <a:pPr>
              <a:lnSpc>
                <a:spcPts val="1800"/>
              </a:lnSpc>
            </a:pPr>
            <a:r>
              <a:rPr lang="ja-JP" altLang="en-US" dirty="0">
                <a:latin typeface="UD デジタル 教科書体 NK-B" panose="02020700000000000000" pitchFamily="18" charset="-128"/>
                <a:ea typeface="UD デジタル 教科書体 NK-B" panose="02020700000000000000" pitchFamily="18" charset="-128"/>
              </a:rPr>
              <a:t>各種</a:t>
            </a:r>
            <a:r>
              <a:rPr kumimoji="1" lang="ja-JP" altLang="en-US" dirty="0">
                <a:latin typeface="UD デジタル 教科書体 NK-B" panose="02020700000000000000" pitchFamily="18" charset="-128"/>
                <a:ea typeface="UD デジタル 教科書体 NK-B" panose="02020700000000000000" pitchFamily="18" charset="-128"/>
              </a:rPr>
              <a:t>センサー</a:t>
            </a:r>
          </a:p>
        </p:txBody>
      </p:sp>
      <p:sp>
        <p:nvSpPr>
          <p:cNvPr id="3" name="対角する 2 つの角を切り取った四角形 179">
            <a:extLst>
              <a:ext uri="{FF2B5EF4-FFF2-40B4-BE49-F238E27FC236}">
                <a16:creationId xmlns:a16="http://schemas.microsoft.com/office/drawing/2014/main" id="{BBBA5936-9D2C-4B47-F8C0-01AA3CD9CA0B}"/>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加速</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P</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では、</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を強い統一フレームワークとし、社会実装のため品種を絞る</a:t>
            </a:r>
            <a:endPar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5" name="テキスト ボックス 4">
            <a:extLst>
              <a:ext uri="{FF2B5EF4-FFF2-40B4-BE49-F238E27FC236}">
                <a16:creationId xmlns:a16="http://schemas.microsoft.com/office/drawing/2014/main" id="{D20A37BF-3A60-6BD7-2CBE-040FFF9EF40D}"/>
              </a:ext>
            </a:extLst>
          </p:cNvPr>
          <p:cNvSpPr txBox="1"/>
          <p:nvPr/>
        </p:nvSpPr>
        <p:spPr>
          <a:xfrm>
            <a:off x="497812" y="789672"/>
            <a:ext cx="10206700" cy="707886"/>
          </a:xfrm>
          <a:prstGeom prst="rect">
            <a:avLst/>
          </a:prstGeom>
          <a:noFill/>
        </p:spPr>
        <p:txBody>
          <a:bodyPr wrap="square">
            <a:spAutoFit/>
          </a:bodyPr>
          <a:lstStyle/>
          <a:p>
            <a:pPr marL="342900" indent="-342900">
              <a:buFont typeface="Wingdings" panose="05000000000000000000" pitchFamily="2" charset="2"/>
              <a:buChar char="Ø"/>
            </a:pP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各</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GRP</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成果のばら売り（マイニング専用等）も残しつつ</a:t>
            </a:r>
            <a:endPar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endParaRPr>
          </a:p>
          <a:p>
            <a:pPr marL="342900" indent="-342900">
              <a:buFont typeface="Wingdings" panose="05000000000000000000" pitchFamily="2" charset="2"/>
              <a:buChar char="Ø"/>
            </a:pP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統合フレームワークにより</a:t>
            </a:r>
            <a:r>
              <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rPr>
              <a:t>GRP</a:t>
            </a:r>
            <a:r>
              <a:rPr lang="ja-JP" altLang="en-US" sz="2000" b="1" dirty="0">
                <a:solidFill>
                  <a:prstClr val="black"/>
                </a:solidFill>
                <a:latin typeface="UD デジタル 教科書体 NK-B" panose="02020700000000000000" pitchFamily="18" charset="-128"/>
                <a:ea typeface="UD デジタル 教科書体 NK-B" panose="02020700000000000000" pitchFamily="18" charset="-128"/>
              </a:rPr>
              <a:t>成果を１パッケージ化⇒製造コスト削減で社会実装を加速</a:t>
            </a:r>
            <a:endParaRPr lang="en-US" altLang="ja-JP" sz="2000" b="1" dirty="0">
              <a:solidFill>
                <a:prstClr val="black"/>
              </a:solidFill>
              <a:latin typeface="UD デジタル 教科書体 NK-B" panose="02020700000000000000" pitchFamily="18" charset="-128"/>
              <a:ea typeface="UD デジタル 教科書体 NK-B" panose="02020700000000000000" pitchFamily="18" charset="-128"/>
            </a:endParaRPr>
          </a:p>
        </p:txBody>
      </p:sp>
      <p:sp>
        <p:nvSpPr>
          <p:cNvPr id="4" name="日付プレースホルダー 3">
            <a:extLst>
              <a:ext uri="{FF2B5EF4-FFF2-40B4-BE49-F238E27FC236}">
                <a16:creationId xmlns:a16="http://schemas.microsoft.com/office/drawing/2014/main" id="{B3175179-5FB1-4B43-E6EE-575949017EBB}"/>
              </a:ext>
            </a:extLst>
          </p:cNvPr>
          <p:cNvSpPr>
            <a:spLocks noGrp="1"/>
          </p:cNvSpPr>
          <p:nvPr>
            <p:ph type="dt" sz="half" idx="10"/>
          </p:nvPr>
        </p:nvSpPr>
        <p:spPr/>
        <p:txBody>
          <a:bodyPr/>
          <a:lstStyle/>
          <a:p>
            <a:r>
              <a:rPr lang="en-US" altLang="ja-JP"/>
              <a:t>20261001</a:t>
            </a:r>
            <a:endParaRPr lang="ja-JP" altLang="en-US" dirty="0"/>
          </a:p>
        </p:txBody>
      </p:sp>
      <p:sp>
        <p:nvSpPr>
          <p:cNvPr id="6" name="スライド番号プレースホルダー 5">
            <a:extLst>
              <a:ext uri="{FF2B5EF4-FFF2-40B4-BE49-F238E27FC236}">
                <a16:creationId xmlns:a16="http://schemas.microsoft.com/office/drawing/2014/main" id="{4903D497-E62D-B630-614A-E9455942CBA0}"/>
              </a:ext>
            </a:extLst>
          </p:cNvPr>
          <p:cNvSpPr>
            <a:spLocks noGrp="1"/>
          </p:cNvSpPr>
          <p:nvPr>
            <p:ph type="sldNum" sz="quarter" idx="12"/>
          </p:nvPr>
        </p:nvSpPr>
        <p:spPr/>
        <p:txBody>
          <a:bodyPr/>
          <a:lstStyle/>
          <a:p>
            <a:fld id="{06DC7A49-3CC3-4F3C-B83B-40D6CA7B37EB}" type="slidenum">
              <a:rPr lang="ja-JP" altLang="en-US" smtClean="0"/>
              <a:pPr/>
              <a:t>4</a:t>
            </a:fld>
            <a:endParaRPr lang="ja-JP" altLang="en-US" dirty="0"/>
          </a:p>
        </p:txBody>
      </p:sp>
      <p:grpSp>
        <p:nvGrpSpPr>
          <p:cNvPr id="20" name="グループ化 19">
            <a:extLst>
              <a:ext uri="{FF2B5EF4-FFF2-40B4-BE49-F238E27FC236}">
                <a16:creationId xmlns:a16="http://schemas.microsoft.com/office/drawing/2014/main" id="{740301E7-9920-861B-3C3A-23D7B2AB8DBB}"/>
              </a:ext>
            </a:extLst>
          </p:cNvPr>
          <p:cNvGrpSpPr/>
          <p:nvPr/>
        </p:nvGrpSpPr>
        <p:grpSpPr>
          <a:xfrm>
            <a:off x="1090371" y="2656927"/>
            <a:ext cx="2823531" cy="2483161"/>
            <a:chOff x="-526798" y="-411984"/>
            <a:chExt cx="8122653" cy="7709353"/>
          </a:xfrm>
        </p:grpSpPr>
        <p:graphicFrame>
          <p:nvGraphicFramePr>
            <p:cNvPr id="21" name="図表 20">
              <a:extLst>
                <a:ext uri="{FF2B5EF4-FFF2-40B4-BE49-F238E27FC236}">
                  <a16:creationId xmlns:a16="http://schemas.microsoft.com/office/drawing/2014/main" id="{7AD081D8-F24B-67DD-FF88-34E97215D0DE}"/>
                </a:ext>
              </a:extLst>
            </p:cNvPr>
            <p:cNvGraphicFramePr/>
            <p:nvPr/>
          </p:nvGraphicFramePr>
          <p:xfrm>
            <a:off x="43000" y="111162"/>
            <a:ext cx="6984018" cy="6663061"/>
          </p:xfrm>
          <a:graphic>
            <a:graphicData uri="http://schemas.openxmlformats.org/drawingml/2006/diagram">
              <dgm:relIds xmlns:dgm="http://schemas.openxmlformats.org/drawingml/2006/diagram" xmlns:r="http://schemas.openxmlformats.org/officeDocument/2006/relationships" r:dm="rId48" r:lo="rId49" r:qs="rId50" r:cs="rId51"/>
            </a:graphicData>
          </a:graphic>
        </p:graphicFrame>
        <p:graphicFrame>
          <p:nvGraphicFramePr>
            <p:cNvPr id="22" name="図表 21">
              <a:extLst>
                <a:ext uri="{FF2B5EF4-FFF2-40B4-BE49-F238E27FC236}">
                  <a16:creationId xmlns:a16="http://schemas.microsoft.com/office/drawing/2014/main" id="{A8928CC4-451A-40C1-8596-9E3BEE9A1F6E}"/>
                </a:ext>
              </a:extLst>
            </p:cNvPr>
            <p:cNvGraphicFramePr/>
            <p:nvPr/>
          </p:nvGraphicFramePr>
          <p:xfrm>
            <a:off x="-209406" y="-121704"/>
            <a:ext cx="7488832" cy="7128792"/>
          </p:xfrm>
          <a:graphic>
            <a:graphicData uri="http://schemas.openxmlformats.org/drawingml/2006/diagram">
              <dgm:relIds xmlns:dgm="http://schemas.openxmlformats.org/drawingml/2006/diagram" xmlns:r="http://schemas.openxmlformats.org/officeDocument/2006/relationships" r:dm="rId53" r:lo="rId54" r:qs="rId55" r:cs="rId56"/>
            </a:graphicData>
          </a:graphic>
        </p:graphicFrame>
        <p:graphicFrame>
          <p:nvGraphicFramePr>
            <p:cNvPr id="23" name="図表 22">
              <a:extLst>
                <a:ext uri="{FF2B5EF4-FFF2-40B4-BE49-F238E27FC236}">
                  <a16:creationId xmlns:a16="http://schemas.microsoft.com/office/drawing/2014/main" id="{AA464A8E-C5E0-90EE-6CDC-D2478E46DB87}"/>
                </a:ext>
              </a:extLst>
            </p:cNvPr>
            <p:cNvGraphicFramePr/>
            <p:nvPr/>
          </p:nvGraphicFramePr>
          <p:xfrm>
            <a:off x="-526798" y="-411984"/>
            <a:ext cx="8122653" cy="7709353"/>
          </p:xfrm>
          <a:graphic>
            <a:graphicData uri="http://schemas.openxmlformats.org/drawingml/2006/diagram">
              <dgm:relIds xmlns:dgm="http://schemas.openxmlformats.org/drawingml/2006/diagram" xmlns:r="http://schemas.openxmlformats.org/officeDocument/2006/relationships" r:dm="rId58" r:lo="rId59" r:qs="rId60" r:cs="rId61"/>
            </a:graphicData>
          </a:graphic>
        </p:graphicFrame>
      </p:grpSp>
      <p:grpSp>
        <p:nvGrpSpPr>
          <p:cNvPr id="24" name="グループ化 173">
            <a:extLst>
              <a:ext uri="{FF2B5EF4-FFF2-40B4-BE49-F238E27FC236}">
                <a16:creationId xmlns:a16="http://schemas.microsoft.com/office/drawing/2014/main" id="{BEA2BF32-EC32-7DC5-F20B-03851C1A8B3E}"/>
              </a:ext>
            </a:extLst>
          </p:cNvPr>
          <p:cNvGrpSpPr/>
          <p:nvPr/>
        </p:nvGrpSpPr>
        <p:grpSpPr>
          <a:xfrm flipH="1">
            <a:off x="1085326" y="2489038"/>
            <a:ext cx="2831010" cy="2813729"/>
            <a:chOff x="5500694" y="785794"/>
            <a:chExt cx="1214446" cy="1214446"/>
          </a:xfrm>
          <a:solidFill>
            <a:srgbClr val="FFFF00"/>
          </a:solidFill>
        </p:grpSpPr>
        <p:sp>
          <p:nvSpPr>
            <p:cNvPr id="25" name="環状矢印 2164">
              <a:extLst>
                <a:ext uri="{FF2B5EF4-FFF2-40B4-BE49-F238E27FC236}">
                  <a16:creationId xmlns:a16="http://schemas.microsoft.com/office/drawing/2014/main" id="{B0CFC788-FB91-F1AF-7E56-4937A8571D6C}"/>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sp>
          <p:nvSpPr>
            <p:cNvPr id="26" name="環状矢印 2165">
              <a:extLst>
                <a:ext uri="{FF2B5EF4-FFF2-40B4-BE49-F238E27FC236}">
                  <a16:creationId xmlns:a16="http://schemas.microsoft.com/office/drawing/2014/main" id="{3B3064D7-8E5B-8BFE-3047-B0A72D2E8DEA}"/>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latin typeface="HGP創英角ﾎﾟｯﾌﾟ体" panose="040B0A00000000000000" pitchFamily="50" charset="-128"/>
                <a:ea typeface="HGP創英角ﾎﾟｯﾌﾟ体" panose="040B0A00000000000000" pitchFamily="50" charset="-128"/>
                <a:cs typeface="Arial" panose="020B0604020202020204" pitchFamily="34" charset="0"/>
              </a:endParaRPr>
            </a:p>
          </p:txBody>
        </p:sp>
      </p:grpSp>
      <p:grpSp>
        <p:nvGrpSpPr>
          <p:cNvPr id="27" name="グループ化 173">
            <a:extLst>
              <a:ext uri="{FF2B5EF4-FFF2-40B4-BE49-F238E27FC236}">
                <a16:creationId xmlns:a16="http://schemas.microsoft.com/office/drawing/2014/main" id="{2F6E2A5C-B97E-EE77-27CD-77FB2C22087C}"/>
              </a:ext>
            </a:extLst>
          </p:cNvPr>
          <p:cNvGrpSpPr/>
          <p:nvPr/>
        </p:nvGrpSpPr>
        <p:grpSpPr>
          <a:xfrm>
            <a:off x="1573031" y="2966336"/>
            <a:ext cx="1874620" cy="1856052"/>
            <a:chOff x="5500694" y="785794"/>
            <a:chExt cx="1214446" cy="1214446"/>
          </a:xfrm>
          <a:solidFill>
            <a:srgbClr val="00CC00"/>
          </a:solidFill>
        </p:grpSpPr>
        <p:sp>
          <p:nvSpPr>
            <p:cNvPr id="28" name="環状矢印 2167">
              <a:extLst>
                <a:ext uri="{FF2B5EF4-FFF2-40B4-BE49-F238E27FC236}">
                  <a16:creationId xmlns:a16="http://schemas.microsoft.com/office/drawing/2014/main" id="{E67527EC-BE0C-09A5-CA94-FD5774116898}"/>
                </a:ext>
              </a:extLst>
            </p:cNvPr>
            <p:cNvSpPr/>
            <p:nvPr/>
          </p:nvSpPr>
          <p:spPr bwMode="auto">
            <a:xfrm>
              <a:off x="5500694" y="785794"/>
              <a:ext cx="1214446" cy="1214446"/>
            </a:xfrm>
            <a:prstGeom prst="circularArrow">
              <a:avLst>
                <a:gd name="adj1" fmla="val 1522"/>
                <a:gd name="adj2" fmla="val 1213177"/>
                <a:gd name="adj3" fmla="val 20371296"/>
                <a:gd name="adj4" fmla="val 10800000"/>
                <a:gd name="adj5" fmla="val 2822"/>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sp>
          <p:nvSpPr>
            <p:cNvPr id="29" name="環状矢印 2168">
              <a:extLst>
                <a:ext uri="{FF2B5EF4-FFF2-40B4-BE49-F238E27FC236}">
                  <a16:creationId xmlns:a16="http://schemas.microsoft.com/office/drawing/2014/main" id="{32645513-A81C-EE1B-2480-6F8E4DDC132F}"/>
                </a:ext>
              </a:extLst>
            </p:cNvPr>
            <p:cNvSpPr/>
            <p:nvPr/>
          </p:nvSpPr>
          <p:spPr bwMode="auto">
            <a:xfrm rot="10800000">
              <a:off x="5500694" y="785794"/>
              <a:ext cx="1214446" cy="1214446"/>
            </a:xfrm>
            <a:prstGeom prst="circularArrow">
              <a:avLst>
                <a:gd name="adj1" fmla="val 1432"/>
                <a:gd name="adj2" fmla="val 1142319"/>
                <a:gd name="adj3" fmla="val 20457681"/>
                <a:gd name="adj4" fmla="val 10800000"/>
                <a:gd name="adj5" fmla="val 3024"/>
              </a:avLst>
            </a:prstGeom>
            <a:grpFill/>
            <a:ln w="9525" cap="flat" cmpd="sng" algn="ctr">
              <a:solidFill>
                <a:sysClr val="windowText" lastClr="000000"/>
              </a:solidFill>
              <a:prstDash val="solid"/>
              <a:round/>
              <a:headEnd type="none" w="med" len="med"/>
              <a:tailEnd type="none" w="med" len="med"/>
            </a:ln>
            <a:effectLst/>
          </p:spPr>
          <p:txBody>
            <a:bodyPr/>
            <a:lstStyle/>
            <a:p>
              <a:pPr>
                <a:buClr>
                  <a:srgbClr val="000000"/>
                </a:buClr>
                <a:buSzPct val="100000"/>
                <a:defRPr/>
              </a:pPr>
              <a:endParaRPr kumimoji="0" lang="ja-JP" altLang="en-US" kern="0" dirty="0">
                <a:solidFill>
                  <a:prstClr val="black"/>
                </a:solidFill>
                <a:ea typeface="HGP創英角ﾎﾟｯﾌﾟ体" panose="040B0A00000000000000" pitchFamily="50" charset="-128"/>
                <a:cs typeface="Arial" panose="020B0604020202020204" pitchFamily="34" charset="0"/>
              </a:endParaRPr>
            </a:p>
          </p:txBody>
        </p:sp>
      </p:grpSp>
      <p:sp>
        <p:nvSpPr>
          <p:cNvPr id="32" name="四角形: 角を丸くする 31">
            <a:extLst>
              <a:ext uri="{FF2B5EF4-FFF2-40B4-BE49-F238E27FC236}">
                <a16:creationId xmlns:a16="http://schemas.microsoft.com/office/drawing/2014/main" id="{D8342980-055F-2151-6E69-059D0AE0CCD2}"/>
              </a:ext>
            </a:extLst>
          </p:cNvPr>
          <p:cNvSpPr/>
          <p:nvPr/>
        </p:nvSpPr>
        <p:spPr>
          <a:xfrm>
            <a:off x="2392012" y="4700607"/>
            <a:ext cx="219653" cy="58038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18" name="図 317" descr="ダイアグラム&#10;&#10;AI 生成コンテンツは誤りを含む可能性があります。">
            <a:extLst>
              <a:ext uri="{FF2B5EF4-FFF2-40B4-BE49-F238E27FC236}">
                <a16:creationId xmlns:a16="http://schemas.microsoft.com/office/drawing/2014/main" id="{D7887FBE-BBF7-FB77-5292-8FAD70F60895}"/>
              </a:ext>
            </a:extLst>
          </p:cNvPr>
          <p:cNvPicPr>
            <a:picLocks noChangeAspect="1"/>
          </p:cNvPicPr>
          <p:nvPr/>
        </p:nvPicPr>
        <p:blipFill>
          <a:blip r:embed="rId63" cstate="print">
            <a:extLst>
              <a:ext uri="{28A0092B-C50C-407E-A947-70E740481C1C}">
                <a14:useLocalDpi xmlns:a14="http://schemas.microsoft.com/office/drawing/2010/main" val="0"/>
              </a:ext>
            </a:extLst>
          </a:blip>
          <a:stretch>
            <a:fillRect/>
          </a:stretch>
        </p:blipFill>
        <p:spPr>
          <a:xfrm rot="16200000">
            <a:off x="3601469" y="4430423"/>
            <a:ext cx="1120466" cy="1520369"/>
          </a:xfrm>
          <a:prstGeom prst="rect">
            <a:avLst/>
          </a:prstGeom>
        </p:spPr>
      </p:pic>
      <p:cxnSp>
        <p:nvCxnSpPr>
          <p:cNvPr id="322" name="直線コネクタ 321">
            <a:extLst>
              <a:ext uri="{FF2B5EF4-FFF2-40B4-BE49-F238E27FC236}">
                <a16:creationId xmlns:a16="http://schemas.microsoft.com/office/drawing/2014/main" id="{D7DB8997-DC46-750D-19C1-6CBB387B19E9}"/>
              </a:ext>
            </a:extLst>
          </p:cNvPr>
          <p:cNvCxnSpPr>
            <a:cxnSpLocks/>
          </p:cNvCxnSpPr>
          <p:nvPr/>
        </p:nvCxnSpPr>
        <p:spPr>
          <a:xfrm>
            <a:off x="2625157" y="5280993"/>
            <a:ext cx="776360" cy="4222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CC6C5CCB-8FC7-B8E5-3024-28FD652375C5}"/>
              </a:ext>
            </a:extLst>
          </p:cNvPr>
          <p:cNvCxnSpPr>
            <a:cxnSpLocks/>
          </p:cNvCxnSpPr>
          <p:nvPr/>
        </p:nvCxnSpPr>
        <p:spPr>
          <a:xfrm>
            <a:off x="2625157" y="4728194"/>
            <a:ext cx="78610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768F18B5-8211-EC82-404D-950683E78A62}"/>
              </a:ext>
            </a:extLst>
          </p:cNvPr>
          <p:cNvSpPr txBox="1"/>
          <p:nvPr/>
        </p:nvSpPr>
        <p:spPr>
          <a:xfrm>
            <a:off x="1742161" y="5316684"/>
            <a:ext cx="1596597" cy="307777"/>
          </a:xfrm>
          <a:prstGeom prst="rect">
            <a:avLst/>
          </a:prstGeom>
          <a:noFill/>
        </p:spPr>
        <p:txBody>
          <a:bodyPr wrap="square">
            <a:spAutoFit/>
          </a:bodyPr>
          <a:lstStyle/>
          <a:p>
            <a:r>
              <a:rPr lang="ja-JP" altLang="en-US"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微視的ノイマン型</a:t>
            </a:r>
            <a:endParaRPr lang="ja-JP" altLang="en-US" sz="1400" dirty="0"/>
          </a:p>
        </p:txBody>
      </p:sp>
      <p:sp>
        <p:nvSpPr>
          <p:cNvPr id="10" name="テキスト ボックス 9">
            <a:extLst>
              <a:ext uri="{FF2B5EF4-FFF2-40B4-BE49-F238E27FC236}">
                <a16:creationId xmlns:a16="http://schemas.microsoft.com/office/drawing/2014/main" id="{82E2D979-D88D-00E6-B9DA-D2E90755874F}"/>
              </a:ext>
            </a:extLst>
          </p:cNvPr>
          <p:cNvSpPr txBox="1"/>
          <p:nvPr/>
        </p:nvSpPr>
        <p:spPr>
          <a:xfrm>
            <a:off x="1695948" y="3759446"/>
            <a:ext cx="1715315" cy="307777"/>
          </a:xfrm>
          <a:prstGeom prst="rect">
            <a:avLst/>
          </a:prstGeom>
          <a:noFill/>
        </p:spPr>
        <p:txBody>
          <a:bodyPr wrap="square">
            <a:spAutoFit/>
          </a:bodyPr>
          <a:lstStyle/>
          <a:p>
            <a:r>
              <a:rPr lang="ja-JP" altLang="en-US"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巨視的非ノイマン型</a:t>
            </a:r>
            <a:endParaRPr lang="ja-JP" altLang="en-US" sz="1400" dirty="0"/>
          </a:p>
        </p:txBody>
      </p:sp>
      <p:cxnSp>
        <p:nvCxnSpPr>
          <p:cNvPr id="19" name="直線コネクタ 18">
            <a:extLst>
              <a:ext uri="{FF2B5EF4-FFF2-40B4-BE49-F238E27FC236}">
                <a16:creationId xmlns:a16="http://schemas.microsoft.com/office/drawing/2014/main" id="{DC31BE3C-E08C-D23C-2AE3-76B6E1DE0F0F}"/>
              </a:ext>
            </a:extLst>
          </p:cNvPr>
          <p:cNvCxnSpPr>
            <a:cxnSpLocks/>
            <a:endCxn id="33" idx="2"/>
          </p:cNvCxnSpPr>
          <p:nvPr/>
        </p:nvCxnSpPr>
        <p:spPr>
          <a:xfrm flipV="1">
            <a:off x="4673115" y="4922208"/>
            <a:ext cx="496864" cy="446"/>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6" name="グループ化 35">
            <a:extLst>
              <a:ext uri="{FF2B5EF4-FFF2-40B4-BE49-F238E27FC236}">
                <a16:creationId xmlns:a16="http://schemas.microsoft.com/office/drawing/2014/main" id="{42C7477C-2601-48F7-241E-5C1A2D817EBF}"/>
              </a:ext>
            </a:extLst>
          </p:cNvPr>
          <p:cNvGrpSpPr/>
          <p:nvPr/>
        </p:nvGrpSpPr>
        <p:grpSpPr>
          <a:xfrm>
            <a:off x="5150108" y="3929198"/>
            <a:ext cx="2073329" cy="1311155"/>
            <a:chOff x="5932113" y="3858235"/>
            <a:chExt cx="2073329" cy="1311155"/>
          </a:xfrm>
        </p:grpSpPr>
        <p:pic>
          <p:nvPicPr>
            <p:cNvPr id="30" name="図 29">
              <a:extLst>
                <a:ext uri="{FF2B5EF4-FFF2-40B4-BE49-F238E27FC236}">
                  <a16:creationId xmlns:a16="http://schemas.microsoft.com/office/drawing/2014/main" id="{02A59C06-6CD2-25FA-43B3-564186B98C31}"/>
                </a:ext>
              </a:extLst>
            </p:cNvPr>
            <p:cNvPicPr>
              <a:picLocks noChangeAspect="1"/>
            </p:cNvPicPr>
            <p:nvPr/>
          </p:nvPicPr>
          <p:blipFill>
            <a:blip r:embed="rId64"/>
            <a:srcRect l="28612" t="10307" b="47548"/>
            <a:stretch>
              <a:fillRect/>
            </a:stretch>
          </p:blipFill>
          <p:spPr>
            <a:xfrm>
              <a:off x="5932113" y="3858235"/>
              <a:ext cx="2073329" cy="1311155"/>
            </a:xfrm>
            <a:prstGeom prst="rect">
              <a:avLst/>
            </a:prstGeom>
          </p:spPr>
        </p:pic>
        <p:sp>
          <p:nvSpPr>
            <p:cNvPr id="33" name="楕円 32">
              <a:extLst>
                <a:ext uri="{FF2B5EF4-FFF2-40B4-BE49-F238E27FC236}">
                  <a16:creationId xmlns:a16="http://schemas.microsoft.com/office/drawing/2014/main" id="{22E5C718-4DF6-D7D9-78A0-94823A9EA94D}"/>
                </a:ext>
              </a:extLst>
            </p:cNvPr>
            <p:cNvSpPr/>
            <p:nvPr/>
          </p:nvSpPr>
          <p:spPr>
            <a:xfrm>
              <a:off x="5951984" y="4629044"/>
              <a:ext cx="1584176" cy="44440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5" name="グループ化 34">
            <a:extLst>
              <a:ext uri="{FF2B5EF4-FFF2-40B4-BE49-F238E27FC236}">
                <a16:creationId xmlns:a16="http://schemas.microsoft.com/office/drawing/2014/main" id="{9CA31B3C-1EA6-0BB0-1FB6-C950B20B4E44}"/>
              </a:ext>
            </a:extLst>
          </p:cNvPr>
          <p:cNvGrpSpPr/>
          <p:nvPr/>
        </p:nvGrpSpPr>
        <p:grpSpPr>
          <a:xfrm>
            <a:off x="5087888" y="5357613"/>
            <a:ext cx="2073329" cy="1063785"/>
            <a:chOff x="5773614" y="5375582"/>
            <a:chExt cx="2073329" cy="1063785"/>
          </a:xfrm>
        </p:grpSpPr>
        <p:pic>
          <p:nvPicPr>
            <p:cNvPr id="2" name="Picture 1">
              <a:extLst>
                <a:ext uri="{FF2B5EF4-FFF2-40B4-BE49-F238E27FC236}">
                  <a16:creationId xmlns:a16="http://schemas.microsoft.com/office/drawing/2014/main" id="{DD434E43-CFE0-5C94-41A3-30364F288DF8}"/>
                </a:ext>
              </a:extLst>
            </p:cNvPr>
            <p:cNvPicPr>
              <a:picLocks noChangeAspect="1"/>
            </p:cNvPicPr>
            <p:nvPr/>
          </p:nvPicPr>
          <p:blipFill>
            <a:blip r:embed="rId65" cstate="print">
              <a:extLst>
                <a:ext uri="{28A0092B-C50C-407E-A947-70E740481C1C}">
                  <a14:useLocalDpi xmlns:a14="http://schemas.microsoft.com/office/drawing/2010/main" val="0"/>
                </a:ext>
              </a:extLst>
            </a:blip>
            <a:srcRect l="52389" t="59541" r="25280" b="8986"/>
            <a:stretch>
              <a:fillRect/>
            </a:stretch>
          </p:blipFill>
          <p:spPr>
            <a:xfrm>
              <a:off x="5773614" y="5375582"/>
              <a:ext cx="2073329" cy="1063785"/>
            </a:xfrm>
            <a:prstGeom prst="rect">
              <a:avLst/>
            </a:prstGeom>
          </p:spPr>
        </p:pic>
        <p:sp>
          <p:nvSpPr>
            <p:cNvPr id="34" name="楕円 33">
              <a:extLst>
                <a:ext uri="{FF2B5EF4-FFF2-40B4-BE49-F238E27FC236}">
                  <a16:creationId xmlns:a16="http://schemas.microsoft.com/office/drawing/2014/main" id="{48EC2716-E0EF-7068-0539-5C3FFE5D2526}"/>
                </a:ext>
              </a:extLst>
            </p:cNvPr>
            <p:cNvSpPr/>
            <p:nvPr/>
          </p:nvSpPr>
          <p:spPr>
            <a:xfrm>
              <a:off x="5845133" y="5383362"/>
              <a:ext cx="1118787" cy="43811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31" name="直線コネクタ 30">
            <a:extLst>
              <a:ext uri="{FF2B5EF4-FFF2-40B4-BE49-F238E27FC236}">
                <a16:creationId xmlns:a16="http://schemas.microsoft.com/office/drawing/2014/main" id="{5F85AE13-3F4A-5C25-AB19-0C1212956DC8}"/>
              </a:ext>
            </a:extLst>
          </p:cNvPr>
          <p:cNvCxnSpPr>
            <a:cxnSpLocks/>
            <a:endCxn id="34" idx="2"/>
          </p:cNvCxnSpPr>
          <p:nvPr/>
        </p:nvCxnSpPr>
        <p:spPr>
          <a:xfrm flipV="1">
            <a:off x="4673115" y="5584449"/>
            <a:ext cx="486292" cy="4437"/>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B999F7A1-0598-F29B-8958-D14B90FBF939}"/>
              </a:ext>
            </a:extLst>
          </p:cNvPr>
          <p:cNvSpPr txBox="1"/>
          <p:nvPr/>
        </p:nvSpPr>
        <p:spPr>
          <a:xfrm>
            <a:off x="5212281" y="5876559"/>
            <a:ext cx="1824541" cy="400110"/>
          </a:xfrm>
          <a:prstGeom prst="rect">
            <a:avLst/>
          </a:prstGeom>
          <a:noFill/>
        </p:spPr>
        <p:txBody>
          <a:bodyPr wrap="square">
            <a:spAutoFit/>
          </a:bodyPr>
          <a:lstStyle/>
          <a:p>
            <a:pPr>
              <a:defRPr/>
            </a:pPr>
            <a:r>
              <a:rPr lang="ja-JP" altLang="en-US"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③セキュリティ</a:t>
            </a:r>
            <a:endParaRPr lang="en-US" altLang="ja-JP" sz="2000" b="1" dirty="0">
              <a:solidFill>
                <a:schemeClr val="bg1"/>
              </a:solidFill>
              <a:highlight>
                <a:srgbClr val="6600CC"/>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endParaRPr>
          </a:p>
        </p:txBody>
      </p:sp>
      <p:sp>
        <p:nvSpPr>
          <p:cNvPr id="38" name="テキスト ボックス 37">
            <a:extLst>
              <a:ext uri="{FF2B5EF4-FFF2-40B4-BE49-F238E27FC236}">
                <a16:creationId xmlns:a16="http://schemas.microsoft.com/office/drawing/2014/main" id="{BC89C163-698C-A86C-02FF-C69FBDF724E1}"/>
              </a:ext>
            </a:extLst>
          </p:cNvPr>
          <p:cNvSpPr txBox="1"/>
          <p:nvPr/>
        </p:nvSpPr>
        <p:spPr>
          <a:xfrm>
            <a:off x="5125348" y="4254363"/>
            <a:ext cx="2166928" cy="400110"/>
          </a:xfrm>
          <a:prstGeom prst="rect">
            <a:avLst/>
          </a:prstGeom>
          <a:noFill/>
        </p:spPr>
        <p:txBody>
          <a:bodyPr wrap="square">
            <a:spAutoFit/>
          </a:bodyPr>
          <a:lstStyle/>
          <a:p>
            <a:pPr>
              <a:defRPr/>
            </a:pPr>
            <a:r>
              <a:rPr lang="ja-JP" altLang="en-US"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Arial" panose="020B0604020202020204" pitchFamily="34" charset="0"/>
              </a:rPr>
              <a:t>②</a:t>
            </a:r>
            <a:r>
              <a:rPr lang="ja-JP" altLang="en-US"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Times New Roman" panose="02020603050405020304" pitchFamily="18" charset="0"/>
              </a:rPr>
              <a:t>フラッシュ演算</a:t>
            </a:r>
            <a:endParaRPr lang="en-US" altLang="ja-JP" sz="2000" b="1"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39" name="矢印: 右 38">
            <a:extLst>
              <a:ext uri="{FF2B5EF4-FFF2-40B4-BE49-F238E27FC236}">
                <a16:creationId xmlns:a16="http://schemas.microsoft.com/office/drawing/2014/main" id="{1226BA81-588A-C887-D81B-2DE0A30941AA}"/>
              </a:ext>
            </a:extLst>
          </p:cNvPr>
          <p:cNvSpPr/>
          <p:nvPr/>
        </p:nvSpPr>
        <p:spPr>
          <a:xfrm>
            <a:off x="4943872" y="2519580"/>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40" name="テキスト ボックス 39">
            <a:extLst>
              <a:ext uri="{FF2B5EF4-FFF2-40B4-BE49-F238E27FC236}">
                <a16:creationId xmlns:a16="http://schemas.microsoft.com/office/drawing/2014/main" id="{913ADC50-D055-571C-C992-0AD3A6E21348}"/>
              </a:ext>
            </a:extLst>
          </p:cNvPr>
          <p:cNvSpPr txBox="1"/>
          <p:nvPr/>
        </p:nvSpPr>
        <p:spPr>
          <a:xfrm>
            <a:off x="5202280" y="2743240"/>
            <a:ext cx="419346" cy="699872"/>
          </a:xfrm>
          <a:prstGeom prst="rect">
            <a:avLst/>
          </a:prstGeom>
          <a:noFill/>
          <a:ln w="19050">
            <a:solidFill>
              <a:schemeClr val="tx1"/>
            </a:solidFill>
          </a:ln>
        </p:spPr>
        <p:txBody>
          <a:bodyPr vert="eaVert" wrap="none" rtlCol="0">
            <a:spAutoFit/>
          </a:bodyPr>
          <a:lstStyle/>
          <a:p>
            <a:pPr>
              <a:lnSpc>
                <a:spcPts val="1800"/>
              </a:lnSpc>
            </a:pPr>
            <a:r>
              <a:rPr lang="en-US" altLang="ja-JP" sz="1600" dirty="0">
                <a:latin typeface="UD デジタル 教科書体 NK-B" panose="02020700000000000000" pitchFamily="18" charset="-128"/>
                <a:ea typeface="UD デジタル 教科書体 NK-B" panose="02020700000000000000" pitchFamily="18" charset="-128"/>
              </a:rPr>
              <a:t>HOST</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41" name="矢印: 右 40">
            <a:extLst>
              <a:ext uri="{FF2B5EF4-FFF2-40B4-BE49-F238E27FC236}">
                <a16:creationId xmlns:a16="http://schemas.microsoft.com/office/drawing/2014/main" id="{364646D7-85B7-1CA7-1994-DD27D75DF2A4}"/>
              </a:ext>
            </a:extLst>
          </p:cNvPr>
          <p:cNvSpPr/>
          <p:nvPr/>
        </p:nvSpPr>
        <p:spPr>
          <a:xfrm>
            <a:off x="5678666" y="2519580"/>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42" name="テキスト ボックス 41">
            <a:extLst>
              <a:ext uri="{FF2B5EF4-FFF2-40B4-BE49-F238E27FC236}">
                <a16:creationId xmlns:a16="http://schemas.microsoft.com/office/drawing/2014/main" id="{B820BEB6-1ACD-C3EA-C6E3-CC8F8D94F938}"/>
              </a:ext>
            </a:extLst>
          </p:cNvPr>
          <p:cNvSpPr txBox="1"/>
          <p:nvPr/>
        </p:nvSpPr>
        <p:spPr>
          <a:xfrm>
            <a:off x="5948379" y="2754461"/>
            <a:ext cx="419346" cy="680636"/>
          </a:xfrm>
          <a:prstGeom prst="rect">
            <a:avLst/>
          </a:prstGeom>
          <a:noFill/>
          <a:ln w="19050">
            <a:solidFill>
              <a:schemeClr val="tx1"/>
            </a:solidFill>
          </a:ln>
        </p:spPr>
        <p:txBody>
          <a:bodyPr vert="eaVert" wrap="none" rtlCol="0">
            <a:spAutoFit/>
          </a:bodyPr>
          <a:lstStyle/>
          <a:p>
            <a:pPr>
              <a:lnSpc>
                <a:spcPts val="18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NW</a:t>
            </a:r>
            <a:r>
              <a:rPr lang="ja-JP" altLang="en-US" sz="1600" dirty="0">
                <a:latin typeface="UD デジタル 教科書体 NK-B" panose="02020700000000000000" pitchFamily="18" charset="-128"/>
                <a:ea typeface="UD デジタル 教科書体 NK-B" panose="02020700000000000000" pitchFamily="18" charset="-128"/>
              </a:rPr>
              <a:t>　</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sp>
        <p:nvSpPr>
          <p:cNvPr id="45" name="矢印: 右 44">
            <a:extLst>
              <a:ext uri="{FF2B5EF4-FFF2-40B4-BE49-F238E27FC236}">
                <a16:creationId xmlns:a16="http://schemas.microsoft.com/office/drawing/2014/main" id="{BF1F9D58-FE30-D73E-1418-C127C509C093}"/>
              </a:ext>
            </a:extLst>
          </p:cNvPr>
          <p:cNvSpPr/>
          <p:nvPr/>
        </p:nvSpPr>
        <p:spPr>
          <a:xfrm>
            <a:off x="6426016" y="2519580"/>
            <a:ext cx="216023" cy="1224136"/>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UD デジタル 教科書体 NK-B" panose="02020700000000000000" pitchFamily="18" charset="-128"/>
              <a:ea typeface="UD デジタル 教科書体 NK-B" panose="02020700000000000000" pitchFamily="18" charset="-128"/>
            </a:endParaRPr>
          </a:p>
        </p:txBody>
      </p:sp>
      <p:sp>
        <p:nvSpPr>
          <p:cNvPr id="46" name="テキスト ボックス 45">
            <a:extLst>
              <a:ext uri="{FF2B5EF4-FFF2-40B4-BE49-F238E27FC236}">
                <a16:creationId xmlns:a16="http://schemas.microsoft.com/office/drawing/2014/main" id="{7B8543CD-70C0-8CE2-50F0-8CCD9D43AF81}"/>
              </a:ext>
            </a:extLst>
          </p:cNvPr>
          <p:cNvSpPr txBox="1"/>
          <p:nvPr/>
        </p:nvSpPr>
        <p:spPr>
          <a:xfrm>
            <a:off x="6695729" y="2417030"/>
            <a:ext cx="419346" cy="1280159"/>
          </a:xfrm>
          <a:prstGeom prst="rect">
            <a:avLst/>
          </a:prstGeom>
          <a:noFill/>
          <a:ln w="19050">
            <a:solidFill>
              <a:schemeClr val="tx1"/>
            </a:solidFill>
          </a:ln>
        </p:spPr>
        <p:txBody>
          <a:bodyPr vert="eaVert" wrap="none" rtlCol="0">
            <a:spAutoFit/>
          </a:bodyPr>
          <a:lstStyle/>
          <a:p>
            <a:pPr>
              <a:lnSpc>
                <a:spcPts val="1800"/>
              </a:lnSpc>
            </a:pPr>
            <a:r>
              <a:rPr lang="ja-JP" altLang="en-US" sz="1600" dirty="0">
                <a:latin typeface="UD デジタル 教科書体 NK-B" panose="02020700000000000000" pitchFamily="18" charset="-128"/>
                <a:ea typeface="UD デジタル 教科書体 NK-B" panose="02020700000000000000" pitchFamily="18" charset="-128"/>
              </a:rPr>
              <a:t>　</a:t>
            </a:r>
            <a:r>
              <a:rPr lang="en-US" altLang="ja-JP" sz="1600" dirty="0">
                <a:latin typeface="UD デジタル 教科書体 NK-B" panose="02020700000000000000" pitchFamily="18" charset="-128"/>
                <a:ea typeface="UD デジタル 教科書体 NK-B" panose="02020700000000000000" pitchFamily="18" charset="-128"/>
              </a:rPr>
              <a:t>SERVICE</a:t>
            </a:r>
            <a:r>
              <a:rPr lang="ja-JP" altLang="en-US" sz="1600" dirty="0">
                <a:latin typeface="UD デジタル 教科書体 NK-B" panose="02020700000000000000" pitchFamily="18" charset="-128"/>
                <a:ea typeface="UD デジタル 教科書体 NK-B" panose="02020700000000000000" pitchFamily="18" charset="-128"/>
              </a:rPr>
              <a:t>　</a:t>
            </a:r>
            <a:endParaRPr kumimoji="1" lang="ja-JP" altLang="en-US" sz="1600" dirty="0">
              <a:latin typeface="UD デジタル 教科書体 NK-B" panose="02020700000000000000" pitchFamily="18" charset="-128"/>
              <a:ea typeface="UD デジタル 教科書体 NK-B" panose="02020700000000000000" pitchFamily="18" charset="-128"/>
            </a:endParaRPr>
          </a:p>
        </p:txBody>
      </p:sp>
      <p:pic>
        <p:nvPicPr>
          <p:cNvPr id="50" name="Picture 8">
            <a:extLst>
              <a:ext uri="{FF2B5EF4-FFF2-40B4-BE49-F238E27FC236}">
                <a16:creationId xmlns:a16="http://schemas.microsoft.com/office/drawing/2014/main" id="{9C6628D3-E0EC-1D63-E5D1-06AF4EAFE610}"/>
              </a:ext>
            </a:extLst>
          </p:cNvPr>
          <p:cNvPicPr>
            <a:picLocks noChangeAspect="1"/>
          </p:cNvPicPr>
          <p:nvPr/>
        </p:nvPicPr>
        <p:blipFill>
          <a:blip r:embed="rId66" cstate="screen">
            <a:extLst>
              <a:ext uri="{28A0092B-C50C-407E-A947-70E740481C1C}">
                <a14:useLocalDpi xmlns:a14="http://schemas.microsoft.com/office/drawing/2010/main"/>
              </a:ext>
            </a:extLst>
          </a:blip>
          <a:srcRect/>
          <a:stretch>
            <a:fillRect/>
          </a:stretch>
        </p:blipFill>
        <p:spPr>
          <a:xfrm>
            <a:off x="7456047" y="4825894"/>
            <a:ext cx="4497145" cy="1597133"/>
          </a:xfrm>
          <a:prstGeom prst="rect">
            <a:avLst/>
          </a:prstGeom>
        </p:spPr>
      </p:pic>
      <p:pic>
        <p:nvPicPr>
          <p:cNvPr id="51" name="Picture 1">
            <a:extLst>
              <a:ext uri="{FF2B5EF4-FFF2-40B4-BE49-F238E27FC236}">
                <a16:creationId xmlns:a16="http://schemas.microsoft.com/office/drawing/2014/main" id="{523078CC-97AD-DC64-40BA-3CF47C200EDD}"/>
              </a:ext>
            </a:extLst>
          </p:cNvPr>
          <p:cNvPicPr>
            <a:picLocks noChangeAspect="1"/>
          </p:cNvPicPr>
          <p:nvPr/>
        </p:nvPicPr>
        <p:blipFill>
          <a:blip r:embed="rId67" cstate="screen">
            <a:extLst>
              <a:ext uri="{28A0092B-C50C-407E-A947-70E740481C1C}">
                <a14:useLocalDpi xmlns:a14="http://schemas.microsoft.com/office/drawing/2010/main"/>
              </a:ext>
            </a:extLst>
          </a:blip>
          <a:srcRect/>
          <a:stretch>
            <a:fillRect/>
          </a:stretch>
        </p:blipFill>
        <p:spPr>
          <a:xfrm>
            <a:off x="7944048" y="2228470"/>
            <a:ext cx="3552552" cy="2541277"/>
          </a:xfrm>
          <a:prstGeom prst="rect">
            <a:avLst/>
          </a:prstGeom>
        </p:spPr>
      </p:pic>
      <p:cxnSp>
        <p:nvCxnSpPr>
          <p:cNvPr id="9" name="直線コネクタ 8">
            <a:extLst>
              <a:ext uri="{FF2B5EF4-FFF2-40B4-BE49-F238E27FC236}">
                <a16:creationId xmlns:a16="http://schemas.microsoft.com/office/drawing/2014/main" id="{0AF41BA4-478A-38A4-B1DA-213922D15EF8}"/>
              </a:ext>
            </a:extLst>
          </p:cNvPr>
          <p:cNvCxnSpPr/>
          <p:nvPr/>
        </p:nvCxnSpPr>
        <p:spPr>
          <a:xfrm>
            <a:off x="7392144" y="1739187"/>
            <a:ext cx="0" cy="4752528"/>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692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2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2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5000" fill="hold"/>
                                        <p:tgtEl>
                                          <p:spTgt spid="58"/>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5000" fill="hold"/>
                                        <p:tgtEl>
                                          <p:spTgt spid="61"/>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5000" fill="hold"/>
                                        <p:tgtEl>
                                          <p:spTgt spid="261"/>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5000" fill="hold"/>
                                        <p:tgtEl>
                                          <p:spTgt spid="264"/>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5000" fill="hold"/>
                                        <p:tgtEl>
                                          <p:spTgt spid="272"/>
                                        </p:tgtEl>
                                        <p:attrNameLst>
                                          <p:attrName>r</p:attrName>
                                        </p:attrNameLst>
                                      </p:cBhvr>
                                    </p:animRot>
                                  </p:childTnLst>
                                </p:cTn>
                              </p:par>
                              <p:par>
                                <p:cTn id="19" presetID="8" presetClass="emph" presetSubtype="0" repeatCount="indefinite" fill="hold" nodeType="withEffect">
                                  <p:stCondLst>
                                    <p:cond delay="0"/>
                                  </p:stCondLst>
                                  <p:childTnLst>
                                    <p:animRot by="21600000">
                                      <p:cBhvr>
                                        <p:cTn id="20" dur="5000" fill="hold"/>
                                        <p:tgtEl>
                                          <p:spTgt spid="27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Rectangle 176"/>
          <p:cNvSpPr>
            <a:spLocks noChangeArrowheads="1"/>
          </p:cNvSpPr>
          <p:nvPr/>
        </p:nvSpPr>
        <p:spPr bwMode="auto">
          <a:xfrm>
            <a:off x="10724776" y="2393241"/>
            <a:ext cx="1199456" cy="3705712"/>
          </a:xfrm>
          <a:prstGeom prst="rect">
            <a:avLst/>
          </a:prstGeom>
          <a:solidFill>
            <a:srgbClr val="0070C0"/>
          </a:solidFill>
          <a:ln w="25400" algn="ctr">
            <a:noFill/>
            <a:miter lim="800000"/>
            <a:headEnd/>
            <a:tailEnd/>
          </a:ln>
          <a:effectLst/>
        </p:spPr>
        <p:txBody>
          <a:bodyPr wrap="none" lIns="90000" tIns="46800" rIns="90000" bIns="46800" anchor="ctr"/>
          <a:lstStyle/>
          <a:p>
            <a:pPr algn="ctr"/>
            <a:r>
              <a:rPr lang="en-US" altLang="ja-JP" sz="2000" dirty="0">
                <a:solidFill>
                  <a:schemeClr val="bg1"/>
                </a:solidFill>
                <a:latin typeface="UD デジタル 教科書体 NK-B" panose="02020700000000000000" pitchFamily="18" charset="-128"/>
                <a:ea typeface="UD デジタル 教科書体 NK-B" panose="02020700000000000000" pitchFamily="18" charset="-128"/>
              </a:rPr>
              <a:t>Main</a:t>
            </a:r>
          </a:p>
          <a:p>
            <a:pPr algn="ctr"/>
            <a:r>
              <a:rPr lang="en-US" altLang="ja-JP" sz="2000" dirty="0">
                <a:solidFill>
                  <a:schemeClr val="bg1"/>
                </a:solidFill>
                <a:latin typeface="UD デジタル 教科書体 NK-B" panose="02020700000000000000" pitchFamily="18" charset="-128"/>
                <a:ea typeface="UD デジタル 教科書体 NK-B" panose="02020700000000000000" pitchFamily="18" charset="-128"/>
              </a:rPr>
              <a:t>Memory</a:t>
            </a:r>
          </a:p>
        </p:txBody>
      </p:sp>
      <p:sp>
        <p:nvSpPr>
          <p:cNvPr id="51" name="四角形: 角を丸くする 50">
            <a:extLst>
              <a:ext uri="{FF2B5EF4-FFF2-40B4-BE49-F238E27FC236}">
                <a16:creationId xmlns:a16="http://schemas.microsoft.com/office/drawing/2014/main" id="{170E5E0A-1408-4DC3-0E37-EB9C07E50936}"/>
              </a:ext>
            </a:extLst>
          </p:cNvPr>
          <p:cNvSpPr/>
          <p:nvPr/>
        </p:nvSpPr>
        <p:spPr>
          <a:xfrm>
            <a:off x="4367808" y="2072893"/>
            <a:ext cx="4463973" cy="834112"/>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四角形: 角を丸くする 51">
            <a:extLst>
              <a:ext uri="{FF2B5EF4-FFF2-40B4-BE49-F238E27FC236}">
                <a16:creationId xmlns:a16="http://schemas.microsoft.com/office/drawing/2014/main" id="{0C7CBF36-DF16-851A-44E6-3C4CE7647EEF}"/>
              </a:ext>
            </a:extLst>
          </p:cNvPr>
          <p:cNvSpPr/>
          <p:nvPr/>
        </p:nvSpPr>
        <p:spPr>
          <a:xfrm>
            <a:off x="4367808" y="3188459"/>
            <a:ext cx="4463973" cy="834112"/>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四角形: 角を丸くする 52">
            <a:extLst>
              <a:ext uri="{FF2B5EF4-FFF2-40B4-BE49-F238E27FC236}">
                <a16:creationId xmlns:a16="http://schemas.microsoft.com/office/drawing/2014/main" id="{626B0D91-F774-F911-0258-44D0FD0CF3D9}"/>
              </a:ext>
            </a:extLst>
          </p:cNvPr>
          <p:cNvSpPr/>
          <p:nvPr/>
        </p:nvSpPr>
        <p:spPr>
          <a:xfrm>
            <a:off x="4367808" y="4304025"/>
            <a:ext cx="4463973" cy="834112"/>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四角形: 角を丸くする 53">
            <a:extLst>
              <a:ext uri="{FF2B5EF4-FFF2-40B4-BE49-F238E27FC236}">
                <a16:creationId xmlns:a16="http://schemas.microsoft.com/office/drawing/2014/main" id="{DBD8EA01-A4C0-614A-4681-170795A12A03}"/>
              </a:ext>
            </a:extLst>
          </p:cNvPr>
          <p:cNvSpPr/>
          <p:nvPr/>
        </p:nvSpPr>
        <p:spPr>
          <a:xfrm>
            <a:off x="4367808" y="5419590"/>
            <a:ext cx="4463973" cy="834112"/>
          </a:xfrm>
          <a:prstGeom prst="roundRect">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832712" y="1544092"/>
            <a:ext cx="2739853" cy="584775"/>
          </a:xfrm>
          <a:prstGeom prst="rect">
            <a:avLst/>
          </a:prstGeom>
          <a:noFill/>
        </p:spPr>
        <p:txBody>
          <a:bodyPr wrap="none" rtlCol="0">
            <a:spAutoFit/>
          </a:bodyPr>
          <a:lstStyle/>
          <a:p>
            <a:r>
              <a:rPr lang="en-US" altLang="ja-JP" sz="32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SIMD/SIMT</a:t>
            </a:r>
            <a:endParaRPr lang="ja-JP" altLang="en-US" sz="3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648" name="正方形/長方形 171"/>
          <p:cNvSpPr>
            <a:spLocks noChangeArrowheads="1"/>
          </p:cNvSpPr>
          <p:nvPr/>
        </p:nvSpPr>
        <p:spPr bwMode="auto">
          <a:xfrm>
            <a:off x="194848" y="2127650"/>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652" name="正方形/長方形 171"/>
          <p:cNvSpPr>
            <a:spLocks noChangeArrowheads="1"/>
          </p:cNvSpPr>
          <p:nvPr/>
        </p:nvSpPr>
        <p:spPr bwMode="auto">
          <a:xfrm>
            <a:off x="194848"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656" name="正方形/長方形 171"/>
          <p:cNvSpPr>
            <a:spLocks noChangeArrowheads="1"/>
          </p:cNvSpPr>
          <p:nvPr/>
        </p:nvSpPr>
        <p:spPr bwMode="auto">
          <a:xfrm>
            <a:off x="194848" y="2279417"/>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660" name="正方形/長方形 171"/>
          <p:cNvSpPr>
            <a:spLocks noChangeArrowheads="1"/>
          </p:cNvSpPr>
          <p:nvPr/>
        </p:nvSpPr>
        <p:spPr bwMode="auto">
          <a:xfrm>
            <a:off x="194848" y="2355300"/>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664" name="正方形/長方形 171"/>
          <p:cNvSpPr>
            <a:spLocks noChangeArrowheads="1"/>
          </p:cNvSpPr>
          <p:nvPr/>
        </p:nvSpPr>
        <p:spPr bwMode="auto">
          <a:xfrm>
            <a:off x="194848" y="2431183"/>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668" name="正方形/長方形 171"/>
          <p:cNvSpPr>
            <a:spLocks noChangeArrowheads="1"/>
          </p:cNvSpPr>
          <p:nvPr/>
        </p:nvSpPr>
        <p:spPr bwMode="auto">
          <a:xfrm>
            <a:off x="194848" y="2507067"/>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1" name="正方形/長方形 171"/>
          <p:cNvSpPr>
            <a:spLocks noChangeArrowheads="1"/>
          </p:cNvSpPr>
          <p:nvPr/>
        </p:nvSpPr>
        <p:spPr bwMode="auto">
          <a:xfrm>
            <a:off x="644945" y="2127650"/>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2" name="正方形/長方形 171"/>
          <p:cNvSpPr>
            <a:spLocks noChangeArrowheads="1"/>
          </p:cNvSpPr>
          <p:nvPr/>
        </p:nvSpPr>
        <p:spPr bwMode="auto">
          <a:xfrm>
            <a:off x="644945"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3" name="正方形/長方形 171"/>
          <p:cNvSpPr>
            <a:spLocks noChangeArrowheads="1"/>
          </p:cNvSpPr>
          <p:nvPr/>
        </p:nvSpPr>
        <p:spPr bwMode="auto">
          <a:xfrm>
            <a:off x="644945" y="2279417"/>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4" name="正方形/長方形 171"/>
          <p:cNvSpPr>
            <a:spLocks noChangeArrowheads="1"/>
          </p:cNvSpPr>
          <p:nvPr/>
        </p:nvSpPr>
        <p:spPr bwMode="auto">
          <a:xfrm>
            <a:off x="644945" y="2355300"/>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5" name="正方形/長方形 171"/>
          <p:cNvSpPr>
            <a:spLocks noChangeArrowheads="1"/>
          </p:cNvSpPr>
          <p:nvPr/>
        </p:nvSpPr>
        <p:spPr bwMode="auto">
          <a:xfrm>
            <a:off x="644945" y="2431183"/>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6" name="正方形/長方形 171"/>
          <p:cNvSpPr>
            <a:spLocks noChangeArrowheads="1"/>
          </p:cNvSpPr>
          <p:nvPr/>
        </p:nvSpPr>
        <p:spPr bwMode="auto">
          <a:xfrm>
            <a:off x="644945" y="2507067"/>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8" name="正方形/長方形 171"/>
          <p:cNvSpPr>
            <a:spLocks noChangeArrowheads="1"/>
          </p:cNvSpPr>
          <p:nvPr/>
        </p:nvSpPr>
        <p:spPr bwMode="auto">
          <a:xfrm>
            <a:off x="1095042" y="2127650"/>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79" name="正方形/長方形 171"/>
          <p:cNvSpPr>
            <a:spLocks noChangeArrowheads="1"/>
          </p:cNvSpPr>
          <p:nvPr/>
        </p:nvSpPr>
        <p:spPr bwMode="auto">
          <a:xfrm>
            <a:off x="1095042" y="2203533"/>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0" name="正方形/長方形 171"/>
          <p:cNvSpPr>
            <a:spLocks noChangeArrowheads="1"/>
          </p:cNvSpPr>
          <p:nvPr/>
        </p:nvSpPr>
        <p:spPr bwMode="auto">
          <a:xfrm>
            <a:off x="1095042" y="2279417"/>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1" name="正方形/長方形 171"/>
          <p:cNvSpPr>
            <a:spLocks noChangeArrowheads="1"/>
          </p:cNvSpPr>
          <p:nvPr/>
        </p:nvSpPr>
        <p:spPr bwMode="auto">
          <a:xfrm>
            <a:off x="1095042" y="2355300"/>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2" name="正方形/長方形 171"/>
          <p:cNvSpPr>
            <a:spLocks noChangeArrowheads="1"/>
          </p:cNvSpPr>
          <p:nvPr/>
        </p:nvSpPr>
        <p:spPr bwMode="auto">
          <a:xfrm>
            <a:off x="1095042" y="2431183"/>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3" name="正方形/長方形 171"/>
          <p:cNvSpPr>
            <a:spLocks noChangeArrowheads="1"/>
          </p:cNvSpPr>
          <p:nvPr/>
        </p:nvSpPr>
        <p:spPr bwMode="auto">
          <a:xfrm>
            <a:off x="1095042" y="2507067"/>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5" name="正方形/長方形 171"/>
          <p:cNvSpPr>
            <a:spLocks noChangeArrowheads="1"/>
          </p:cNvSpPr>
          <p:nvPr/>
        </p:nvSpPr>
        <p:spPr bwMode="auto">
          <a:xfrm>
            <a:off x="1544951" y="2127650"/>
            <a:ext cx="450097" cy="75883"/>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6" name="正方形/長方形 171"/>
          <p:cNvSpPr>
            <a:spLocks noChangeArrowheads="1"/>
          </p:cNvSpPr>
          <p:nvPr/>
        </p:nvSpPr>
        <p:spPr bwMode="auto">
          <a:xfrm>
            <a:off x="1544951"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7" name="正方形/長方形 171"/>
          <p:cNvSpPr>
            <a:spLocks noChangeArrowheads="1"/>
          </p:cNvSpPr>
          <p:nvPr/>
        </p:nvSpPr>
        <p:spPr bwMode="auto">
          <a:xfrm>
            <a:off x="1544951" y="2279417"/>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8" name="正方形/長方形 171"/>
          <p:cNvSpPr>
            <a:spLocks noChangeArrowheads="1"/>
          </p:cNvSpPr>
          <p:nvPr/>
        </p:nvSpPr>
        <p:spPr bwMode="auto">
          <a:xfrm>
            <a:off x="1544951" y="2355300"/>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89" name="正方形/長方形 171"/>
          <p:cNvSpPr>
            <a:spLocks noChangeArrowheads="1"/>
          </p:cNvSpPr>
          <p:nvPr/>
        </p:nvSpPr>
        <p:spPr bwMode="auto">
          <a:xfrm>
            <a:off x="1544951" y="2431183"/>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0" name="正方形/長方形 171"/>
          <p:cNvSpPr>
            <a:spLocks noChangeArrowheads="1"/>
          </p:cNvSpPr>
          <p:nvPr/>
        </p:nvSpPr>
        <p:spPr bwMode="auto">
          <a:xfrm>
            <a:off x="1544951" y="2507067"/>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2" name="正方形/長方形 171"/>
          <p:cNvSpPr>
            <a:spLocks noChangeArrowheads="1"/>
          </p:cNvSpPr>
          <p:nvPr/>
        </p:nvSpPr>
        <p:spPr bwMode="auto">
          <a:xfrm>
            <a:off x="1995048" y="2127650"/>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3" name="正方形/長方形 171"/>
          <p:cNvSpPr>
            <a:spLocks noChangeArrowheads="1"/>
          </p:cNvSpPr>
          <p:nvPr/>
        </p:nvSpPr>
        <p:spPr bwMode="auto">
          <a:xfrm>
            <a:off x="1995048"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4" name="正方形/長方形 171"/>
          <p:cNvSpPr>
            <a:spLocks noChangeArrowheads="1"/>
          </p:cNvSpPr>
          <p:nvPr/>
        </p:nvSpPr>
        <p:spPr bwMode="auto">
          <a:xfrm>
            <a:off x="1995048" y="2279417"/>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5" name="正方形/長方形 171"/>
          <p:cNvSpPr>
            <a:spLocks noChangeArrowheads="1"/>
          </p:cNvSpPr>
          <p:nvPr/>
        </p:nvSpPr>
        <p:spPr bwMode="auto">
          <a:xfrm>
            <a:off x="1995048" y="2355300"/>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6" name="正方形/長方形 171"/>
          <p:cNvSpPr>
            <a:spLocks noChangeArrowheads="1"/>
          </p:cNvSpPr>
          <p:nvPr/>
        </p:nvSpPr>
        <p:spPr bwMode="auto">
          <a:xfrm>
            <a:off x="1995048" y="2431183"/>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7" name="正方形/長方形 171"/>
          <p:cNvSpPr>
            <a:spLocks noChangeArrowheads="1"/>
          </p:cNvSpPr>
          <p:nvPr/>
        </p:nvSpPr>
        <p:spPr bwMode="auto">
          <a:xfrm>
            <a:off x="1995048" y="2507067"/>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799" name="正方形/長方形 171"/>
          <p:cNvSpPr>
            <a:spLocks noChangeArrowheads="1"/>
          </p:cNvSpPr>
          <p:nvPr/>
        </p:nvSpPr>
        <p:spPr bwMode="auto">
          <a:xfrm>
            <a:off x="2445145" y="2127650"/>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0" name="正方形/長方形 171"/>
          <p:cNvSpPr>
            <a:spLocks noChangeArrowheads="1"/>
          </p:cNvSpPr>
          <p:nvPr/>
        </p:nvSpPr>
        <p:spPr bwMode="auto">
          <a:xfrm>
            <a:off x="2445145"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1" name="正方形/長方形 171"/>
          <p:cNvSpPr>
            <a:spLocks noChangeArrowheads="1"/>
          </p:cNvSpPr>
          <p:nvPr/>
        </p:nvSpPr>
        <p:spPr bwMode="auto">
          <a:xfrm>
            <a:off x="2445145" y="2279417"/>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2" name="正方形/長方形 171"/>
          <p:cNvSpPr>
            <a:spLocks noChangeArrowheads="1"/>
          </p:cNvSpPr>
          <p:nvPr/>
        </p:nvSpPr>
        <p:spPr bwMode="auto">
          <a:xfrm>
            <a:off x="2445145" y="2355300"/>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3" name="正方形/長方形 171"/>
          <p:cNvSpPr>
            <a:spLocks noChangeArrowheads="1"/>
          </p:cNvSpPr>
          <p:nvPr/>
        </p:nvSpPr>
        <p:spPr bwMode="auto">
          <a:xfrm>
            <a:off x="2445145" y="2431183"/>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4" name="正方形/長方形 171"/>
          <p:cNvSpPr>
            <a:spLocks noChangeArrowheads="1"/>
          </p:cNvSpPr>
          <p:nvPr/>
        </p:nvSpPr>
        <p:spPr bwMode="auto">
          <a:xfrm>
            <a:off x="2445145" y="2507067"/>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6" name="正方形/長方形 171"/>
          <p:cNvSpPr>
            <a:spLocks noChangeArrowheads="1"/>
          </p:cNvSpPr>
          <p:nvPr/>
        </p:nvSpPr>
        <p:spPr bwMode="auto">
          <a:xfrm>
            <a:off x="2895242" y="2127650"/>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7" name="正方形/長方形 171"/>
          <p:cNvSpPr>
            <a:spLocks noChangeArrowheads="1"/>
          </p:cNvSpPr>
          <p:nvPr/>
        </p:nvSpPr>
        <p:spPr bwMode="auto">
          <a:xfrm>
            <a:off x="2895242"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8" name="正方形/長方形 171"/>
          <p:cNvSpPr>
            <a:spLocks noChangeArrowheads="1"/>
          </p:cNvSpPr>
          <p:nvPr/>
        </p:nvSpPr>
        <p:spPr bwMode="auto">
          <a:xfrm>
            <a:off x="2895242" y="2279417"/>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09" name="正方形/長方形 171"/>
          <p:cNvSpPr>
            <a:spLocks noChangeArrowheads="1"/>
          </p:cNvSpPr>
          <p:nvPr/>
        </p:nvSpPr>
        <p:spPr bwMode="auto">
          <a:xfrm>
            <a:off x="2895242" y="2355300"/>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0" name="正方形/長方形 171"/>
          <p:cNvSpPr>
            <a:spLocks noChangeArrowheads="1"/>
          </p:cNvSpPr>
          <p:nvPr/>
        </p:nvSpPr>
        <p:spPr bwMode="auto">
          <a:xfrm>
            <a:off x="2895242" y="2431183"/>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1" name="正方形/長方形 171"/>
          <p:cNvSpPr>
            <a:spLocks noChangeArrowheads="1"/>
          </p:cNvSpPr>
          <p:nvPr/>
        </p:nvSpPr>
        <p:spPr bwMode="auto">
          <a:xfrm>
            <a:off x="2895242" y="2507067"/>
            <a:ext cx="450097" cy="75883"/>
          </a:xfrm>
          <a:prstGeom prst="rect">
            <a:avLst/>
          </a:prstGeom>
          <a:solidFill>
            <a:srgbClr val="0099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3" name="正方形/長方形 171"/>
          <p:cNvSpPr>
            <a:spLocks noChangeArrowheads="1"/>
          </p:cNvSpPr>
          <p:nvPr/>
        </p:nvSpPr>
        <p:spPr bwMode="auto">
          <a:xfrm>
            <a:off x="3345151" y="2127650"/>
            <a:ext cx="450097" cy="75883"/>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4" name="正方形/長方形 171"/>
          <p:cNvSpPr>
            <a:spLocks noChangeArrowheads="1"/>
          </p:cNvSpPr>
          <p:nvPr/>
        </p:nvSpPr>
        <p:spPr bwMode="auto">
          <a:xfrm>
            <a:off x="3345151" y="2203533"/>
            <a:ext cx="450097" cy="75883"/>
          </a:xfrm>
          <a:prstGeom prst="rect">
            <a:avLst/>
          </a:prstGeom>
          <a:solidFill>
            <a:srgbClr val="FF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5" name="正方形/長方形 171"/>
          <p:cNvSpPr>
            <a:spLocks noChangeArrowheads="1"/>
          </p:cNvSpPr>
          <p:nvPr/>
        </p:nvSpPr>
        <p:spPr bwMode="auto">
          <a:xfrm>
            <a:off x="3345151" y="2279417"/>
            <a:ext cx="450097" cy="75883"/>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6" name="正方形/長方形 171"/>
          <p:cNvSpPr>
            <a:spLocks noChangeArrowheads="1"/>
          </p:cNvSpPr>
          <p:nvPr/>
        </p:nvSpPr>
        <p:spPr bwMode="auto">
          <a:xfrm>
            <a:off x="3345151" y="2355300"/>
            <a:ext cx="450097" cy="75883"/>
          </a:xfrm>
          <a:prstGeom prst="rect">
            <a:avLst/>
          </a:prstGeom>
          <a:solidFill>
            <a:srgbClr val="FFC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7" name="正方形/長方形 171"/>
          <p:cNvSpPr>
            <a:spLocks noChangeArrowheads="1"/>
          </p:cNvSpPr>
          <p:nvPr/>
        </p:nvSpPr>
        <p:spPr bwMode="auto">
          <a:xfrm>
            <a:off x="3345151" y="2431183"/>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1818" name="正方形/長方形 171"/>
          <p:cNvSpPr>
            <a:spLocks noChangeArrowheads="1"/>
          </p:cNvSpPr>
          <p:nvPr/>
        </p:nvSpPr>
        <p:spPr bwMode="auto">
          <a:xfrm>
            <a:off x="3345151" y="2507067"/>
            <a:ext cx="450097" cy="75883"/>
          </a:xfrm>
          <a:prstGeom prst="rect">
            <a:avLst/>
          </a:prstGeom>
          <a:solidFill>
            <a:srgbClr val="FFFF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nvGrpSpPr>
          <p:cNvPr id="1828" name="グループ化 1827"/>
          <p:cNvGrpSpPr/>
          <p:nvPr/>
        </p:nvGrpSpPr>
        <p:grpSpPr>
          <a:xfrm>
            <a:off x="119336" y="5597847"/>
            <a:ext cx="3491141" cy="360040"/>
            <a:chOff x="663027" y="4644874"/>
            <a:chExt cx="3491141" cy="360040"/>
          </a:xfrm>
          <a:solidFill>
            <a:srgbClr val="1E821E"/>
          </a:solidFill>
        </p:grpSpPr>
        <p:sp>
          <p:nvSpPr>
            <p:cNvPr id="1820" name="楕円 1819"/>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1" name="楕円 1820"/>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2" name="楕円 1821"/>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3" name="楕円 1822"/>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4" name="楕円 1823"/>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5" name="楕円 1824"/>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6" name="楕円 1825"/>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27" name="楕円 1826"/>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29" name="グループ化 1828"/>
          <p:cNvGrpSpPr/>
          <p:nvPr/>
        </p:nvGrpSpPr>
        <p:grpSpPr>
          <a:xfrm>
            <a:off x="154077" y="5650299"/>
            <a:ext cx="3491141" cy="360040"/>
            <a:chOff x="663027" y="4644874"/>
            <a:chExt cx="3491141" cy="360040"/>
          </a:xfrm>
          <a:solidFill>
            <a:srgbClr val="1E821E"/>
          </a:solidFill>
        </p:grpSpPr>
        <p:sp>
          <p:nvSpPr>
            <p:cNvPr id="1830" name="楕円 1829"/>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1" name="楕円 1830"/>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2" name="楕円 1831"/>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3" name="楕円 1832"/>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4" name="楕円 1833"/>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5" name="楕円 1834"/>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6" name="楕円 1835"/>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37" name="楕円 1836"/>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38" name="グループ化 1837"/>
          <p:cNvGrpSpPr/>
          <p:nvPr/>
        </p:nvGrpSpPr>
        <p:grpSpPr>
          <a:xfrm>
            <a:off x="188818" y="5702751"/>
            <a:ext cx="3491141" cy="360040"/>
            <a:chOff x="663027" y="4644874"/>
            <a:chExt cx="3491141" cy="360040"/>
          </a:xfrm>
          <a:solidFill>
            <a:srgbClr val="1E821E"/>
          </a:solidFill>
        </p:grpSpPr>
        <p:sp>
          <p:nvSpPr>
            <p:cNvPr id="1839" name="楕円 1838"/>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0" name="楕円 1839"/>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1" name="楕円 1840"/>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2" name="楕円 1841"/>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3" name="楕円 1842"/>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4" name="楕円 1843"/>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5" name="楕円 1844"/>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6" name="楕円 1845"/>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47" name="グループ化 1846"/>
          <p:cNvGrpSpPr/>
          <p:nvPr/>
        </p:nvGrpSpPr>
        <p:grpSpPr>
          <a:xfrm>
            <a:off x="223559" y="5755203"/>
            <a:ext cx="3491141" cy="360040"/>
            <a:chOff x="663027" y="4644874"/>
            <a:chExt cx="3491141" cy="360040"/>
          </a:xfrm>
          <a:solidFill>
            <a:srgbClr val="1E821E"/>
          </a:solidFill>
        </p:grpSpPr>
        <p:sp>
          <p:nvSpPr>
            <p:cNvPr id="1848" name="楕円 1847"/>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49" name="楕円 1848"/>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0" name="楕円 1849"/>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1" name="楕円 1850"/>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2" name="楕円 1851"/>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3" name="楕円 1852"/>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4" name="楕円 1853"/>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5" name="楕円 1854"/>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56" name="グループ化 1855"/>
          <p:cNvGrpSpPr/>
          <p:nvPr/>
        </p:nvGrpSpPr>
        <p:grpSpPr>
          <a:xfrm>
            <a:off x="258300" y="5807655"/>
            <a:ext cx="3491141" cy="360040"/>
            <a:chOff x="663027" y="4644874"/>
            <a:chExt cx="3491141" cy="360040"/>
          </a:xfrm>
          <a:solidFill>
            <a:srgbClr val="1E821E"/>
          </a:solidFill>
        </p:grpSpPr>
        <p:sp>
          <p:nvSpPr>
            <p:cNvPr id="1857" name="楕円 1856"/>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8" name="楕円 1857"/>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59" name="楕円 1858"/>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0" name="楕円 1859"/>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1" name="楕円 1860"/>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2" name="楕円 1861"/>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3" name="楕円 1862"/>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4" name="楕円 1863"/>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65" name="グループ化 1864"/>
          <p:cNvGrpSpPr/>
          <p:nvPr/>
        </p:nvGrpSpPr>
        <p:grpSpPr>
          <a:xfrm>
            <a:off x="293041" y="5860107"/>
            <a:ext cx="3491141" cy="360040"/>
            <a:chOff x="663027" y="4644874"/>
            <a:chExt cx="3491141" cy="360040"/>
          </a:xfrm>
          <a:solidFill>
            <a:srgbClr val="1E821E"/>
          </a:solidFill>
        </p:grpSpPr>
        <p:sp>
          <p:nvSpPr>
            <p:cNvPr id="1866" name="楕円 1865"/>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7" name="楕円 1866"/>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8" name="楕円 1867"/>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69" name="楕円 1868"/>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0" name="楕円 1869"/>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1" name="楕円 1870"/>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2" name="楕円 1871"/>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3" name="楕円 1872"/>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74" name="グループ化 1873"/>
          <p:cNvGrpSpPr/>
          <p:nvPr/>
        </p:nvGrpSpPr>
        <p:grpSpPr>
          <a:xfrm>
            <a:off x="327782" y="5912559"/>
            <a:ext cx="3491141" cy="360040"/>
            <a:chOff x="663027" y="4644874"/>
            <a:chExt cx="3491141" cy="360040"/>
          </a:xfrm>
          <a:solidFill>
            <a:srgbClr val="1E821E"/>
          </a:solidFill>
        </p:grpSpPr>
        <p:sp>
          <p:nvSpPr>
            <p:cNvPr id="1875" name="楕円 1874"/>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6" name="楕円 1875"/>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7" name="楕円 1876"/>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8" name="楕円 1877"/>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79" name="楕円 1878"/>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0" name="楕円 1879"/>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1" name="楕円 1880"/>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2" name="楕円 1881"/>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1883" name="グループ化 1882"/>
          <p:cNvGrpSpPr/>
          <p:nvPr/>
        </p:nvGrpSpPr>
        <p:grpSpPr>
          <a:xfrm>
            <a:off x="362523" y="5965011"/>
            <a:ext cx="3491141" cy="360040"/>
            <a:chOff x="663027" y="4644874"/>
            <a:chExt cx="3491141" cy="360040"/>
          </a:xfrm>
          <a:solidFill>
            <a:srgbClr val="1E821E"/>
          </a:solidFill>
        </p:grpSpPr>
        <p:sp>
          <p:nvSpPr>
            <p:cNvPr id="1884" name="楕円 1883"/>
            <p:cNvSpPr/>
            <p:nvPr/>
          </p:nvSpPr>
          <p:spPr>
            <a:xfrm>
              <a:off x="66302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5" name="楕円 1884"/>
            <p:cNvSpPr/>
            <p:nvPr/>
          </p:nvSpPr>
          <p:spPr>
            <a:xfrm>
              <a:off x="110810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6" name="楕円 1885"/>
            <p:cNvSpPr/>
            <p:nvPr/>
          </p:nvSpPr>
          <p:spPr>
            <a:xfrm>
              <a:off x="1553183"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7" name="楕円 1886"/>
            <p:cNvSpPr/>
            <p:nvPr/>
          </p:nvSpPr>
          <p:spPr>
            <a:xfrm>
              <a:off x="199826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8" name="楕円 1887"/>
            <p:cNvSpPr/>
            <p:nvPr/>
          </p:nvSpPr>
          <p:spPr>
            <a:xfrm>
              <a:off x="2443339"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89" name="楕円 1888"/>
            <p:cNvSpPr/>
            <p:nvPr/>
          </p:nvSpPr>
          <p:spPr>
            <a:xfrm>
              <a:off x="2888417"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90" name="楕円 1889"/>
            <p:cNvSpPr/>
            <p:nvPr/>
          </p:nvSpPr>
          <p:spPr>
            <a:xfrm>
              <a:off x="3333495"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1891" name="楕円 1890"/>
            <p:cNvSpPr/>
            <p:nvPr/>
          </p:nvSpPr>
          <p:spPr>
            <a:xfrm>
              <a:off x="3778571" y="4644874"/>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sp>
        <p:nvSpPr>
          <p:cNvPr id="1961" name="下矢印 6"/>
          <p:cNvSpPr>
            <a:spLocks noChangeArrowheads="1"/>
          </p:cNvSpPr>
          <p:nvPr/>
        </p:nvSpPr>
        <p:spPr bwMode="auto">
          <a:xfrm>
            <a:off x="186085"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62" name="下矢印 6"/>
          <p:cNvSpPr>
            <a:spLocks noChangeArrowheads="1"/>
          </p:cNvSpPr>
          <p:nvPr/>
        </p:nvSpPr>
        <p:spPr bwMode="auto">
          <a:xfrm>
            <a:off x="181322"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63" name="下矢印 6"/>
          <p:cNvSpPr>
            <a:spLocks noChangeArrowheads="1"/>
          </p:cNvSpPr>
          <p:nvPr/>
        </p:nvSpPr>
        <p:spPr bwMode="auto">
          <a:xfrm>
            <a:off x="181322"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64" name="下矢印 6"/>
          <p:cNvSpPr>
            <a:spLocks noChangeArrowheads="1"/>
          </p:cNvSpPr>
          <p:nvPr/>
        </p:nvSpPr>
        <p:spPr bwMode="auto">
          <a:xfrm>
            <a:off x="186085"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66" name="下矢印 6"/>
          <p:cNvSpPr>
            <a:spLocks noChangeArrowheads="1"/>
          </p:cNvSpPr>
          <p:nvPr/>
        </p:nvSpPr>
        <p:spPr bwMode="auto">
          <a:xfrm>
            <a:off x="179610"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67" name="下矢印 6"/>
          <p:cNvSpPr>
            <a:spLocks noChangeArrowheads="1"/>
          </p:cNvSpPr>
          <p:nvPr/>
        </p:nvSpPr>
        <p:spPr bwMode="auto">
          <a:xfrm>
            <a:off x="179610"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85" name="下矢印 6"/>
          <p:cNvSpPr>
            <a:spLocks noChangeArrowheads="1"/>
          </p:cNvSpPr>
          <p:nvPr/>
        </p:nvSpPr>
        <p:spPr bwMode="auto">
          <a:xfrm flipV="1">
            <a:off x="418430"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86" name="下矢印 6"/>
          <p:cNvSpPr>
            <a:spLocks noChangeArrowheads="1"/>
          </p:cNvSpPr>
          <p:nvPr/>
        </p:nvSpPr>
        <p:spPr bwMode="auto">
          <a:xfrm flipV="1">
            <a:off x="418430"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87" name="下矢印 6"/>
          <p:cNvSpPr>
            <a:spLocks noChangeArrowheads="1"/>
          </p:cNvSpPr>
          <p:nvPr/>
        </p:nvSpPr>
        <p:spPr bwMode="auto">
          <a:xfrm flipV="1">
            <a:off x="418430"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88" name="下矢印 6"/>
          <p:cNvSpPr>
            <a:spLocks noChangeArrowheads="1"/>
          </p:cNvSpPr>
          <p:nvPr/>
        </p:nvSpPr>
        <p:spPr bwMode="auto">
          <a:xfrm flipV="1">
            <a:off x="418430"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89" name="下矢印 6"/>
          <p:cNvSpPr>
            <a:spLocks noChangeArrowheads="1"/>
          </p:cNvSpPr>
          <p:nvPr/>
        </p:nvSpPr>
        <p:spPr bwMode="auto">
          <a:xfrm flipV="1">
            <a:off x="418430"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1990" name="下矢印 6"/>
          <p:cNvSpPr>
            <a:spLocks noChangeArrowheads="1"/>
          </p:cNvSpPr>
          <p:nvPr/>
        </p:nvSpPr>
        <p:spPr bwMode="auto">
          <a:xfrm flipV="1">
            <a:off x="418430"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09" name="下矢印 6"/>
          <p:cNvSpPr>
            <a:spLocks noChangeArrowheads="1"/>
          </p:cNvSpPr>
          <p:nvPr/>
        </p:nvSpPr>
        <p:spPr bwMode="auto">
          <a:xfrm>
            <a:off x="635151"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0" name="下矢印 6"/>
          <p:cNvSpPr>
            <a:spLocks noChangeArrowheads="1"/>
          </p:cNvSpPr>
          <p:nvPr/>
        </p:nvSpPr>
        <p:spPr bwMode="auto">
          <a:xfrm>
            <a:off x="630388"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1" name="下矢印 6"/>
          <p:cNvSpPr>
            <a:spLocks noChangeArrowheads="1"/>
          </p:cNvSpPr>
          <p:nvPr/>
        </p:nvSpPr>
        <p:spPr bwMode="auto">
          <a:xfrm>
            <a:off x="630388"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2" name="下矢印 6"/>
          <p:cNvSpPr>
            <a:spLocks noChangeArrowheads="1"/>
          </p:cNvSpPr>
          <p:nvPr/>
        </p:nvSpPr>
        <p:spPr bwMode="auto">
          <a:xfrm>
            <a:off x="635151"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3" name="下矢印 6"/>
          <p:cNvSpPr>
            <a:spLocks noChangeArrowheads="1"/>
          </p:cNvSpPr>
          <p:nvPr/>
        </p:nvSpPr>
        <p:spPr bwMode="auto">
          <a:xfrm>
            <a:off x="628676"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4" name="下矢印 6"/>
          <p:cNvSpPr>
            <a:spLocks noChangeArrowheads="1"/>
          </p:cNvSpPr>
          <p:nvPr/>
        </p:nvSpPr>
        <p:spPr bwMode="auto">
          <a:xfrm>
            <a:off x="628676"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5" name="下矢印 6"/>
          <p:cNvSpPr>
            <a:spLocks noChangeArrowheads="1"/>
          </p:cNvSpPr>
          <p:nvPr/>
        </p:nvSpPr>
        <p:spPr bwMode="auto">
          <a:xfrm flipV="1">
            <a:off x="867496"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6" name="下矢印 6"/>
          <p:cNvSpPr>
            <a:spLocks noChangeArrowheads="1"/>
          </p:cNvSpPr>
          <p:nvPr/>
        </p:nvSpPr>
        <p:spPr bwMode="auto">
          <a:xfrm flipV="1">
            <a:off x="867496"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7" name="下矢印 6"/>
          <p:cNvSpPr>
            <a:spLocks noChangeArrowheads="1"/>
          </p:cNvSpPr>
          <p:nvPr/>
        </p:nvSpPr>
        <p:spPr bwMode="auto">
          <a:xfrm flipV="1">
            <a:off x="867496"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8" name="下矢印 6"/>
          <p:cNvSpPr>
            <a:spLocks noChangeArrowheads="1"/>
          </p:cNvSpPr>
          <p:nvPr/>
        </p:nvSpPr>
        <p:spPr bwMode="auto">
          <a:xfrm flipV="1">
            <a:off x="867496"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19" name="下矢印 6"/>
          <p:cNvSpPr>
            <a:spLocks noChangeArrowheads="1"/>
          </p:cNvSpPr>
          <p:nvPr/>
        </p:nvSpPr>
        <p:spPr bwMode="auto">
          <a:xfrm flipV="1">
            <a:off x="867496"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0" name="下矢印 6"/>
          <p:cNvSpPr>
            <a:spLocks noChangeArrowheads="1"/>
          </p:cNvSpPr>
          <p:nvPr/>
        </p:nvSpPr>
        <p:spPr bwMode="auto">
          <a:xfrm flipV="1">
            <a:off x="867496"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1" name="下矢印 6"/>
          <p:cNvSpPr>
            <a:spLocks noChangeArrowheads="1"/>
          </p:cNvSpPr>
          <p:nvPr/>
        </p:nvSpPr>
        <p:spPr bwMode="auto">
          <a:xfrm>
            <a:off x="1084217"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2" name="下矢印 6"/>
          <p:cNvSpPr>
            <a:spLocks noChangeArrowheads="1"/>
          </p:cNvSpPr>
          <p:nvPr/>
        </p:nvSpPr>
        <p:spPr bwMode="auto">
          <a:xfrm>
            <a:off x="1079454"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3" name="下矢印 6"/>
          <p:cNvSpPr>
            <a:spLocks noChangeArrowheads="1"/>
          </p:cNvSpPr>
          <p:nvPr/>
        </p:nvSpPr>
        <p:spPr bwMode="auto">
          <a:xfrm>
            <a:off x="1079454"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4" name="下矢印 6"/>
          <p:cNvSpPr>
            <a:spLocks noChangeArrowheads="1"/>
          </p:cNvSpPr>
          <p:nvPr/>
        </p:nvSpPr>
        <p:spPr bwMode="auto">
          <a:xfrm>
            <a:off x="1084217"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5" name="下矢印 6"/>
          <p:cNvSpPr>
            <a:spLocks noChangeArrowheads="1"/>
          </p:cNvSpPr>
          <p:nvPr/>
        </p:nvSpPr>
        <p:spPr bwMode="auto">
          <a:xfrm>
            <a:off x="1077742"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6" name="下矢印 6"/>
          <p:cNvSpPr>
            <a:spLocks noChangeArrowheads="1"/>
          </p:cNvSpPr>
          <p:nvPr/>
        </p:nvSpPr>
        <p:spPr bwMode="auto">
          <a:xfrm>
            <a:off x="1077742"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7" name="下矢印 6"/>
          <p:cNvSpPr>
            <a:spLocks noChangeArrowheads="1"/>
          </p:cNvSpPr>
          <p:nvPr/>
        </p:nvSpPr>
        <p:spPr bwMode="auto">
          <a:xfrm flipV="1">
            <a:off x="1316562"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8" name="下矢印 6"/>
          <p:cNvSpPr>
            <a:spLocks noChangeArrowheads="1"/>
          </p:cNvSpPr>
          <p:nvPr/>
        </p:nvSpPr>
        <p:spPr bwMode="auto">
          <a:xfrm flipV="1">
            <a:off x="1316562"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29" name="下矢印 6"/>
          <p:cNvSpPr>
            <a:spLocks noChangeArrowheads="1"/>
          </p:cNvSpPr>
          <p:nvPr/>
        </p:nvSpPr>
        <p:spPr bwMode="auto">
          <a:xfrm flipV="1">
            <a:off x="1316562"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0" name="下矢印 6"/>
          <p:cNvSpPr>
            <a:spLocks noChangeArrowheads="1"/>
          </p:cNvSpPr>
          <p:nvPr/>
        </p:nvSpPr>
        <p:spPr bwMode="auto">
          <a:xfrm flipV="1">
            <a:off x="1316562"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1" name="下矢印 6"/>
          <p:cNvSpPr>
            <a:spLocks noChangeArrowheads="1"/>
          </p:cNvSpPr>
          <p:nvPr/>
        </p:nvSpPr>
        <p:spPr bwMode="auto">
          <a:xfrm flipV="1">
            <a:off x="1316562"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2" name="下矢印 6"/>
          <p:cNvSpPr>
            <a:spLocks noChangeArrowheads="1"/>
          </p:cNvSpPr>
          <p:nvPr/>
        </p:nvSpPr>
        <p:spPr bwMode="auto">
          <a:xfrm flipV="1">
            <a:off x="1316562"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3" name="下矢印 6"/>
          <p:cNvSpPr>
            <a:spLocks noChangeArrowheads="1"/>
          </p:cNvSpPr>
          <p:nvPr/>
        </p:nvSpPr>
        <p:spPr bwMode="auto">
          <a:xfrm>
            <a:off x="1533283"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4" name="下矢印 6"/>
          <p:cNvSpPr>
            <a:spLocks noChangeArrowheads="1"/>
          </p:cNvSpPr>
          <p:nvPr/>
        </p:nvSpPr>
        <p:spPr bwMode="auto">
          <a:xfrm>
            <a:off x="1528520"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5" name="下矢印 6"/>
          <p:cNvSpPr>
            <a:spLocks noChangeArrowheads="1"/>
          </p:cNvSpPr>
          <p:nvPr/>
        </p:nvSpPr>
        <p:spPr bwMode="auto">
          <a:xfrm>
            <a:off x="1528520"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6" name="下矢印 6"/>
          <p:cNvSpPr>
            <a:spLocks noChangeArrowheads="1"/>
          </p:cNvSpPr>
          <p:nvPr/>
        </p:nvSpPr>
        <p:spPr bwMode="auto">
          <a:xfrm>
            <a:off x="1533283"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7" name="下矢印 6"/>
          <p:cNvSpPr>
            <a:spLocks noChangeArrowheads="1"/>
          </p:cNvSpPr>
          <p:nvPr/>
        </p:nvSpPr>
        <p:spPr bwMode="auto">
          <a:xfrm>
            <a:off x="1526808"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8" name="下矢印 6"/>
          <p:cNvSpPr>
            <a:spLocks noChangeArrowheads="1"/>
          </p:cNvSpPr>
          <p:nvPr/>
        </p:nvSpPr>
        <p:spPr bwMode="auto">
          <a:xfrm>
            <a:off x="1526808"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39" name="下矢印 6"/>
          <p:cNvSpPr>
            <a:spLocks noChangeArrowheads="1"/>
          </p:cNvSpPr>
          <p:nvPr/>
        </p:nvSpPr>
        <p:spPr bwMode="auto">
          <a:xfrm flipV="1">
            <a:off x="1765628"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0" name="下矢印 6"/>
          <p:cNvSpPr>
            <a:spLocks noChangeArrowheads="1"/>
          </p:cNvSpPr>
          <p:nvPr/>
        </p:nvSpPr>
        <p:spPr bwMode="auto">
          <a:xfrm flipV="1">
            <a:off x="1765628"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1" name="下矢印 6"/>
          <p:cNvSpPr>
            <a:spLocks noChangeArrowheads="1"/>
          </p:cNvSpPr>
          <p:nvPr/>
        </p:nvSpPr>
        <p:spPr bwMode="auto">
          <a:xfrm flipV="1">
            <a:off x="1765628"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2" name="下矢印 6"/>
          <p:cNvSpPr>
            <a:spLocks noChangeArrowheads="1"/>
          </p:cNvSpPr>
          <p:nvPr/>
        </p:nvSpPr>
        <p:spPr bwMode="auto">
          <a:xfrm flipV="1">
            <a:off x="1765628"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3" name="下矢印 6"/>
          <p:cNvSpPr>
            <a:spLocks noChangeArrowheads="1"/>
          </p:cNvSpPr>
          <p:nvPr/>
        </p:nvSpPr>
        <p:spPr bwMode="auto">
          <a:xfrm flipV="1">
            <a:off x="1765628"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4" name="下矢印 6"/>
          <p:cNvSpPr>
            <a:spLocks noChangeArrowheads="1"/>
          </p:cNvSpPr>
          <p:nvPr/>
        </p:nvSpPr>
        <p:spPr bwMode="auto">
          <a:xfrm flipV="1">
            <a:off x="1765628"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5" name="下矢印 6"/>
          <p:cNvSpPr>
            <a:spLocks noChangeArrowheads="1"/>
          </p:cNvSpPr>
          <p:nvPr/>
        </p:nvSpPr>
        <p:spPr bwMode="auto">
          <a:xfrm>
            <a:off x="1982349"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6" name="下矢印 6"/>
          <p:cNvSpPr>
            <a:spLocks noChangeArrowheads="1"/>
          </p:cNvSpPr>
          <p:nvPr/>
        </p:nvSpPr>
        <p:spPr bwMode="auto">
          <a:xfrm>
            <a:off x="1977586"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7" name="下矢印 6"/>
          <p:cNvSpPr>
            <a:spLocks noChangeArrowheads="1"/>
          </p:cNvSpPr>
          <p:nvPr/>
        </p:nvSpPr>
        <p:spPr bwMode="auto">
          <a:xfrm>
            <a:off x="1977586"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8" name="下矢印 6"/>
          <p:cNvSpPr>
            <a:spLocks noChangeArrowheads="1"/>
          </p:cNvSpPr>
          <p:nvPr/>
        </p:nvSpPr>
        <p:spPr bwMode="auto">
          <a:xfrm>
            <a:off x="1982349"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49" name="下矢印 6"/>
          <p:cNvSpPr>
            <a:spLocks noChangeArrowheads="1"/>
          </p:cNvSpPr>
          <p:nvPr/>
        </p:nvSpPr>
        <p:spPr bwMode="auto">
          <a:xfrm>
            <a:off x="1975874"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0" name="下矢印 6"/>
          <p:cNvSpPr>
            <a:spLocks noChangeArrowheads="1"/>
          </p:cNvSpPr>
          <p:nvPr/>
        </p:nvSpPr>
        <p:spPr bwMode="auto">
          <a:xfrm>
            <a:off x="1975874"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1" name="下矢印 6"/>
          <p:cNvSpPr>
            <a:spLocks noChangeArrowheads="1"/>
          </p:cNvSpPr>
          <p:nvPr/>
        </p:nvSpPr>
        <p:spPr bwMode="auto">
          <a:xfrm flipV="1">
            <a:off x="2214694"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2" name="下矢印 6"/>
          <p:cNvSpPr>
            <a:spLocks noChangeArrowheads="1"/>
          </p:cNvSpPr>
          <p:nvPr/>
        </p:nvSpPr>
        <p:spPr bwMode="auto">
          <a:xfrm flipV="1">
            <a:off x="2214694"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3" name="下矢印 6"/>
          <p:cNvSpPr>
            <a:spLocks noChangeArrowheads="1"/>
          </p:cNvSpPr>
          <p:nvPr/>
        </p:nvSpPr>
        <p:spPr bwMode="auto">
          <a:xfrm flipV="1">
            <a:off x="2214694"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4" name="下矢印 6"/>
          <p:cNvSpPr>
            <a:spLocks noChangeArrowheads="1"/>
          </p:cNvSpPr>
          <p:nvPr/>
        </p:nvSpPr>
        <p:spPr bwMode="auto">
          <a:xfrm flipV="1">
            <a:off x="2214694"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5" name="下矢印 6"/>
          <p:cNvSpPr>
            <a:spLocks noChangeArrowheads="1"/>
          </p:cNvSpPr>
          <p:nvPr/>
        </p:nvSpPr>
        <p:spPr bwMode="auto">
          <a:xfrm flipV="1">
            <a:off x="2214694"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6" name="下矢印 6"/>
          <p:cNvSpPr>
            <a:spLocks noChangeArrowheads="1"/>
          </p:cNvSpPr>
          <p:nvPr/>
        </p:nvSpPr>
        <p:spPr bwMode="auto">
          <a:xfrm flipV="1">
            <a:off x="2214694"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7" name="下矢印 6"/>
          <p:cNvSpPr>
            <a:spLocks noChangeArrowheads="1"/>
          </p:cNvSpPr>
          <p:nvPr/>
        </p:nvSpPr>
        <p:spPr bwMode="auto">
          <a:xfrm>
            <a:off x="2431415"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8" name="下矢印 6"/>
          <p:cNvSpPr>
            <a:spLocks noChangeArrowheads="1"/>
          </p:cNvSpPr>
          <p:nvPr/>
        </p:nvSpPr>
        <p:spPr bwMode="auto">
          <a:xfrm>
            <a:off x="2426652"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59" name="下矢印 6"/>
          <p:cNvSpPr>
            <a:spLocks noChangeArrowheads="1"/>
          </p:cNvSpPr>
          <p:nvPr/>
        </p:nvSpPr>
        <p:spPr bwMode="auto">
          <a:xfrm>
            <a:off x="2426652"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0" name="下矢印 6"/>
          <p:cNvSpPr>
            <a:spLocks noChangeArrowheads="1"/>
          </p:cNvSpPr>
          <p:nvPr/>
        </p:nvSpPr>
        <p:spPr bwMode="auto">
          <a:xfrm>
            <a:off x="2431415"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1" name="下矢印 6"/>
          <p:cNvSpPr>
            <a:spLocks noChangeArrowheads="1"/>
          </p:cNvSpPr>
          <p:nvPr/>
        </p:nvSpPr>
        <p:spPr bwMode="auto">
          <a:xfrm>
            <a:off x="2424940"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2" name="下矢印 6"/>
          <p:cNvSpPr>
            <a:spLocks noChangeArrowheads="1"/>
          </p:cNvSpPr>
          <p:nvPr/>
        </p:nvSpPr>
        <p:spPr bwMode="auto">
          <a:xfrm>
            <a:off x="2424940"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3" name="下矢印 6"/>
          <p:cNvSpPr>
            <a:spLocks noChangeArrowheads="1"/>
          </p:cNvSpPr>
          <p:nvPr/>
        </p:nvSpPr>
        <p:spPr bwMode="auto">
          <a:xfrm flipV="1">
            <a:off x="2663760"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4" name="下矢印 6"/>
          <p:cNvSpPr>
            <a:spLocks noChangeArrowheads="1"/>
          </p:cNvSpPr>
          <p:nvPr/>
        </p:nvSpPr>
        <p:spPr bwMode="auto">
          <a:xfrm flipV="1">
            <a:off x="2663760"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5" name="下矢印 6"/>
          <p:cNvSpPr>
            <a:spLocks noChangeArrowheads="1"/>
          </p:cNvSpPr>
          <p:nvPr/>
        </p:nvSpPr>
        <p:spPr bwMode="auto">
          <a:xfrm flipV="1">
            <a:off x="2663760"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6" name="下矢印 6"/>
          <p:cNvSpPr>
            <a:spLocks noChangeArrowheads="1"/>
          </p:cNvSpPr>
          <p:nvPr/>
        </p:nvSpPr>
        <p:spPr bwMode="auto">
          <a:xfrm flipV="1">
            <a:off x="2663760"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7" name="下矢印 6"/>
          <p:cNvSpPr>
            <a:spLocks noChangeArrowheads="1"/>
          </p:cNvSpPr>
          <p:nvPr/>
        </p:nvSpPr>
        <p:spPr bwMode="auto">
          <a:xfrm flipV="1">
            <a:off x="2663760"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8" name="下矢印 6"/>
          <p:cNvSpPr>
            <a:spLocks noChangeArrowheads="1"/>
          </p:cNvSpPr>
          <p:nvPr/>
        </p:nvSpPr>
        <p:spPr bwMode="auto">
          <a:xfrm flipV="1">
            <a:off x="2663760"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69" name="下矢印 6"/>
          <p:cNvSpPr>
            <a:spLocks noChangeArrowheads="1"/>
          </p:cNvSpPr>
          <p:nvPr/>
        </p:nvSpPr>
        <p:spPr bwMode="auto">
          <a:xfrm>
            <a:off x="2880481"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0" name="下矢印 6"/>
          <p:cNvSpPr>
            <a:spLocks noChangeArrowheads="1"/>
          </p:cNvSpPr>
          <p:nvPr/>
        </p:nvSpPr>
        <p:spPr bwMode="auto">
          <a:xfrm>
            <a:off x="2875718"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1" name="下矢印 6"/>
          <p:cNvSpPr>
            <a:spLocks noChangeArrowheads="1"/>
          </p:cNvSpPr>
          <p:nvPr/>
        </p:nvSpPr>
        <p:spPr bwMode="auto">
          <a:xfrm>
            <a:off x="2875718"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2" name="下矢印 6"/>
          <p:cNvSpPr>
            <a:spLocks noChangeArrowheads="1"/>
          </p:cNvSpPr>
          <p:nvPr/>
        </p:nvSpPr>
        <p:spPr bwMode="auto">
          <a:xfrm>
            <a:off x="2880481"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3" name="下矢印 6"/>
          <p:cNvSpPr>
            <a:spLocks noChangeArrowheads="1"/>
          </p:cNvSpPr>
          <p:nvPr/>
        </p:nvSpPr>
        <p:spPr bwMode="auto">
          <a:xfrm>
            <a:off x="2874006"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4" name="下矢印 6"/>
          <p:cNvSpPr>
            <a:spLocks noChangeArrowheads="1"/>
          </p:cNvSpPr>
          <p:nvPr/>
        </p:nvSpPr>
        <p:spPr bwMode="auto">
          <a:xfrm>
            <a:off x="2874006"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5" name="下矢印 6"/>
          <p:cNvSpPr>
            <a:spLocks noChangeArrowheads="1"/>
          </p:cNvSpPr>
          <p:nvPr/>
        </p:nvSpPr>
        <p:spPr bwMode="auto">
          <a:xfrm flipV="1">
            <a:off x="3112826"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6" name="下矢印 6"/>
          <p:cNvSpPr>
            <a:spLocks noChangeArrowheads="1"/>
          </p:cNvSpPr>
          <p:nvPr/>
        </p:nvSpPr>
        <p:spPr bwMode="auto">
          <a:xfrm flipV="1">
            <a:off x="3112826"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7" name="下矢印 6"/>
          <p:cNvSpPr>
            <a:spLocks noChangeArrowheads="1"/>
          </p:cNvSpPr>
          <p:nvPr/>
        </p:nvSpPr>
        <p:spPr bwMode="auto">
          <a:xfrm flipV="1">
            <a:off x="3112826"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8" name="下矢印 6"/>
          <p:cNvSpPr>
            <a:spLocks noChangeArrowheads="1"/>
          </p:cNvSpPr>
          <p:nvPr/>
        </p:nvSpPr>
        <p:spPr bwMode="auto">
          <a:xfrm flipV="1">
            <a:off x="3112826"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79" name="下矢印 6"/>
          <p:cNvSpPr>
            <a:spLocks noChangeArrowheads="1"/>
          </p:cNvSpPr>
          <p:nvPr/>
        </p:nvSpPr>
        <p:spPr bwMode="auto">
          <a:xfrm flipV="1">
            <a:off x="3112826"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0" name="下矢印 6"/>
          <p:cNvSpPr>
            <a:spLocks noChangeArrowheads="1"/>
          </p:cNvSpPr>
          <p:nvPr/>
        </p:nvSpPr>
        <p:spPr bwMode="auto">
          <a:xfrm flipV="1">
            <a:off x="3112826"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1" name="下矢印 6"/>
          <p:cNvSpPr>
            <a:spLocks noChangeArrowheads="1"/>
          </p:cNvSpPr>
          <p:nvPr/>
        </p:nvSpPr>
        <p:spPr bwMode="auto">
          <a:xfrm>
            <a:off x="3329547" y="2614987"/>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2" name="下矢印 6"/>
          <p:cNvSpPr>
            <a:spLocks noChangeArrowheads="1"/>
          </p:cNvSpPr>
          <p:nvPr/>
        </p:nvSpPr>
        <p:spPr bwMode="auto">
          <a:xfrm>
            <a:off x="3324784" y="391110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3" name="下矢印 6"/>
          <p:cNvSpPr>
            <a:spLocks noChangeArrowheads="1"/>
          </p:cNvSpPr>
          <p:nvPr/>
        </p:nvSpPr>
        <p:spPr bwMode="auto">
          <a:xfrm>
            <a:off x="3324784" y="4332852"/>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4" name="下矢印 6"/>
          <p:cNvSpPr>
            <a:spLocks noChangeArrowheads="1"/>
          </p:cNvSpPr>
          <p:nvPr/>
        </p:nvSpPr>
        <p:spPr bwMode="auto">
          <a:xfrm>
            <a:off x="3329547" y="4768352"/>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5" name="下矢印 6"/>
          <p:cNvSpPr>
            <a:spLocks noChangeArrowheads="1"/>
          </p:cNvSpPr>
          <p:nvPr/>
        </p:nvSpPr>
        <p:spPr bwMode="auto">
          <a:xfrm>
            <a:off x="3323072" y="3051215"/>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6" name="下矢印 6"/>
          <p:cNvSpPr>
            <a:spLocks noChangeArrowheads="1"/>
          </p:cNvSpPr>
          <p:nvPr/>
        </p:nvSpPr>
        <p:spPr bwMode="auto">
          <a:xfrm>
            <a:off x="3323072" y="3479840"/>
            <a:ext cx="203200" cy="417512"/>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7" name="下矢印 6"/>
          <p:cNvSpPr>
            <a:spLocks noChangeArrowheads="1"/>
          </p:cNvSpPr>
          <p:nvPr/>
        </p:nvSpPr>
        <p:spPr bwMode="auto">
          <a:xfrm flipV="1">
            <a:off x="3561892" y="301529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8" name="下矢印 6"/>
          <p:cNvSpPr>
            <a:spLocks noChangeArrowheads="1"/>
          </p:cNvSpPr>
          <p:nvPr/>
        </p:nvSpPr>
        <p:spPr bwMode="auto">
          <a:xfrm flipV="1">
            <a:off x="3561892" y="3447343"/>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89" name="下矢印 6"/>
          <p:cNvSpPr>
            <a:spLocks noChangeArrowheads="1"/>
          </p:cNvSpPr>
          <p:nvPr/>
        </p:nvSpPr>
        <p:spPr bwMode="auto">
          <a:xfrm flipV="1">
            <a:off x="3561892" y="3879391"/>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90" name="下矢印 6"/>
          <p:cNvSpPr>
            <a:spLocks noChangeArrowheads="1"/>
          </p:cNvSpPr>
          <p:nvPr/>
        </p:nvSpPr>
        <p:spPr bwMode="auto">
          <a:xfrm flipV="1">
            <a:off x="3561892" y="4311439"/>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91" name="下矢印 6"/>
          <p:cNvSpPr>
            <a:spLocks noChangeArrowheads="1"/>
          </p:cNvSpPr>
          <p:nvPr/>
        </p:nvSpPr>
        <p:spPr bwMode="auto">
          <a:xfrm flipV="1">
            <a:off x="3561892" y="4743487"/>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92" name="下矢印 6"/>
          <p:cNvSpPr>
            <a:spLocks noChangeArrowheads="1"/>
          </p:cNvSpPr>
          <p:nvPr/>
        </p:nvSpPr>
        <p:spPr bwMode="auto">
          <a:xfrm flipV="1">
            <a:off x="3561892" y="5175535"/>
            <a:ext cx="201612" cy="417512"/>
          </a:xfrm>
          <a:prstGeom prst="downArrow">
            <a:avLst>
              <a:gd name="adj1" fmla="val 50000"/>
              <a:gd name="adj2" fmla="val 50132"/>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193" name="テキスト ボックス 2192"/>
          <p:cNvSpPr txBox="1"/>
          <p:nvPr/>
        </p:nvSpPr>
        <p:spPr>
          <a:xfrm>
            <a:off x="5807968" y="1548081"/>
            <a:ext cx="1473791" cy="584775"/>
          </a:xfrm>
          <a:prstGeom prst="rect">
            <a:avLst/>
          </a:prstGeom>
          <a:noFill/>
        </p:spPr>
        <p:txBody>
          <a:bodyPr wrap="square" rtlCol="0">
            <a:spAutoFit/>
          </a:bodyPr>
          <a:lstStyle/>
          <a:p>
            <a:r>
              <a:rPr lang="en-US" altLang="ja-JP" sz="32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endParaRPr lang="ja-JP" altLang="en-US" sz="3200" b="1" dirty="0">
              <a:solidFill>
                <a:srgbClr val="FF0000"/>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2308" name="下矢印 6"/>
          <p:cNvSpPr>
            <a:spLocks noChangeArrowheads="1"/>
          </p:cNvSpPr>
          <p:nvPr/>
        </p:nvSpPr>
        <p:spPr bwMode="auto">
          <a:xfrm rot="18900000">
            <a:off x="5013404" y="2748763"/>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09" name="下矢印 6"/>
          <p:cNvSpPr>
            <a:spLocks noChangeArrowheads="1"/>
          </p:cNvSpPr>
          <p:nvPr/>
        </p:nvSpPr>
        <p:spPr bwMode="auto">
          <a:xfrm>
            <a:off x="5515335" y="4004126"/>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10" name="下矢印 6"/>
          <p:cNvSpPr>
            <a:spLocks noChangeArrowheads="1"/>
          </p:cNvSpPr>
          <p:nvPr/>
        </p:nvSpPr>
        <p:spPr bwMode="auto">
          <a:xfrm>
            <a:off x="7123046" y="4034551"/>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11" name="下矢印 6"/>
          <p:cNvSpPr>
            <a:spLocks noChangeArrowheads="1"/>
          </p:cNvSpPr>
          <p:nvPr/>
        </p:nvSpPr>
        <p:spPr bwMode="auto">
          <a:xfrm>
            <a:off x="7107437" y="5085030"/>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12" name="下矢印 6"/>
          <p:cNvSpPr>
            <a:spLocks noChangeArrowheads="1"/>
          </p:cNvSpPr>
          <p:nvPr/>
        </p:nvSpPr>
        <p:spPr bwMode="auto">
          <a:xfrm>
            <a:off x="5511571" y="5074216"/>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13" name="下矢印 6"/>
          <p:cNvSpPr>
            <a:spLocks noChangeArrowheads="1"/>
          </p:cNvSpPr>
          <p:nvPr/>
        </p:nvSpPr>
        <p:spPr bwMode="auto">
          <a:xfrm rot="18900000">
            <a:off x="6639020" y="2787431"/>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14" name="下矢印 6"/>
          <p:cNvSpPr>
            <a:spLocks noChangeArrowheads="1"/>
          </p:cNvSpPr>
          <p:nvPr/>
        </p:nvSpPr>
        <p:spPr bwMode="auto">
          <a:xfrm>
            <a:off x="5517169" y="2850084"/>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15" name="下矢印 6"/>
          <p:cNvSpPr>
            <a:spLocks noChangeArrowheads="1"/>
          </p:cNvSpPr>
          <p:nvPr/>
        </p:nvSpPr>
        <p:spPr bwMode="auto">
          <a:xfrm>
            <a:off x="7123046" y="2864891"/>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26" name="下矢印 6"/>
          <p:cNvSpPr>
            <a:spLocks noChangeArrowheads="1"/>
          </p:cNvSpPr>
          <p:nvPr/>
        </p:nvSpPr>
        <p:spPr bwMode="auto">
          <a:xfrm rot="18900000">
            <a:off x="5029054" y="6049280"/>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27" name="下矢印 6"/>
          <p:cNvSpPr>
            <a:spLocks noChangeArrowheads="1"/>
          </p:cNvSpPr>
          <p:nvPr/>
        </p:nvSpPr>
        <p:spPr bwMode="auto">
          <a:xfrm rot="18900000">
            <a:off x="6654670" y="6087948"/>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28" name="下矢印 6"/>
          <p:cNvSpPr>
            <a:spLocks noChangeArrowheads="1"/>
          </p:cNvSpPr>
          <p:nvPr/>
        </p:nvSpPr>
        <p:spPr bwMode="auto">
          <a:xfrm rot="18900000">
            <a:off x="4811914" y="2544486"/>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29" name="下矢印 6"/>
          <p:cNvSpPr>
            <a:spLocks noChangeArrowheads="1"/>
          </p:cNvSpPr>
          <p:nvPr/>
        </p:nvSpPr>
        <p:spPr bwMode="auto">
          <a:xfrm rot="18900000">
            <a:off x="6437530" y="2583154"/>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2" name="下矢印 6"/>
          <p:cNvSpPr>
            <a:spLocks noChangeArrowheads="1"/>
          </p:cNvSpPr>
          <p:nvPr/>
        </p:nvSpPr>
        <p:spPr bwMode="auto">
          <a:xfrm rot="18900000">
            <a:off x="4827564" y="5845003"/>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3" name="下矢印 6"/>
          <p:cNvSpPr>
            <a:spLocks noChangeArrowheads="1"/>
          </p:cNvSpPr>
          <p:nvPr/>
        </p:nvSpPr>
        <p:spPr bwMode="auto">
          <a:xfrm rot="18900000">
            <a:off x="6453180" y="5883671"/>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4" name="下矢印 6"/>
          <p:cNvSpPr>
            <a:spLocks noChangeArrowheads="1"/>
          </p:cNvSpPr>
          <p:nvPr/>
        </p:nvSpPr>
        <p:spPr bwMode="auto">
          <a:xfrm>
            <a:off x="5517437" y="3595388"/>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5" name="下矢印 6"/>
          <p:cNvSpPr>
            <a:spLocks noChangeArrowheads="1"/>
          </p:cNvSpPr>
          <p:nvPr/>
        </p:nvSpPr>
        <p:spPr bwMode="auto">
          <a:xfrm>
            <a:off x="7125148" y="3625813"/>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6" name="下矢印 6"/>
          <p:cNvSpPr>
            <a:spLocks noChangeArrowheads="1"/>
          </p:cNvSpPr>
          <p:nvPr/>
        </p:nvSpPr>
        <p:spPr bwMode="auto">
          <a:xfrm>
            <a:off x="7113434" y="4685775"/>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7" name="下矢印 6"/>
          <p:cNvSpPr>
            <a:spLocks noChangeArrowheads="1"/>
          </p:cNvSpPr>
          <p:nvPr/>
        </p:nvSpPr>
        <p:spPr bwMode="auto">
          <a:xfrm>
            <a:off x="5513673" y="4665478"/>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8" name="下矢印 6"/>
          <p:cNvSpPr>
            <a:spLocks noChangeArrowheads="1"/>
          </p:cNvSpPr>
          <p:nvPr/>
        </p:nvSpPr>
        <p:spPr bwMode="auto">
          <a:xfrm>
            <a:off x="5519271" y="2441346"/>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39" name="下矢印 6"/>
          <p:cNvSpPr>
            <a:spLocks noChangeArrowheads="1"/>
          </p:cNvSpPr>
          <p:nvPr/>
        </p:nvSpPr>
        <p:spPr bwMode="auto">
          <a:xfrm>
            <a:off x="7125148" y="2456153"/>
            <a:ext cx="201613" cy="417512"/>
          </a:xfrm>
          <a:prstGeom prst="downArrow">
            <a:avLst>
              <a:gd name="adj1" fmla="val 50000"/>
              <a:gd name="adj2" fmla="val 50132"/>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HGP創英角ﾎﾟｯﾌﾟ体" panose="040B0A00000000000000" pitchFamily="50" charset="-128"/>
              <a:ea typeface="HGP創英角ﾎﾟｯﾌﾟ体" panose="040B0A00000000000000" pitchFamily="50" charset="-128"/>
            </a:endParaRPr>
          </a:p>
        </p:txBody>
      </p:sp>
      <p:sp>
        <p:nvSpPr>
          <p:cNvPr id="2342" name="正方形/長方形 2341"/>
          <p:cNvSpPr/>
          <p:nvPr/>
        </p:nvSpPr>
        <p:spPr>
          <a:xfrm>
            <a:off x="1538188" y="6253702"/>
            <a:ext cx="750526" cy="584775"/>
          </a:xfrm>
          <a:prstGeom prst="rect">
            <a:avLst/>
          </a:prstGeom>
        </p:spPr>
        <p:txBody>
          <a:bodyPr wrap="none">
            <a:spAutoFit/>
          </a:bodyPr>
          <a:lstStyle/>
          <a:p>
            <a:r>
              <a:rPr lang="en-US" altLang="ja-JP" sz="32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PE</a:t>
            </a:r>
            <a:endParaRPr lang="ja-JP" altLang="en-US" dirty="0">
              <a:latin typeface="UD デジタル 教科書体 NK-B" panose="02020700000000000000" pitchFamily="18" charset="-128"/>
              <a:ea typeface="UD デジタル 教科書体 NK-B" panose="02020700000000000000" pitchFamily="18" charset="-128"/>
            </a:endParaRPr>
          </a:p>
        </p:txBody>
      </p:sp>
      <p:grpSp>
        <p:nvGrpSpPr>
          <p:cNvPr id="2242" name="グループ化 2241"/>
          <p:cNvGrpSpPr/>
          <p:nvPr/>
        </p:nvGrpSpPr>
        <p:grpSpPr>
          <a:xfrm>
            <a:off x="4537914" y="2266857"/>
            <a:ext cx="450097" cy="455300"/>
            <a:chOff x="5058007" y="3144838"/>
            <a:chExt cx="450097" cy="455300"/>
          </a:xfrm>
          <a:solidFill>
            <a:srgbClr val="1E821E"/>
          </a:solidFill>
        </p:grpSpPr>
        <p:sp>
          <p:nvSpPr>
            <p:cNvPr id="2194" name="正方形/長方形 171"/>
            <p:cNvSpPr>
              <a:spLocks noChangeArrowheads="1"/>
            </p:cNvSpPr>
            <p:nvPr/>
          </p:nvSpPr>
          <p:spPr bwMode="auto">
            <a:xfrm>
              <a:off x="5058007" y="314483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195" name="正方形/長方形 171"/>
            <p:cNvSpPr>
              <a:spLocks noChangeArrowheads="1"/>
            </p:cNvSpPr>
            <p:nvPr/>
          </p:nvSpPr>
          <p:spPr bwMode="auto">
            <a:xfrm>
              <a:off x="5058007" y="322072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196" name="正方形/長方形 171"/>
            <p:cNvSpPr>
              <a:spLocks noChangeArrowheads="1"/>
            </p:cNvSpPr>
            <p:nvPr/>
          </p:nvSpPr>
          <p:spPr bwMode="auto">
            <a:xfrm>
              <a:off x="5058007" y="329660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197" name="正方形/長方形 171"/>
            <p:cNvSpPr>
              <a:spLocks noChangeArrowheads="1"/>
            </p:cNvSpPr>
            <p:nvPr/>
          </p:nvSpPr>
          <p:spPr bwMode="auto">
            <a:xfrm>
              <a:off x="5058007" y="337248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198" name="正方形/長方形 171"/>
            <p:cNvSpPr>
              <a:spLocks noChangeArrowheads="1"/>
            </p:cNvSpPr>
            <p:nvPr/>
          </p:nvSpPr>
          <p:spPr bwMode="auto">
            <a:xfrm>
              <a:off x="5058007" y="344837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199" name="正方形/長方形 171"/>
            <p:cNvSpPr>
              <a:spLocks noChangeArrowheads="1"/>
            </p:cNvSpPr>
            <p:nvPr/>
          </p:nvSpPr>
          <p:spPr bwMode="auto">
            <a:xfrm>
              <a:off x="5058007" y="352425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3" name="グループ化 2242"/>
          <p:cNvGrpSpPr/>
          <p:nvPr/>
        </p:nvGrpSpPr>
        <p:grpSpPr>
          <a:xfrm>
            <a:off x="6999543" y="5606605"/>
            <a:ext cx="450097" cy="455300"/>
            <a:chOff x="5508104" y="3144838"/>
            <a:chExt cx="450097" cy="455300"/>
          </a:xfrm>
        </p:grpSpPr>
        <p:sp>
          <p:nvSpPr>
            <p:cNvPr id="2200" name="正方形/長方形 171"/>
            <p:cNvSpPr>
              <a:spLocks noChangeArrowheads="1"/>
            </p:cNvSpPr>
            <p:nvPr/>
          </p:nvSpPr>
          <p:spPr bwMode="auto">
            <a:xfrm>
              <a:off x="5508104" y="3144838"/>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1" name="正方形/長方形 171"/>
            <p:cNvSpPr>
              <a:spLocks noChangeArrowheads="1"/>
            </p:cNvSpPr>
            <p:nvPr/>
          </p:nvSpPr>
          <p:spPr bwMode="auto">
            <a:xfrm>
              <a:off x="5508104" y="3220721"/>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2" name="正方形/長方形 171"/>
            <p:cNvSpPr>
              <a:spLocks noChangeArrowheads="1"/>
            </p:cNvSpPr>
            <p:nvPr/>
          </p:nvSpPr>
          <p:spPr bwMode="auto">
            <a:xfrm>
              <a:off x="5508104" y="3296605"/>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3" name="正方形/長方形 171"/>
            <p:cNvSpPr>
              <a:spLocks noChangeArrowheads="1"/>
            </p:cNvSpPr>
            <p:nvPr/>
          </p:nvSpPr>
          <p:spPr bwMode="auto">
            <a:xfrm>
              <a:off x="5508104" y="3372488"/>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4" name="正方形/長方形 171"/>
            <p:cNvSpPr>
              <a:spLocks noChangeArrowheads="1"/>
            </p:cNvSpPr>
            <p:nvPr/>
          </p:nvSpPr>
          <p:spPr bwMode="auto">
            <a:xfrm>
              <a:off x="5508104" y="3448371"/>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5" name="正方形/長方形 171"/>
            <p:cNvSpPr>
              <a:spLocks noChangeArrowheads="1"/>
            </p:cNvSpPr>
            <p:nvPr/>
          </p:nvSpPr>
          <p:spPr bwMode="auto">
            <a:xfrm>
              <a:off x="5508104" y="3524255"/>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4" name="グループ化 2243"/>
          <p:cNvGrpSpPr/>
          <p:nvPr/>
        </p:nvGrpSpPr>
        <p:grpSpPr>
          <a:xfrm>
            <a:off x="4542622" y="3402217"/>
            <a:ext cx="450097" cy="455300"/>
            <a:chOff x="5958201" y="3144838"/>
            <a:chExt cx="450097" cy="455300"/>
          </a:xfrm>
        </p:grpSpPr>
        <p:sp>
          <p:nvSpPr>
            <p:cNvPr id="2206" name="正方形/長方形 171"/>
            <p:cNvSpPr>
              <a:spLocks noChangeArrowheads="1"/>
            </p:cNvSpPr>
            <p:nvPr/>
          </p:nvSpPr>
          <p:spPr bwMode="auto">
            <a:xfrm>
              <a:off x="5958201" y="3144838"/>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7" name="正方形/長方形 171"/>
            <p:cNvSpPr>
              <a:spLocks noChangeArrowheads="1"/>
            </p:cNvSpPr>
            <p:nvPr/>
          </p:nvSpPr>
          <p:spPr bwMode="auto">
            <a:xfrm>
              <a:off x="5958201" y="3220721"/>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8" name="正方形/長方形 171"/>
            <p:cNvSpPr>
              <a:spLocks noChangeArrowheads="1"/>
            </p:cNvSpPr>
            <p:nvPr/>
          </p:nvSpPr>
          <p:spPr bwMode="auto">
            <a:xfrm>
              <a:off x="5958201" y="3296605"/>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09" name="正方形/長方形 171"/>
            <p:cNvSpPr>
              <a:spLocks noChangeArrowheads="1"/>
            </p:cNvSpPr>
            <p:nvPr/>
          </p:nvSpPr>
          <p:spPr bwMode="auto">
            <a:xfrm>
              <a:off x="5958201" y="3372488"/>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0" name="正方形/長方形 171"/>
            <p:cNvSpPr>
              <a:spLocks noChangeArrowheads="1"/>
            </p:cNvSpPr>
            <p:nvPr/>
          </p:nvSpPr>
          <p:spPr bwMode="auto">
            <a:xfrm>
              <a:off x="5958201" y="3448371"/>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1" name="正方形/長方形 171"/>
            <p:cNvSpPr>
              <a:spLocks noChangeArrowheads="1"/>
            </p:cNvSpPr>
            <p:nvPr/>
          </p:nvSpPr>
          <p:spPr bwMode="auto">
            <a:xfrm>
              <a:off x="5958201" y="3524255"/>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5" name="グループ化 2244"/>
          <p:cNvGrpSpPr/>
          <p:nvPr/>
        </p:nvGrpSpPr>
        <p:grpSpPr>
          <a:xfrm>
            <a:off x="4534391" y="4483383"/>
            <a:ext cx="450097" cy="455300"/>
            <a:chOff x="6408110" y="3144838"/>
            <a:chExt cx="450097" cy="455300"/>
          </a:xfrm>
          <a:solidFill>
            <a:schemeClr val="accent6">
              <a:lumMod val="75000"/>
            </a:schemeClr>
          </a:solidFill>
        </p:grpSpPr>
        <p:sp>
          <p:nvSpPr>
            <p:cNvPr id="2212" name="正方形/長方形 171"/>
            <p:cNvSpPr>
              <a:spLocks noChangeArrowheads="1"/>
            </p:cNvSpPr>
            <p:nvPr/>
          </p:nvSpPr>
          <p:spPr bwMode="auto">
            <a:xfrm>
              <a:off x="6408110" y="314483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3" name="正方形/長方形 171"/>
            <p:cNvSpPr>
              <a:spLocks noChangeArrowheads="1"/>
            </p:cNvSpPr>
            <p:nvPr/>
          </p:nvSpPr>
          <p:spPr bwMode="auto">
            <a:xfrm>
              <a:off x="6408110" y="322072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4" name="正方形/長方形 171"/>
            <p:cNvSpPr>
              <a:spLocks noChangeArrowheads="1"/>
            </p:cNvSpPr>
            <p:nvPr/>
          </p:nvSpPr>
          <p:spPr bwMode="auto">
            <a:xfrm>
              <a:off x="6408110" y="329660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5" name="正方形/長方形 171"/>
            <p:cNvSpPr>
              <a:spLocks noChangeArrowheads="1"/>
            </p:cNvSpPr>
            <p:nvPr/>
          </p:nvSpPr>
          <p:spPr bwMode="auto">
            <a:xfrm>
              <a:off x="6408110" y="337248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6" name="正方形/長方形 171"/>
            <p:cNvSpPr>
              <a:spLocks noChangeArrowheads="1"/>
            </p:cNvSpPr>
            <p:nvPr/>
          </p:nvSpPr>
          <p:spPr bwMode="auto">
            <a:xfrm>
              <a:off x="6408110" y="344837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7" name="正方形/長方形 171"/>
            <p:cNvSpPr>
              <a:spLocks noChangeArrowheads="1"/>
            </p:cNvSpPr>
            <p:nvPr/>
          </p:nvSpPr>
          <p:spPr bwMode="auto">
            <a:xfrm>
              <a:off x="6408110" y="352425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6" name="グループ化 2245"/>
          <p:cNvGrpSpPr/>
          <p:nvPr/>
        </p:nvGrpSpPr>
        <p:grpSpPr>
          <a:xfrm>
            <a:off x="6142401" y="2283482"/>
            <a:ext cx="450097" cy="455300"/>
            <a:chOff x="6858207" y="3144838"/>
            <a:chExt cx="450097" cy="455300"/>
          </a:xfrm>
          <a:solidFill>
            <a:srgbClr val="1E821E"/>
          </a:solidFill>
        </p:grpSpPr>
        <p:sp>
          <p:nvSpPr>
            <p:cNvPr id="2218" name="正方形/長方形 171"/>
            <p:cNvSpPr>
              <a:spLocks noChangeArrowheads="1"/>
            </p:cNvSpPr>
            <p:nvPr/>
          </p:nvSpPr>
          <p:spPr bwMode="auto">
            <a:xfrm>
              <a:off x="6858207" y="314483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19" name="正方形/長方形 171"/>
            <p:cNvSpPr>
              <a:spLocks noChangeArrowheads="1"/>
            </p:cNvSpPr>
            <p:nvPr/>
          </p:nvSpPr>
          <p:spPr bwMode="auto">
            <a:xfrm>
              <a:off x="6858207" y="322072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0" name="正方形/長方形 171"/>
            <p:cNvSpPr>
              <a:spLocks noChangeArrowheads="1"/>
            </p:cNvSpPr>
            <p:nvPr/>
          </p:nvSpPr>
          <p:spPr bwMode="auto">
            <a:xfrm>
              <a:off x="6858207" y="329660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1" name="正方形/長方形 171"/>
            <p:cNvSpPr>
              <a:spLocks noChangeArrowheads="1"/>
            </p:cNvSpPr>
            <p:nvPr/>
          </p:nvSpPr>
          <p:spPr bwMode="auto">
            <a:xfrm>
              <a:off x="6858207" y="337248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2" name="正方形/長方形 171"/>
            <p:cNvSpPr>
              <a:spLocks noChangeArrowheads="1"/>
            </p:cNvSpPr>
            <p:nvPr/>
          </p:nvSpPr>
          <p:spPr bwMode="auto">
            <a:xfrm>
              <a:off x="6858207" y="344837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3" name="正方形/長方形 171"/>
            <p:cNvSpPr>
              <a:spLocks noChangeArrowheads="1"/>
            </p:cNvSpPr>
            <p:nvPr/>
          </p:nvSpPr>
          <p:spPr bwMode="auto">
            <a:xfrm>
              <a:off x="6858207" y="352425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7" name="グループ化 2246"/>
          <p:cNvGrpSpPr/>
          <p:nvPr/>
        </p:nvGrpSpPr>
        <p:grpSpPr>
          <a:xfrm>
            <a:off x="5390103" y="5589980"/>
            <a:ext cx="450097" cy="455300"/>
            <a:chOff x="7308304" y="3144838"/>
            <a:chExt cx="450097" cy="455300"/>
          </a:xfrm>
        </p:grpSpPr>
        <p:sp>
          <p:nvSpPr>
            <p:cNvPr id="2224" name="正方形/長方形 171"/>
            <p:cNvSpPr>
              <a:spLocks noChangeArrowheads="1"/>
            </p:cNvSpPr>
            <p:nvPr/>
          </p:nvSpPr>
          <p:spPr bwMode="auto">
            <a:xfrm>
              <a:off x="7308304" y="3144838"/>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5" name="正方形/長方形 171"/>
            <p:cNvSpPr>
              <a:spLocks noChangeArrowheads="1"/>
            </p:cNvSpPr>
            <p:nvPr/>
          </p:nvSpPr>
          <p:spPr bwMode="auto">
            <a:xfrm>
              <a:off x="7308304" y="3220721"/>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6" name="正方形/長方形 171"/>
            <p:cNvSpPr>
              <a:spLocks noChangeArrowheads="1"/>
            </p:cNvSpPr>
            <p:nvPr/>
          </p:nvSpPr>
          <p:spPr bwMode="auto">
            <a:xfrm>
              <a:off x="7308304" y="3296605"/>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7" name="正方形/長方形 171"/>
            <p:cNvSpPr>
              <a:spLocks noChangeArrowheads="1"/>
            </p:cNvSpPr>
            <p:nvPr/>
          </p:nvSpPr>
          <p:spPr bwMode="auto">
            <a:xfrm>
              <a:off x="7308304" y="3372488"/>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8" name="正方形/長方形 171"/>
            <p:cNvSpPr>
              <a:spLocks noChangeArrowheads="1"/>
            </p:cNvSpPr>
            <p:nvPr/>
          </p:nvSpPr>
          <p:spPr bwMode="auto">
            <a:xfrm>
              <a:off x="7308304" y="3448371"/>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29" name="正方形/長方形 171"/>
            <p:cNvSpPr>
              <a:spLocks noChangeArrowheads="1"/>
            </p:cNvSpPr>
            <p:nvPr/>
          </p:nvSpPr>
          <p:spPr bwMode="auto">
            <a:xfrm>
              <a:off x="7308304" y="3524255"/>
              <a:ext cx="450097" cy="75883"/>
            </a:xfrm>
            <a:prstGeom prst="rect">
              <a:avLst/>
            </a:prstGeom>
            <a:solidFill>
              <a:srgbClr val="C00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8" name="グループ化 2247"/>
          <p:cNvGrpSpPr/>
          <p:nvPr/>
        </p:nvGrpSpPr>
        <p:grpSpPr>
          <a:xfrm>
            <a:off x="6144113" y="3418842"/>
            <a:ext cx="450097" cy="455300"/>
            <a:chOff x="7758401" y="3144838"/>
            <a:chExt cx="450097" cy="455300"/>
          </a:xfrm>
        </p:grpSpPr>
        <p:sp>
          <p:nvSpPr>
            <p:cNvPr id="2230" name="正方形/長方形 171"/>
            <p:cNvSpPr>
              <a:spLocks noChangeArrowheads="1"/>
            </p:cNvSpPr>
            <p:nvPr/>
          </p:nvSpPr>
          <p:spPr bwMode="auto">
            <a:xfrm>
              <a:off x="7758401" y="3144838"/>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1" name="正方形/長方形 171"/>
            <p:cNvSpPr>
              <a:spLocks noChangeArrowheads="1"/>
            </p:cNvSpPr>
            <p:nvPr/>
          </p:nvSpPr>
          <p:spPr bwMode="auto">
            <a:xfrm>
              <a:off x="7758401" y="3220721"/>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2" name="正方形/長方形 171"/>
            <p:cNvSpPr>
              <a:spLocks noChangeArrowheads="1"/>
            </p:cNvSpPr>
            <p:nvPr/>
          </p:nvSpPr>
          <p:spPr bwMode="auto">
            <a:xfrm>
              <a:off x="7758401" y="3296605"/>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3" name="正方形/長方形 171"/>
            <p:cNvSpPr>
              <a:spLocks noChangeArrowheads="1"/>
            </p:cNvSpPr>
            <p:nvPr/>
          </p:nvSpPr>
          <p:spPr bwMode="auto">
            <a:xfrm>
              <a:off x="7758401" y="3372488"/>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4" name="正方形/長方形 171"/>
            <p:cNvSpPr>
              <a:spLocks noChangeArrowheads="1"/>
            </p:cNvSpPr>
            <p:nvPr/>
          </p:nvSpPr>
          <p:spPr bwMode="auto">
            <a:xfrm>
              <a:off x="7758401" y="3448371"/>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5" name="正方形/長方形 171"/>
            <p:cNvSpPr>
              <a:spLocks noChangeArrowheads="1"/>
            </p:cNvSpPr>
            <p:nvPr/>
          </p:nvSpPr>
          <p:spPr bwMode="auto">
            <a:xfrm>
              <a:off x="7758401" y="3524255"/>
              <a:ext cx="450097" cy="75883"/>
            </a:xfrm>
            <a:prstGeom prst="rect">
              <a:avLst/>
            </a:prstGeom>
            <a:solidFill>
              <a:srgbClr val="0000FF"/>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49" name="グループ化 2248"/>
          <p:cNvGrpSpPr/>
          <p:nvPr/>
        </p:nvGrpSpPr>
        <p:grpSpPr>
          <a:xfrm>
            <a:off x="6142400" y="4483634"/>
            <a:ext cx="450097" cy="455300"/>
            <a:chOff x="8208310" y="3144838"/>
            <a:chExt cx="450097" cy="455300"/>
          </a:xfrm>
          <a:solidFill>
            <a:schemeClr val="accent6">
              <a:lumMod val="75000"/>
            </a:schemeClr>
          </a:solidFill>
        </p:grpSpPr>
        <p:sp>
          <p:nvSpPr>
            <p:cNvPr id="2236" name="正方形/長方形 171"/>
            <p:cNvSpPr>
              <a:spLocks noChangeArrowheads="1"/>
            </p:cNvSpPr>
            <p:nvPr/>
          </p:nvSpPr>
          <p:spPr bwMode="auto">
            <a:xfrm>
              <a:off x="8208310" y="314483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7" name="正方形/長方形 171"/>
            <p:cNvSpPr>
              <a:spLocks noChangeArrowheads="1"/>
            </p:cNvSpPr>
            <p:nvPr/>
          </p:nvSpPr>
          <p:spPr bwMode="auto">
            <a:xfrm>
              <a:off x="8208310" y="322072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8" name="正方形/長方形 171"/>
            <p:cNvSpPr>
              <a:spLocks noChangeArrowheads="1"/>
            </p:cNvSpPr>
            <p:nvPr/>
          </p:nvSpPr>
          <p:spPr bwMode="auto">
            <a:xfrm>
              <a:off x="8208310" y="329660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39" name="正方形/長方形 171"/>
            <p:cNvSpPr>
              <a:spLocks noChangeArrowheads="1"/>
            </p:cNvSpPr>
            <p:nvPr/>
          </p:nvSpPr>
          <p:spPr bwMode="auto">
            <a:xfrm>
              <a:off x="8208310" y="337248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40" name="正方形/長方形 171"/>
            <p:cNvSpPr>
              <a:spLocks noChangeArrowheads="1"/>
            </p:cNvSpPr>
            <p:nvPr/>
          </p:nvSpPr>
          <p:spPr bwMode="auto">
            <a:xfrm>
              <a:off x="8208310" y="344837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41" name="正方形/長方形 171"/>
            <p:cNvSpPr>
              <a:spLocks noChangeArrowheads="1"/>
            </p:cNvSpPr>
            <p:nvPr/>
          </p:nvSpPr>
          <p:spPr bwMode="auto">
            <a:xfrm>
              <a:off x="8208310" y="352425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77" name="グループ化 2276"/>
          <p:cNvGrpSpPr/>
          <p:nvPr/>
        </p:nvGrpSpPr>
        <p:grpSpPr>
          <a:xfrm>
            <a:off x="5387977" y="4441699"/>
            <a:ext cx="509235" cy="546970"/>
            <a:chOff x="5024382" y="3069622"/>
            <a:chExt cx="509235" cy="546970"/>
          </a:xfrm>
          <a:solidFill>
            <a:srgbClr val="1E821E"/>
          </a:solidFill>
        </p:grpSpPr>
        <p:sp>
          <p:nvSpPr>
            <p:cNvPr id="2251" name="楕円 2250"/>
            <p:cNvSpPr/>
            <p:nvPr/>
          </p:nvSpPr>
          <p:spPr>
            <a:xfrm>
              <a:off x="5024382" y="306962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1" name="楕円 2260"/>
            <p:cNvSpPr/>
            <p:nvPr/>
          </p:nvSpPr>
          <p:spPr>
            <a:xfrm>
              <a:off x="5068928" y="313193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2" name="楕円 2261"/>
            <p:cNvSpPr/>
            <p:nvPr/>
          </p:nvSpPr>
          <p:spPr>
            <a:xfrm>
              <a:off x="5113474" y="319424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3" name="楕円 2262"/>
            <p:cNvSpPr/>
            <p:nvPr/>
          </p:nvSpPr>
          <p:spPr>
            <a:xfrm>
              <a:off x="5158020" y="325655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2276" name="グループ化 2275"/>
          <p:cNvGrpSpPr/>
          <p:nvPr/>
        </p:nvGrpSpPr>
        <p:grpSpPr>
          <a:xfrm>
            <a:off x="5381697" y="3367903"/>
            <a:ext cx="509235" cy="546970"/>
            <a:chOff x="5911711" y="3069622"/>
            <a:chExt cx="509235" cy="546970"/>
          </a:xfrm>
          <a:solidFill>
            <a:srgbClr val="1E821E"/>
          </a:solidFill>
        </p:grpSpPr>
        <p:sp>
          <p:nvSpPr>
            <p:cNvPr id="2264" name="楕円 2263"/>
            <p:cNvSpPr/>
            <p:nvPr/>
          </p:nvSpPr>
          <p:spPr>
            <a:xfrm>
              <a:off x="5911711" y="306962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5" name="楕円 2264"/>
            <p:cNvSpPr/>
            <p:nvPr/>
          </p:nvSpPr>
          <p:spPr>
            <a:xfrm>
              <a:off x="5956257" y="313193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6" name="楕円 2265"/>
            <p:cNvSpPr/>
            <p:nvPr/>
          </p:nvSpPr>
          <p:spPr>
            <a:xfrm>
              <a:off x="6000803" y="319424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7" name="楕円 2266"/>
            <p:cNvSpPr/>
            <p:nvPr/>
          </p:nvSpPr>
          <p:spPr>
            <a:xfrm>
              <a:off x="6045349" y="325655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2278" name="グループ化 2277"/>
          <p:cNvGrpSpPr/>
          <p:nvPr/>
        </p:nvGrpSpPr>
        <p:grpSpPr>
          <a:xfrm>
            <a:off x="6991509" y="4459777"/>
            <a:ext cx="509235" cy="546970"/>
            <a:chOff x="6799040" y="3069622"/>
            <a:chExt cx="509235" cy="546970"/>
          </a:xfrm>
          <a:solidFill>
            <a:srgbClr val="1E821E"/>
          </a:solidFill>
        </p:grpSpPr>
        <p:sp>
          <p:nvSpPr>
            <p:cNvPr id="2268" name="楕円 2267"/>
            <p:cNvSpPr/>
            <p:nvPr/>
          </p:nvSpPr>
          <p:spPr>
            <a:xfrm>
              <a:off x="6799040" y="306962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69" name="楕円 2268"/>
            <p:cNvSpPr/>
            <p:nvPr/>
          </p:nvSpPr>
          <p:spPr>
            <a:xfrm>
              <a:off x="6843586" y="313193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70" name="楕円 2269"/>
            <p:cNvSpPr/>
            <p:nvPr/>
          </p:nvSpPr>
          <p:spPr>
            <a:xfrm>
              <a:off x="6888132" y="319424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71" name="楕円 2270"/>
            <p:cNvSpPr/>
            <p:nvPr/>
          </p:nvSpPr>
          <p:spPr>
            <a:xfrm>
              <a:off x="6932678" y="325655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2279" name="グループ化 2278"/>
          <p:cNvGrpSpPr/>
          <p:nvPr/>
        </p:nvGrpSpPr>
        <p:grpSpPr>
          <a:xfrm>
            <a:off x="6991509" y="3383762"/>
            <a:ext cx="509235" cy="546970"/>
            <a:chOff x="7686369" y="3069622"/>
            <a:chExt cx="509235" cy="546970"/>
          </a:xfrm>
          <a:solidFill>
            <a:srgbClr val="1E821E"/>
          </a:solidFill>
        </p:grpSpPr>
        <p:sp>
          <p:nvSpPr>
            <p:cNvPr id="2272" name="楕円 2271"/>
            <p:cNvSpPr/>
            <p:nvPr/>
          </p:nvSpPr>
          <p:spPr>
            <a:xfrm>
              <a:off x="7686369" y="306962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73" name="楕円 2272"/>
            <p:cNvSpPr/>
            <p:nvPr/>
          </p:nvSpPr>
          <p:spPr>
            <a:xfrm>
              <a:off x="7730915" y="313193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74" name="楕円 2273"/>
            <p:cNvSpPr/>
            <p:nvPr/>
          </p:nvSpPr>
          <p:spPr>
            <a:xfrm>
              <a:off x="7775461" y="319424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2275" name="楕円 2274"/>
            <p:cNvSpPr/>
            <p:nvPr/>
          </p:nvSpPr>
          <p:spPr>
            <a:xfrm>
              <a:off x="7820007" y="3256552"/>
              <a:ext cx="375597" cy="360040"/>
            </a:xfrm>
            <a:prstGeom prst="ellipse">
              <a:avLst/>
            </a:prstGeom>
            <a:grp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grpSp>
        <p:nvGrpSpPr>
          <p:cNvPr id="2280" name="グループ化 2279"/>
          <p:cNvGrpSpPr/>
          <p:nvPr/>
        </p:nvGrpSpPr>
        <p:grpSpPr>
          <a:xfrm>
            <a:off x="4526019" y="5582225"/>
            <a:ext cx="450097" cy="455300"/>
            <a:chOff x="5058007" y="3144838"/>
            <a:chExt cx="450097" cy="455300"/>
          </a:xfrm>
        </p:grpSpPr>
        <p:sp>
          <p:nvSpPr>
            <p:cNvPr id="2281" name="正方形/長方形 171"/>
            <p:cNvSpPr>
              <a:spLocks noChangeArrowheads="1"/>
            </p:cNvSpPr>
            <p:nvPr/>
          </p:nvSpPr>
          <p:spPr bwMode="auto">
            <a:xfrm>
              <a:off x="5058007" y="3144838"/>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82" name="正方形/長方形 171"/>
            <p:cNvSpPr>
              <a:spLocks noChangeArrowheads="1"/>
            </p:cNvSpPr>
            <p:nvPr/>
          </p:nvSpPr>
          <p:spPr bwMode="auto">
            <a:xfrm>
              <a:off x="5058007" y="3220721"/>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83" name="正方形/長方形 171"/>
            <p:cNvSpPr>
              <a:spLocks noChangeArrowheads="1"/>
            </p:cNvSpPr>
            <p:nvPr/>
          </p:nvSpPr>
          <p:spPr bwMode="auto">
            <a:xfrm>
              <a:off x="5058007" y="3296605"/>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84" name="正方形/長方形 171"/>
            <p:cNvSpPr>
              <a:spLocks noChangeArrowheads="1"/>
            </p:cNvSpPr>
            <p:nvPr/>
          </p:nvSpPr>
          <p:spPr bwMode="auto">
            <a:xfrm>
              <a:off x="5058007" y="3372488"/>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85" name="正方形/長方形 171"/>
            <p:cNvSpPr>
              <a:spLocks noChangeArrowheads="1"/>
            </p:cNvSpPr>
            <p:nvPr/>
          </p:nvSpPr>
          <p:spPr bwMode="auto">
            <a:xfrm>
              <a:off x="5058007" y="3448371"/>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86" name="正方形/長方形 171"/>
            <p:cNvSpPr>
              <a:spLocks noChangeArrowheads="1"/>
            </p:cNvSpPr>
            <p:nvPr/>
          </p:nvSpPr>
          <p:spPr bwMode="auto">
            <a:xfrm>
              <a:off x="5058007" y="3524255"/>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87" name="グループ化 2286"/>
          <p:cNvGrpSpPr/>
          <p:nvPr/>
        </p:nvGrpSpPr>
        <p:grpSpPr>
          <a:xfrm>
            <a:off x="6130506" y="5598850"/>
            <a:ext cx="450097" cy="455300"/>
            <a:chOff x="6858207" y="3144838"/>
            <a:chExt cx="450097" cy="455300"/>
          </a:xfrm>
        </p:grpSpPr>
        <p:sp>
          <p:nvSpPr>
            <p:cNvPr id="2288" name="正方形/長方形 171"/>
            <p:cNvSpPr>
              <a:spLocks noChangeArrowheads="1"/>
            </p:cNvSpPr>
            <p:nvPr/>
          </p:nvSpPr>
          <p:spPr bwMode="auto">
            <a:xfrm>
              <a:off x="6858207" y="3144838"/>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89" name="正方形/長方形 171"/>
            <p:cNvSpPr>
              <a:spLocks noChangeArrowheads="1"/>
            </p:cNvSpPr>
            <p:nvPr/>
          </p:nvSpPr>
          <p:spPr bwMode="auto">
            <a:xfrm>
              <a:off x="6858207" y="3220721"/>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0" name="正方形/長方形 171"/>
            <p:cNvSpPr>
              <a:spLocks noChangeArrowheads="1"/>
            </p:cNvSpPr>
            <p:nvPr/>
          </p:nvSpPr>
          <p:spPr bwMode="auto">
            <a:xfrm>
              <a:off x="6858207" y="3296605"/>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1" name="正方形/長方形 171"/>
            <p:cNvSpPr>
              <a:spLocks noChangeArrowheads="1"/>
            </p:cNvSpPr>
            <p:nvPr/>
          </p:nvSpPr>
          <p:spPr bwMode="auto">
            <a:xfrm>
              <a:off x="6858207" y="3372488"/>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2" name="正方形/長方形 171"/>
            <p:cNvSpPr>
              <a:spLocks noChangeArrowheads="1"/>
            </p:cNvSpPr>
            <p:nvPr/>
          </p:nvSpPr>
          <p:spPr bwMode="auto">
            <a:xfrm>
              <a:off x="6858207" y="3448371"/>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3" name="正方形/長方形 171"/>
            <p:cNvSpPr>
              <a:spLocks noChangeArrowheads="1"/>
            </p:cNvSpPr>
            <p:nvPr/>
          </p:nvSpPr>
          <p:spPr bwMode="auto">
            <a:xfrm>
              <a:off x="6858207" y="3524255"/>
              <a:ext cx="450097" cy="75883"/>
            </a:xfrm>
            <a:prstGeom prst="rect">
              <a:avLst/>
            </a:prstGeom>
            <a:solidFill>
              <a:srgbClr val="008000"/>
            </a:solid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294" name="グループ化 2293"/>
          <p:cNvGrpSpPr/>
          <p:nvPr/>
        </p:nvGrpSpPr>
        <p:grpSpPr>
          <a:xfrm>
            <a:off x="7006101" y="2297980"/>
            <a:ext cx="450097" cy="455300"/>
            <a:chOff x="5508104" y="3144838"/>
            <a:chExt cx="450097" cy="455300"/>
          </a:xfrm>
          <a:solidFill>
            <a:srgbClr val="1E821E"/>
          </a:solidFill>
        </p:grpSpPr>
        <p:sp>
          <p:nvSpPr>
            <p:cNvPr id="2295" name="正方形/長方形 171"/>
            <p:cNvSpPr>
              <a:spLocks noChangeArrowheads="1"/>
            </p:cNvSpPr>
            <p:nvPr/>
          </p:nvSpPr>
          <p:spPr bwMode="auto">
            <a:xfrm>
              <a:off x="5508104" y="314483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6" name="正方形/長方形 171"/>
            <p:cNvSpPr>
              <a:spLocks noChangeArrowheads="1"/>
            </p:cNvSpPr>
            <p:nvPr/>
          </p:nvSpPr>
          <p:spPr bwMode="auto">
            <a:xfrm>
              <a:off x="5508104" y="322072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7" name="正方形/長方形 171"/>
            <p:cNvSpPr>
              <a:spLocks noChangeArrowheads="1"/>
            </p:cNvSpPr>
            <p:nvPr/>
          </p:nvSpPr>
          <p:spPr bwMode="auto">
            <a:xfrm>
              <a:off x="5508104" y="329660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8" name="正方形/長方形 171"/>
            <p:cNvSpPr>
              <a:spLocks noChangeArrowheads="1"/>
            </p:cNvSpPr>
            <p:nvPr/>
          </p:nvSpPr>
          <p:spPr bwMode="auto">
            <a:xfrm>
              <a:off x="5508104" y="337248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299" name="正方形/長方形 171"/>
            <p:cNvSpPr>
              <a:spLocks noChangeArrowheads="1"/>
            </p:cNvSpPr>
            <p:nvPr/>
          </p:nvSpPr>
          <p:spPr bwMode="auto">
            <a:xfrm>
              <a:off x="5508104" y="344837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300" name="正方形/長方形 171"/>
            <p:cNvSpPr>
              <a:spLocks noChangeArrowheads="1"/>
            </p:cNvSpPr>
            <p:nvPr/>
          </p:nvSpPr>
          <p:spPr bwMode="auto">
            <a:xfrm>
              <a:off x="5508104" y="352425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grpSp>
        <p:nvGrpSpPr>
          <p:cNvPr id="2301" name="グループ化 2300"/>
          <p:cNvGrpSpPr/>
          <p:nvPr/>
        </p:nvGrpSpPr>
        <p:grpSpPr>
          <a:xfrm>
            <a:off x="5396661" y="2281355"/>
            <a:ext cx="450097" cy="455300"/>
            <a:chOff x="7308304" y="3144838"/>
            <a:chExt cx="450097" cy="455300"/>
          </a:xfrm>
          <a:solidFill>
            <a:srgbClr val="1E821E"/>
          </a:solidFill>
        </p:grpSpPr>
        <p:sp>
          <p:nvSpPr>
            <p:cNvPr id="2302" name="正方形/長方形 171"/>
            <p:cNvSpPr>
              <a:spLocks noChangeArrowheads="1"/>
            </p:cNvSpPr>
            <p:nvPr/>
          </p:nvSpPr>
          <p:spPr bwMode="auto">
            <a:xfrm>
              <a:off x="7308304" y="314483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303" name="正方形/長方形 171"/>
            <p:cNvSpPr>
              <a:spLocks noChangeArrowheads="1"/>
            </p:cNvSpPr>
            <p:nvPr/>
          </p:nvSpPr>
          <p:spPr bwMode="auto">
            <a:xfrm>
              <a:off x="7308304" y="322072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304" name="正方形/長方形 171"/>
            <p:cNvSpPr>
              <a:spLocks noChangeArrowheads="1"/>
            </p:cNvSpPr>
            <p:nvPr/>
          </p:nvSpPr>
          <p:spPr bwMode="auto">
            <a:xfrm>
              <a:off x="7308304" y="329660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305" name="正方形/長方形 171"/>
            <p:cNvSpPr>
              <a:spLocks noChangeArrowheads="1"/>
            </p:cNvSpPr>
            <p:nvPr/>
          </p:nvSpPr>
          <p:spPr bwMode="auto">
            <a:xfrm>
              <a:off x="7308304" y="3372488"/>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306" name="正方形/長方形 171"/>
            <p:cNvSpPr>
              <a:spLocks noChangeArrowheads="1"/>
            </p:cNvSpPr>
            <p:nvPr/>
          </p:nvSpPr>
          <p:spPr bwMode="auto">
            <a:xfrm>
              <a:off x="7308304" y="3448371"/>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sp>
          <p:nvSpPr>
            <p:cNvPr id="2307" name="正方形/長方形 171"/>
            <p:cNvSpPr>
              <a:spLocks noChangeArrowheads="1"/>
            </p:cNvSpPr>
            <p:nvPr/>
          </p:nvSpPr>
          <p:spPr bwMode="auto">
            <a:xfrm>
              <a:off x="7308304" y="3524255"/>
              <a:ext cx="450097" cy="75883"/>
            </a:xfrm>
            <a:prstGeom prst="rect">
              <a:avLst/>
            </a:prstGeom>
            <a:grpFill/>
            <a:ln w="952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anchor="ctr"/>
            <a:lstStyle/>
            <a:p>
              <a:pPr algn="ctr" fontAlgn="ctr">
                <a:defRPr/>
              </a:pPr>
              <a:endParaRPr lang="ja-JP" altLang="en-US" dirty="0">
                <a:solidFill>
                  <a:srgbClr val="000000"/>
                </a:solidFill>
                <a:latin typeface="HGP創英角ﾎﾟｯﾌﾟ体" panose="040B0A00000000000000" pitchFamily="50" charset="-128"/>
                <a:ea typeface="HGP創英角ﾎﾟｯﾌﾟ体" panose="040B0A00000000000000" pitchFamily="50" charset="-128"/>
              </a:endParaRPr>
            </a:p>
          </p:txBody>
        </p:sp>
      </p:grpSp>
      <p:sp>
        <p:nvSpPr>
          <p:cNvPr id="418" name="正方形/長方形 417"/>
          <p:cNvSpPr/>
          <p:nvPr/>
        </p:nvSpPr>
        <p:spPr>
          <a:xfrm>
            <a:off x="8473343" y="5545262"/>
            <a:ext cx="966657" cy="338112"/>
          </a:xfrm>
          <a:prstGeom prst="rect">
            <a:avLst/>
          </a:prstGeom>
          <a:solidFill>
            <a:srgbClr val="FF000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19" name="正方形/長方形 418"/>
          <p:cNvSpPr/>
          <p:nvPr/>
        </p:nvSpPr>
        <p:spPr>
          <a:xfrm>
            <a:off x="8473343" y="4441244"/>
            <a:ext cx="966657" cy="338112"/>
          </a:xfrm>
          <a:prstGeom prst="rect">
            <a:avLst/>
          </a:prstGeom>
          <a:solidFill>
            <a:schemeClr val="accent6">
              <a:lumMod val="7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20" name="正方形/長方形 419"/>
          <p:cNvSpPr/>
          <p:nvPr/>
        </p:nvSpPr>
        <p:spPr>
          <a:xfrm>
            <a:off x="8491179" y="3317219"/>
            <a:ext cx="966657" cy="338112"/>
          </a:xfrm>
          <a:prstGeom prst="rect">
            <a:avLst/>
          </a:prstGeom>
          <a:solidFill>
            <a:srgbClr val="0066FF"/>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27" name="正方形/長方形 426"/>
          <p:cNvSpPr/>
          <p:nvPr/>
        </p:nvSpPr>
        <p:spPr>
          <a:xfrm>
            <a:off x="8505896" y="2216909"/>
            <a:ext cx="966657" cy="338112"/>
          </a:xfrm>
          <a:prstGeom prst="rect">
            <a:avLst/>
          </a:prstGeom>
          <a:solidFill>
            <a:srgbClr val="00B05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37" name="下矢印 6"/>
          <p:cNvSpPr>
            <a:spLocks noChangeArrowheads="1"/>
          </p:cNvSpPr>
          <p:nvPr/>
        </p:nvSpPr>
        <p:spPr bwMode="auto">
          <a:xfrm rot="5400000">
            <a:off x="9947720" y="3469325"/>
            <a:ext cx="203200" cy="428579"/>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UD デジタル 教科書体 NK-B" panose="02020700000000000000" pitchFamily="18" charset="-128"/>
              <a:ea typeface="UD デジタル 教科書体 NK-B" panose="02020700000000000000" pitchFamily="18" charset="-128"/>
            </a:endParaRPr>
          </a:p>
        </p:txBody>
      </p:sp>
      <p:sp>
        <p:nvSpPr>
          <p:cNvPr id="438" name="下矢印 6"/>
          <p:cNvSpPr>
            <a:spLocks noChangeArrowheads="1"/>
          </p:cNvSpPr>
          <p:nvPr/>
        </p:nvSpPr>
        <p:spPr bwMode="auto">
          <a:xfrm rot="16200000">
            <a:off x="9860367" y="4530489"/>
            <a:ext cx="203200" cy="384955"/>
          </a:xfrm>
          <a:prstGeom prst="downArrow">
            <a:avLst>
              <a:gd name="adj1" fmla="val 50000"/>
              <a:gd name="adj2" fmla="val 49741"/>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UD デジタル 教科書体 NK-B" panose="02020700000000000000" pitchFamily="18" charset="-128"/>
              <a:ea typeface="UD デジタル 教科書体 NK-B" panose="02020700000000000000" pitchFamily="18" charset="-128"/>
            </a:endParaRPr>
          </a:p>
        </p:txBody>
      </p:sp>
      <p:sp>
        <p:nvSpPr>
          <p:cNvPr id="440" name="下矢印 6"/>
          <p:cNvSpPr>
            <a:spLocks noChangeArrowheads="1"/>
          </p:cNvSpPr>
          <p:nvPr/>
        </p:nvSpPr>
        <p:spPr bwMode="auto">
          <a:xfrm rot="16200000">
            <a:off x="6817168" y="5229514"/>
            <a:ext cx="203200" cy="925455"/>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p>
        </p:txBody>
      </p:sp>
      <p:sp>
        <p:nvSpPr>
          <p:cNvPr id="445" name="下矢印 6"/>
          <p:cNvSpPr>
            <a:spLocks noChangeArrowheads="1"/>
          </p:cNvSpPr>
          <p:nvPr/>
        </p:nvSpPr>
        <p:spPr bwMode="auto">
          <a:xfrm rot="5400000">
            <a:off x="10376299" y="3469325"/>
            <a:ext cx="203200" cy="428579"/>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UD デジタル 教科書体 NK-B" panose="02020700000000000000" pitchFamily="18" charset="-128"/>
              <a:ea typeface="UD デジタル 教科書体 NK-B" panose="02020700000000000000" pitchFamily="18" charset="-128"/>
            </a:endParaRPr>
          </a:p>
        </p:txBody>
      </p:sp>
      <p:sp>
        <p:nvSpPr>
          <p:cNvPr id="446" name="下矢印 6"/>
          <p:cNvSpPr>
            <a:spLocks noChangeArrowheads="1"/>
          </p:cNvSpPr>
          <p:nvPr/>
        </p:nvSpPr>
        <p:spPr bwMode="auto">
          <a:xfrm rot="16200000">
            <a:off x="10245323" y="4530489"/>
            <a:ext cx="203200" cy="384955"/>
          </a:xfrm>
          <a:prstGeom prst="downArrow">
            <a:avLst>
              <a:gd name="adj1" fmla="val 50000"/>
              <a:gd name="adj2" fmla="val 49741"/>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UD デジタル 教科書体 NK-B" panose="02020700000000000000" pitchFamily="18" charset="-128"/>
              <a:ea typeface="UD デジタル 教科書体 NK-B" panose="02020700000000000000" pitchFamily="18" charset="-128"/>
            </a:endParaRPr>
          </a:p>
        </p:txBody>
      </p:sp>
      <p:sp>
        <p:nvSpPr>
          <p:cNvPr id="447" name="下矢印 6"/>
          <p:cNvSpPr>
            <a:spLocks noChangeArrowheads="1"/>
          </p:cNvSpPr>
          <p:nvPr/>
        </p:nvSpPr>
        <p:spPr bwMode="auto">
          <a:xfrm rot="16200000">
            <a:off x="9475410" y="4534827"/>
            <a:ext cx="203200" cy="384955"/>
          </a:xfrm>
          <a:prstGeom prst="downArrow">
            <a:avLst>
              <a:gd name="adj1" fmla="val 50000"/>
              <a:gd name="adj2" fmla="val 49741"/>
            </a:avLst>
          </a:prstGeom>
          <a:solidFill>
            <a:srgbClr val="FFC000"/>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UD デジタル 教科書体 NK-B" panose="02020700000000000000" pitchFamily="18" charset="-128"/>
              <a:ea typeface="UD デジタル 教科書体 NK-B" panose="02020700000000000000" pitchFamily="18" charset="-128"/>
            </a:endParaRPr>
          </a:p>
        </p:txBody>
      </p:sp>
      <p:sp>
        <p:nvSpPr>
          <p:cNvPr id="448" name="下矢印 6"/>
          <p:cNvSpPr>
            <a:spLocks noChangeArrowheads="1"/>
          </p:cNvSpPr>
          <p:nvPr/>
        </p:nvSpPr>
        <p:spPr bwMode="auto">
          <a:xfrm rot="5400000">
            <a:off x="10804878" y="3469325"/>
            <a:ext cx="203200" cy="428579"/>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latin typeface="UD デジタル 教科書体 NK-B" panose="02020700000000000000" pitchFamily="18" charset="-128"/>
              <a:ea typeface="UD デジタル 教科書体 NK-B" panose="02020700000000000000" pitchFamily="18" charset="-128"/>
            </a:endParaRPr>
          </a:p>
        </p:txBody>
      </p:sp>
      <p:sp>
        <p:nvSpPr>
          <p:cNvPr id="450" name="正方形/長方形 449"/>
          <p:cNvSpPr/>
          <p:nvPr/>
        </p:nvSpPr>
        <p:spPr>
          <a:xfrm>
            <a:off x="9120336" y="3869954"/>
            <a:ext cx="1636987" cy="400110"/>
          </a:xfrm>
          <a:prstGeom prst="rect">
            <a:avLst/>
          </a:prstGeom>
        </p:spPr>
        <p:txBody>
          <a:bodyPr wrap="none">
            <a:spAutoFit/>
          </a:bodyPr>
          <a:lstStyle/>
          <a:p>
            <a:r>
              <a:rPr lang="en-US" altLang="ja-JP" sz="2000" b="1" dirty="0">
                <a:latin typeface="UD デジタル 教科書体 NK-B" panose="02020700000000000000" pitchFamily="18" charset="-128"/>
                <a:ea typeface="UD デジタル 教科書体 NK-B" panose="02020700000000000000" pitchFamily="18" charset="-128"/>
              </a:rPr>
              <a:t>PREFETCH</a:t>
            </a: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451" name="正方形/長方形 450"/>
          <p:cNvSpPr/>
          <p:nvPr/>
        </p:nvSpPr>
        <p:spPr>
          <a:xfrm>
            <a:off x="9620410" y="4261587"/>
            <a:ext cx="1085554" cy="400110"/>
          </a:xfrm>
          <a:prstGeom prst="rect">
            <a:avLst/>
          </a:prstGeom>
        </p:spPr>
        <p:txBody>
          <a:bodyPr wrap="none">
            <a:spAutoFit/>
          </a:bodyPr>
          <a:lstStyle/>
          <a:p>
            <a:r>
              <a:rPr lang="en-US" altLang="ja-JP" sz="2000" b="1" dirty="0">
                <a:latin typeface="UD デジタル 教科書体 NK-B" panose="02020700000000000000" pitchFamily="18" charset="-128"/>
                <a:ea typeface="UD デジタル 教科書体 NK-B" panose="02020700000000000000" pitchFamily="18" charset="-128"/>
              </a:rPr>
              <a:t>DRAIN</a:t>
            </a:r>
            <a:endParaRPr lang="ja-JP" altLang="en-US" sz="2000" dirty="0">
              <a:latin typeface="UD デジタル 教科書体 NK-B" panose="02020700000000000000" pitchFamily="18" charset="-128"/>
              <a:ea typeface="UD デジタル 教科書体 NK-B" panose="02020700000000000000" pitchFamily="18" charset="-128"/>
            </a:endParaRPr>
          </a:p>
        </p:txBody>
      </p:sp>
      <p:sp>
        <p:nvSpPr>
          <p:cNvPr id="365" name="正方形/長方形 364"/>
          <p:cNvSpPr/>
          <p:nvPr/>
        </p:nvSpPr>
        <p:spPr>
          <a:xfrm>
            <a:off x="7276134" y="3147068"/>
            <a:ext cx="607859" cy="461665"/>
          </a:xfrm>
          <a:prstGeom prst="rect">
            <a:avLst/>
          </a:prstGeom>
        </p:spPr>
        <p:txBody>
          <a:bodyPr wrap="none">
            <a:spAutoFit/>
          </a:bodyPr>
          <a:lstStyle/>
          <a:p>
            <a:r>
              <a:rPr lang="en-US" altLang="ja-JP" sz="2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PE</a:t>
            </a:r>
            <a:endParaRPr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366" name="正方形/長方形 365"/>
          <p:cNvSpPr/>
          <p:nvPr/>
        </p:nvSpPr>
        <p:spPr>
          <a:xfrm>
            <a:off x="7272843" y="4240860"/>
            <a:ext cx="607859" cy="461665"/>
          </a:xfrm>
          <a:prstGeom prst="rect">
            <a:avLst/>
          </a:prstGeom>
        </p:spPr>
        <p:txBody>
          <a:bodyPr wrap="none">
            <a:spAutoFit/>
          </a:bodyPr>
          <a:lstStyle/>
          <a:p>
            <a:r>
              <a:rPr lang="en-US" altLang="ja-JP" sz="2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PE</a:t>
            </a:r>
            <a:endParaRPr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367" name="正方形/長方形 366"/>
          <p:cNvSpPr/>
          <p:nvPr/>
        </p:nvSpPr>
        <p:spPr>
          <a:xfrm>
            <a:off x="5634462" y="3145371"/>
            <a:ext cx="607859" cy="461665"/>
          </a:xfrm>
          <a:prstGeom prst="rect">
            <a:avLst/>
          </a:prstGeom>
        </p:spPr>
        <p:txBody>
          <a:bodyPr wrap="none">
            <a:spAutoFit/>
          </a:bodyPr>
          <a:lstStyle/>
          <a:p>
            <a:r>
              <a:rPr lang="en-US" altLang="ja-JP" sz="2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PE</a:t>
            </a:r>
            <a:endParaRPr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368" name="正方形/長方形 367"/>
          <p:cNvSpPr/>
          <p:nvPr/>
        </p:nvSpPr>
        <p:spPr>
          <a:xfrm>
            <a:off x="5631171" y="4239163"/>
            <a:ext cx="607859" cy="461665"/>
          </a:xfrm>
          <a:prstGeom prst="rect">
            <a:avLst/>
          </a:prstGeom>
        </p:spPr>
        <p:txBody>
          <a:bodyPr wrap="none">
            <a:spAutoFit/>
          </a:bodyPr>
          <a:lstStyle/>
          <a:p>
            <a:r>
              <a:rPr lang="en-US" altLang="ja-JP" sz="2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PE</a:t>
            </a:r>
            <a:endParaRPr lang="ja-JP" altLang="en-US" sz="1400" dirty="0">
              <a:latin typeface="UD デジタル 教科書体 NK-B" panose="02020700000000000000" pitchFamily="18" charset="-128"/>
              <a:ea typeface="UD デジタル 教科書体 NK-B" panose="02020700000000000000" pitchFamily="18" charset="-128"/>
            </a:endParaRPr>
          </a:p>
        </p:txBody>
      </p:sp>
      <p:sp>
        <p:nvSpPr>
          <p:cNvPr id="39" name="正方形/長方形 38">
            <a:extLst>
              <a:ext uri="{FF2B5EF4-FFF2-40B4-BE49-F238E27FC236}">
                <a16:creationId xmlns:a16="http://schemas.microsoft.com/office/drawing/2014/main" id="{EE72FB97-E593-CE06-3442-680BB48F1BBF}"/>
              </a:ext>
            </a:extLst>
          </p:cNvPr>
          <p:cNvSpPr/>
          <p:nvPr/>
        </p:nvSpPr>
        <p:spPr>
          <a:xfrm>
            <a:off x="8544272" y="5618208"/>
            <a:ext cx="966657" cy="338112"/>
          </a:xfrm>
          <a:prstGeom prst="rect">
            <a:avLst/>
          </a:prstGeom>
          <a:solidFill>
            <a:srgbClr val="FF000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0" name="正方形/長方形 39">
            <a:extLst>
              <a:ext uri="{FF2B5EF4-FFF2-40B4-BE49-F238E27FC236}">
                <a16:creationId xmlns:a16="http://schemas.microsoft.com/office/drawing/2014/main" id="{ED00B7AA-64B3-F030-AC8E-F23CA9A43BCE}"/>
              </a:ext>
            </a:extLst>
          </p:cNvPr>
          <p:cNvSpPr/>
          <p:nvPr/>
        </p:nvSpPr>
        <p:spPr>
          <a:xfrm>
            <a:off x="8544272" y="4519800"/>
            <a:ext cx="966657" cy="338112"/>
          </a:xfrm>
          <a:prstGeom prst="rect">
            <a:avLst/>
          </a:prstGeom>
          <a:solidFill>
            <a:schemeClr val="accent6">
              <a:lumMod val="7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1" name="正方形/長方形 40">
            <a:extLst>
              <a:ext uri="{FF2B5EF4-FFF2-40B4-BE49-F238E27FC236}">
                <a16:creationId xmlns:a16="http://schemas.microsoft.com/office/drawing/2014/main" id="{1FBB4E92-6CCC-7330-A009-804E8031D9B7}"/>
              </a:ext>
            </a:extLst>
          </p:cNvPr>
          <p:cNvSpPr/>
          <p:nvPr/>
        </p:nvSpPr>
        <p:spPr>
          <a:xfrm>
            <a:off x="8562108" y="3394851"/>
            <a:ext cx="966657" cy="338112"/>
          </a:xfrm>
          <a:prstGeom prst="rect">
            <a:avLst/>
          </a:prstGeom>
          <a:solidFill>
            <a:srgbClr val="0066FF"/>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2" name="正方形/長方形 41">
            <a:extLst>
              <a:ext uri="{FF2B5EF4-FFF2-40B4-BE49-F238E27FC236}">
                <a16:creationId xmlns:a16="http://schemas.microsoft.com/office/drawing/2014/main" id="{92BD01DF-5A45-B693-5F36-2527C3DBB2E7}"/>
              </a:ext>
            </a:extLst>
          </p:cNvPr>
          <p:cNvSpPr/>
          <p:nvPr/>
        </p:nvSpPr>
        <p:spPr>
          <a:xfrm>
            <a:off x="8576825" y="2294541"/>
            <a:ext cx="966657" cy="338112"/>
          </a:xfrm>
          <a:prstGeom prst="rect">
            <a:avLst/>
          </a:prstGeom>
          <a:solidFill>
            <a:srgbClr val="00B05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3" name="正方形/長方形 42">
            <a:extLst>
              <a:ext uri="{FF2B5EF4-FFF2-40B4-BE49-F238E27FC236}">
                <a16:creationId xmlns:a16="http://schemas.microsoft.com/office/drawing/2014/main" id="{92107D6D-CEEA-DBAA-06D4-BB4EFA989B87}"/>
              </a:ext>
            </a:extLst>
          </p:cNvPr>
          <p:cNvSpPr/>
          <p:nvPr/>
        </p:nvSpPr>
        <p:spPr>
          <a:xfrm>
            <a:off x="8615201" y="5695840"/>
            <a:ext cx="966657" cy="338112"/>
          </a:xfrm>
          <a:prstGeom prst="rect">
            <a:avLst/>
          </a:prstGeom>
          <a:solidFill>
            <a:srgbClr val="FF000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4" name="正方形/長方形 43">
            <a:extLst>
              <a:ext uri="{FF2B5EF4-FFF2-40B4-BE49-F238E27FC236}">
                <a16:creationId xmlns:a16="http://schemas.microsoft.com/office/drawing/2014/main" id="{59853ACF-5521-6703-2DAA-41808031AC53}"/>
              </a:ext>
            </a:extLst>
          </p:cNvPr>
          <p:cNvSpPr/>
          <p:nvPr/>
        </p:nvSpPr>
        <p:spPr>
          <a:xfrm>
            <a:off x="8615201" y="4597432"/>
            <a:ext cx="966657" cy="338112"/>
          </a:xfrm>
          <a:prstGeom prst="rect">
            <a:avLst/>
          </a:prstGeom>
          <a:solidFill>
            <a:schemeClr val="accent6">
              <a:lumMod val="7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5" name="正方形/長方形 44">
            <a:extLst>
              <a:ext uri="{FF2B5EF4-FFF2-40B4-BE49-F238E27FC236}">
                <a16:creationId xmlns:a16="http://schemas.microsoft.com/office/drawing/2014/main" id="{CE069525-B41C-B247-5E5B-EBDADB0F862A}"/>
              </a:ext>
            </a:extLst>
          </p:cNvPr>
          <p:cNvSpPr/>
          <p:nvPr/>
        </p:nvSpPr>
        <p:spPr>
          <a:xfrm>
            <a:off x="8633037" y="3472483"/>
            <a:ext cx="966657" cy="338112"/>
          </a:xfrm>
          <a:prstGeom prst="rect">
            <a:avLst/>
          </a:prstGeom>
          <a:solidFill>
            <a:srgbClr val="0066FF"/>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6" name="正方形/長方形 45">
            <a:extLst>
              <a:ext uri="{FF2B5EF4-FFF2-40B4-BE49-F238E27FC236}">
                <a16:creationId xmlns:a16="http://schemas.microsoft.com/office/drawing/2014/main" id="{1A5837F0-A8AA-F662-FAC3-0B8043C7A3E0}"/>
              </a:ext>
            </a:extLst>
          </p:cNvPr>
          <p:cNvSpPr/>
          <p:nvPr/>
        </p:nvSpPr>
        <p:spPr>
          <a:xfrm>
            <a:off x="8647754" y="2372173"/>
            <a:ext cx="966657" cy="338112"/>
          </a:xfrm>
          <a:prstGeom prst="rect">
            <a:avLst/>
          </a:prstGeom>
          <a:solidFill>
            <a:srgbClr val="00B05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ja-JP"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47" name="正方形/長方形 46">
            <a:extLst>
              <a:ext uri="{FF2B5EF4-FFF2-40B4-BE49-F238E27FC236}">
                <a16:creationId xmlns:a16="http://schemas.microsoft.com/office/drawing/2014/main" id="{322DDE6F-0DC1-E868-A934-EC44EFCA7B2D}"/>
              </a:ext>
            </a:extLst>
          </p:cNvPr>
          <p:cNvSpPr/>
          <p:nvPr/>
        </p:nvSpPr>
        <p:spPr>
          <a:xfrm>
            <a:off x="8686130" y="5773472"/>
            <a:ext cx="966657" cy="338112"/>
          </a:xfrm>
          <a:prstGeom prst="rect">
            <a:avLst/>
          </a:prstGeom>
          <a:solidFill>
            <a:srgbClr val="FF000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IF</a:t>
            </a:r>
          </a:p>
        </p:txBody>
      </p:sp>
      <p:sp>
        <p:nvSpPr>
          <p:cNvPr id="48" name="正方形/長方形 47">
            <a:extLst>
              <a:ext uri="{FF2B5EF4-FFF2-40B4-BE49-F238E27FC236}">
                <a16:creationId xmlns:a16="http://schemas.microsoft.com/office/drawing/2014/main" id="{E7E9B2FC-F986-7B04-D040-E80CC96330C7}"/>
              </a:ext>
            </a:extLst>
          </p:cNvPr>
          <p:cNvSpPr/>
          <p:nvPr/>
        </p:nvSpPr>
        <p:spPr>
          <a:xfrm>
            <a:off x="8686130" y="4675064"/>
            <a:ext cx="966657" cy="338112"/>
          </a:xfrm>
          <a:prstGeom prst="rect">
            <a:avLst/>
          </a:prstGeom>
          <a:solidFill>
            <a:schemeClr val="accent6">
              <a:lumMod val="75000"/>
            </a:schemeClr>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IF</a:t>
            </a:r>
          </a:p>
        </p:txBody>
      </p:sp>
      <p:sp>
        <p:nvSpPr>
          <p:cNvPr id="49" name="正方形/長方形 48">
            <a:extLst>
              <a:ext uri="{FF2B5EF4-FFF2-40B4-BE49-F238E27FC236}">
                <a16:creationId xmlns:a16="http://schemas.microsoft.com/office/drawing/2014/main" id="{F317A38A-98FE-E3CA-04F7-135AEF4CF748}"/>
              </a:ext>
            </a:extLst>
          </p:cNvPr>
          <p:cNvSpPr/>
          <p:nvPr/>
        </p:nvSpPr>
        <p:spPr>
          <a:xfrm>
            <a:off x="8703966" y="3550115"/>
            <a:ext cx="966657" cy="338112"/>
          </a:xfrm>
          <a:prstGeom prst="rect">
            <a:avLst/>
          </a:prstGeom>
          <a:solidFill>
            <a:srgbClr val="0066FF"/>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IF</a:t>
            </a:r>
          </a:p>
        </p:txBody>
      </p:sp>
      <p:sp>
        <p:nvSpPr>
          <p:cNvPr id="50" name="正方形/長方形 49">
            <a:extLst>
              <a:ext uri="{FF2B5EF4-FFF2-40B4-BE49-F238E27FC236}">
                <a16:creationId xmlns:a16="http://schemas.microsoft.com/office/drawing/2014/main" id="{B2AEA645-5173-4BF5-3C73-6922CAEA0DA5}"/>
              </a:ext>
            </a:extLst>
          </p:cNvPr>
          <p:cNvSpPr/>
          <p:nvPr/>
        </p:nvSpPr>
        <p:spPr>
          <a:xfrm>
            <a:off x="8718683" y="2449805"/>
            <a:ext cx="966657" cy="338112"/>
          </a:xfrm>
          <a:prstGeom prst="rect">
            <a:avLst/>
          </a:prstGeom>
          <a:solidFill>
            <a:srgbClr val="00B050"/>
          </a:solidFill>
          <a:ln w="9525"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bg1"/>
                </a:solidFill>
                <a:latin typeface="UD デジタル 教科書体 NK-B" panose="02020700000000000000" pitchFamily="18" charset="-128"/>
                <a:ea typeface="UD デジタル 教科書体 NK-B" panose="02020700000000000000" pitchFamily="18" charset="-128"/>
              </a:rPr>
              <a:t>IF</a:t>
            </a:r>
          </a:p>
        </p:txBody>
      </p:sp>
      <p:sp>
        <p:nvSpPr>
          <p:cNvPr id="3" name="下矢印 6">
            <a:extLst>
              <a:ext uri="{FF2B5EF4-FFF2-40B4-BE49-F238E27FC236}">
                <a16:creationId xmlns:a16="http://schemas.microsoft.com/office/drawing/2014/main" id="{839308D7-5004-6B49-3B12-CD47FDEE1204}"/>
              </a:ext>
            </a:extLst>
          </p:cNvPr>
          <p:cNvSpPr>
            <a:spLocks noChangeArrowheads="1"/>
          </p:cNvSpPr>
          <p:nvPr/>
        </p:nvSpPr>
        <p:spPr bwMode="auto">
          <a:xfrm rot="5400000">
            <a:off x="7996623" y="2042593"/>
            <a:ext cx="203200" cy="925455"/>
          </a:xfrm>
          <a:prstGeom prst="downArrow">
            <a:avLst>
              <a:gd name="adj1" fmla="val 50000"/>
              <a:gd name="adj2" fmla="val 49741"/>
            </a:avLst>
          </a:prstGeom>
          <a:solidFill>
            <a:srgbClr val="54FF47"/>
          </a:solidFill>
          <a:ln w="9525" algn="ctr">
            <a:solidFill>
              <a:schemeClr val="tx1"/>
            </a:solidFill>
            <a:round/>
            <a:headEnd/>
            <a:tailEnd/>
          </a:ln>
        </p:spPr>
        <p:txBody>
          <a:bodyPr/>
          <a:lstStyle/>
          <a:p>
            <a:pPr>
              <a:buClr>
                <a:srgbClr val="000000"/>
              </a:buClr>
              <a:buSzPct val="100000"/>
              <a:buFont typeface="Times New Roman" pitchFamily="18" charset="0"/>
              <a:buNone/>
            </a:pPr>
            <a:endParaRPr kumimoji="0" lang="ja-JP" altLang="en-US" dirty="0"/>
          </a:p>
        </p:txBody>
      </p:sp>
      <p:sp>
        <p:nvSpPr>
          <p:cNvPr id="8" name="吹き出し: 角を丸めた四角形 7">
            <a:extLst>
              <a:ext uri="{FF2B5EF4-FFF2-40B4-BE49-F238E27FC236}">
                <a16:creationId xmlns:a16="http://schemas.microsoft.com/office/drawing/2014/main" id="{489CDC94-370C-1E36-9644-721F0E7A9771}"/>
              </a:ext>
            </a:extLst>
          </p:cNvPr>
          <p:cNvSpPr/>
          <p:nvPr/>
        </p:nvSpPr>
        <p:spPr>
          <a:xfrm>
            <a:off x="1130139" y="841919"/>
            <a:ext cx="10020803" cy="345664"/>
          </a:xfrm>
          <a:prstGeom prst="wedgeRoundRectCallout">
            <a:avLst>
              <a:gd name="adj1" fmla="val 21464"/>
              <a:gd name="adj2" fmla="val 194866"/>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主記憶領域を７６８０カ所の</a:t>
            </a:r>
            <a:r>
              <a:rPr lang="en-US" altLang="ja-JP"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128</a:t>
            </a:r>
            <a:r>
              <a:rPr lang="ja-JP" altLang="en-US"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～５１２</a:t>
            </a:r>
            <a:r>
              <a:rPr lang="en-US" altLang="ja-JP"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KB</a:t>
            </a:r>
            <a:r>
              <a:rPr lang="ja-JP" altLang="en-US"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キャッシュメモリに写像、流水の如く連続パイプライン処理</a:t>
            </a:r>
            <a:endParaRPr lang="en-US" altLang="ja-JP" b="1" dirty="0">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4" name="対角する 2 つの角を切り取った四角形 179">
            <a:extLst>
              <a:ext uri="{FF2B5EF4-FFF2-40B4-BE49-F238E27FC236}">
                <a16:creationId xmlns:a16="http://schemas.microsoft.com/office/drawing/2014/main" id="{7C50CA70-0785-B92E-F5F6-49A91E89836E}"/>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発見後、改めて</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rPr>
              <a:t>の説明手順は無数、データ流から入るなら</a:t>
            </a:r>
            <a:endParaRPr lang="en-US" sz="2400" b="1" dirty="0">
              <a:solidFill>
                <a:schemeClr val="bg1"/>
              </a:solidFill>
              <a:latin typeface="UD デジタル 教科書体 NK-B" panose="02020700000000000000" pitchFamily="18" charset="-128"/>
              <a:ea typeface="UD デジタル 教科書体 NK-B" panose="02020700000000000000" pitchFamily="18" charset="-128"/>
            </a:endParaRPr>
          </a:p>
        </p:txBody>
      </p:sp>
      <p:sp>
        <p:nvSpPr>
          <p:cNvPr id="7" name="日付プレースホルダー 6">
            <a:extLst>
              <a:ext uri="{FF2B5EF4-FFF2-40B4-BE49-F238E27FC236}">
                <a16:creationId xmlns:a16="http://schemas.microsoft.com/office/drawing/2014/main" id="{E64EE120-5BCB-005B-0001-FB0AD44EE101}"/>
              </a:ext>
            </a:extLst>
          </p:cNvPr>
          <p:cNvSpPr>
            <a:spLocks noGrp="1"/>
          </p:cNvSpPr>
          <p:nvPr>
            <p:ph type="dt" sz="half" idx="10"/>
          </p:nvPr>
        </p:nvSpPr>
        <p:spPr/>
        <p:txBody>
          <a:bodyPr/>
          <a:lstStyle/>
          <a:p>
            <a:r>
              <a:rPr lang="en-US" altLang="ja-JP"/>
              <a:t>20261001</a:t>
            </a:r>
            <a:endParaRPr lang="ja-JP" altLang="en-US" dirty="0"/>
          </a:p>
        </p:txBody>
      </p:sp>
      <p:sp>
        <p:nvSpPr>
          <p:cNvPr id="9" name="スライド番号プレースホルダー 8">
            <a:extLst>
              <a:ext uri="{FF2B5EF4-FFF2-40B4-BE49-F238E27FC236}">
                <a16:creationId xmlns:a16="http://schemas.microsoft.com/office/drawing/2014/main" id="{7F83BBF2-80E5-00D2-C587-FC576C82AEAF}"/>
              </a:ext>
            </a:extLst>
          </p:cNvPr>
          <p:cNvSpPr>
            <a:spLocks noGrp="1"/>
          </p:cNvSpPr>
          <p:nvPr>
            <p:ph type="sldNum" sz="quarter" idx="12"/>
          </p:nvPr>
        </p:nvSpPr>
        <p:spPr/>
        <p:txBody>
          <a:bodyPr/>
          <a:lstStyle/>
          <a:p>
            <a:fld id="{06DC7A49-3CC3-4F3C-B83B-40D6CA7B37EB}" type="slidenum">
              <a:rPr lang="ja-JP" altLang="en-US" smtClean="0"/>
              <a:pPr/>
              <a:t>5</a:t>
            </a:fld>
            <a:endParaRPr lang="ja-JP" altLang="en-US" dirty="0"/>
          </a:p>
        </p:txBody>
      </p:sp>
    </p:spTree>
    <p:extLst>
      <p:ext uri="{BB962C8B-B14F-4D97-AF65-F5344CB8AC3E}">
        <p14:creationId xmlns:p14="http://schemas.microsoft.com/office/powerpoint/2010/main" val="299989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1961"/>
                                        </p:tgtEl>
                                        <p:attrNameLst>
                                          <p:attrName>style.visibility</p:attrName>
                                        </p:attrNameLst>
                                      </p:cBhvr>
                                      <p:to>
                                        <p:strVal val="visible"/>
                                      </p:to>
                                    </p:set>
                                    <p:animEffect transition="in" filter="fade">
                                      <p:cBhvr>
                                        <p:cTn id="7" dur="2000"/>
                                        <p:tgtEl>
                                          <p:spTgt spid="196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1962"/>
                                        </p:tgtEl>
                                        <p:attrNameLst>
                                          <p:attrName>style.visibility</p:attrName>
                                        </p:attrNameLst>
                                      </p:cBhvr>
                                      <p:to>
                                        <p:strVal val="visible"/>
                                      </p:to>
                                    </p:set>
                                    <p:animEffect transition="in" filter="fade">
                                      <p:cBhvr>
                                        <p:cTn id="10" dur="2000"/>
                                        <p:tgtEl>
                                          <p:spTgt spid="1962"/>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1963"/>
                                        </p:tgtEl>
                                        <p:attrNameLst>
                                          <p:attrName>style.visibility</p:attrName>
                                        </p:attrNameLst>
                                      </p:cBhvr>
                                      <p:to>
                                        <p:strVal val="visible"/>
                                      </p:to>
                                    </p:set>
                                    <p:animEffect transition="in" filter="fade">
                                      <p:cBhvr>
                                        <p:cTn id="13" dur="2000"/>
                                        <p:tgtEl>
                                          <p:spTgt spid="1963"/>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1964"/>
                                        </p:tgtEl>
                                        <p:attrNameLst>
                                          <p:attrName>style.visibility</p:attrName>
                                        </p:attrNameLst>
                                      </p:cBhvr>
                                      <p:to>
                                        <p:strVal val="visible"/>
                                      </p:to>
                                    </p:set>
                                    <p:animEffect transition="in" filter="fade">
                                      <p:cBhvr>
                                        <p:cTn id="16" dur="2000"/>
                                        <p:tgtEl>
                                          <p:spTgt spid="1964"/>
                                        </p:tgtEl>
                                      </p:cBhvr>
                                    </p:animEffect>
                                  </p:childTnLst>
                                </p:cTn>
                              </p:par>
                              <p:par>
                                <p:cTn id="1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18" dur="2000" fill="hold"/>
                                        <p:tgtEl>
                                          <p:spTgt spid="1964"/>
                                        </p:tgtEl>
                                        <p:attrNameLst>
                                          <p:attrName>ppt_x</p:attrName>
                                          <p:attrName>ppt_y</p:attrName>
                                        </p:attrNameLst>
                                      </p:cBhvr>
                                      <p:rCtr x="0" y="3148"/>
                                    </p:animMotion>
                                  </p:childTnLst>
                                </p:cTn>
                              </p:par>
                              <p:par>
                                <p:cTn id="1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0" dur="2000" fill="hold"/>
                                        <p:tgtEl>
                                          <p:spTgt spid="1961"/>
                                        </p:tgtEl>
                                        <p:attrNameLst>
                                          <p:attrName>ppt_x</p:attrName>
                                          <p:attrName>ppt_y</p:attrName>
                                        </p:attrNameLst>
                                      </p:cBhvr>
                                      <p:rCtr x="0" y="3148"/>
                                    </p:animMotion>
                                  </p:childTnLst>
                                </p:cTn>
                              </p:par>
                              <p:par>
                                <p:cTn id="2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2" dur="2000" fill="hold"/>
                                        <p:tgtEl>
                                          <p:spTgt spid="1962"/>
                                        </p:tgtEl>
                                        <p:attrNameLst>
                                          <p:attrName>ppt_x</p:attrName>
                                          <p:attrName>ppt_y</p:attrName>
                                        </p:attrNameLst>
                                      </p:cBhvr>
                                      <p:rCtr x="0" y="3148"/>
                                    </p:animMotion>
                                  </p:childTnLst>
                                </p:cTn>
                              </p:par>
                              <p:par>
                                <p:cTn id="2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24" dur="2000" fill="hold"/>
                                        <p:tgtEl>
                                          <p:spTgt spid="1963"/>
                                        </p:tgtEl>
                                        <p:attrNameLst>
                                          <p:attrName>ppt_x</p:attrName>
                                          <p:attrName>ppt_y</p:attrName>
                                        </p:attrNameLst>
                                      </p:cBhvr>
                                      <p:rCtr x="0" y="3148"/>
                                    </p:animMotion>
                                  </p:childTnLst>
                                </p:cTn>
                              </p:par>
                              <p:par>
                                <p:cTn id="25" presetID="10" presetClass="entr" presetSubtype="0" fill="hold" grpId="1" nodeType="withEffect">
                                  <p:stCondLst>
                                    <p:cond delay="0"/>
                                  </p:stCondLst>
                                  <p:childTnLst>
                                    <p:set>
                                      <p:cBhvr>
                                        <p:cTn id="26" dur="1" fill="hold">
                                          <p:stCondLst>
                                            <p:cond delay="0"/>
                                          </p:stCondLst>
                                        </p:cTn>
                                        <p:tgtEl>
                                          <p:spTgt spid="1966"/>
                                        </p:tgtEl>
                                        <p:attrNameLst>
                                          <p:attrName>style.visibility</p:attrName>
                                        </p:attrNameLst>
                                      </p:cBhvr>
                                      <p:to>
                                        <p:strVal val="visible"/>
                                      </p:to>
                                    </p:set>
                                    <p:animEffect transition="in" filter="fade">
                                      <p:cBhvr>
                                        <p:cTn id="27" dur="2000"/>
                                        <p:tgtEl>
                                          <p:spTgt spid="1966"/>
                                        </p:tgtEl>
                                      </p:cBhvr>
                                    </p:animEffect>
                                  </p:childTnLst>
                                </p:cTn>
                              </p:par>
                              <p:par>
                                <p:cTn id="28" presetID="10" presetClass="entr" presetSubtype="0" fill="hold" grpId="1" nodeType="withEffect">
                                  <p:stCondLst>
                                    <p:cond delay="0"/>
                                  </p:stCondLst>
                                  <p:childTnLst>
                                    <p:set>
                                      <p:cBhvr>
                                        <p:cTn id="29" dur="1" fill="hold">
                                          <p:stCondLst>
                                            <p:cond delay="0"/>
                                          </p:stCondLst>
                                        </p:cTn>
                                        <p:tgtEl>
                                          <p:spTgt spid="1967"/>
                                        </p:tgtEl>
                                        <p:attrNameLst>
                                          <p:attrName>style.visibility</p:attrName>
                                        </p:attrNameLst>
                                      </p:cBhvr>
                                      <p:to>
                                        <p:strVal val="visible"/>
                                      </p:to>
                                    </p:set>
                                    <p:animEffect transition="in" filter="fade">
                                      <p:cBhvr>
                                        <p:cTn id="30" dur="2000"/>
                                        <p:tgtEl>
                                          <p:spTgt spid="1967"/>
                                        </p:tgtEl>
                                      </p:cBhvr>
                                    </p:animEffect>
                                  </p:childTnLst>
                                </p:cTn>
                              </p:par>
                              <p:par>
                                <p:cTn id="3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2" dur="2000" fill="hold"/>
                                        <p:tgtEl>
                                          <p:spTgt spid="1966"/>
                                        </p:tgtEl>
                                        <p:attrNameLst>
                                          <p:attrName>ppt_x</p:attrName>
                                          <p:attrName>ppt_y</p:attrName>
                                        </p:attrNameLst>
                                      </p:cBhvr>
                                      <p:rCtr x="0" y="3148"/>
                                    </p:animMotion>
                                  </p:childTnLst>
                                </p:cTn>
                              </p:par>
                              <p:par>
                                <p:cTn id="3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4" dur="2000" fill="hold"/>
                                        <p:tgtEl>
                                          <p:spTgt spid="1967"/>
                                        </p:tgtEl>
                                        <p:attrNameLst>
                                          <p:attrName>ppt_x</p:attrName>
                                          <p:attrName>ppt_y</p:attrName>
                                        </p:attrNameLst>
                                      </p:cBhvr>
                                      <p:rCtr x="0" y="3148"/>
                                    </p:animMotion>
                                  </p:childTnLst>
                                </p:cTn>
                              </p:par>
                              <p:par>
                                <p:cTn id="35" presetID="10" presetClass="entr" presetSubtype="0" fill="hold" grpId="1" nodeType="withEffect">
                                  <p:stCondLst>
                                    <p:cond delay="0"/>
                                  </p:stCondLst>
                                  <p:childTnLst>
                                    <p:set>
                                      <p:cBhvr>
                                        <p:cTn id="36" dur="1" fill="hold">
                                          <p:stCondLst>
                                            <p:cond delay="0"/>
                                          </p:stCondLst>
                                        </p:cTn>
                                        <p:tgtEl>
                                          <p:spTgt spid="1985"/>
                                        </p:tgtEl>
                                        <p:attrNameLst>
                                          <p:attrName>style.visibility</p:attrName>
                                        </p:attrNameLst>
                                      </p:cBhvr>
                                      <p:to>
                                        <p:strVal val="visible"/>
                                      </p:to>
                                    </p:set>
                                    <p:animEffect transition="in" filter="fade">
                                      <p:cBhvr>
                                        <p:cTn id="37" dur="2000"/>
                                        <p:tgtEl>
                                          <p:spTgt spid="1985"/>
                                        </p:tgtEl>
                                      </p:cBhvr>
                                    </p:animEffect>
                                  </p:childTnLst>
                                </p:cTn>
                              </p:par>
                              <p:par>
                                <p:cTn id="38" presetID="42" presetClass="path" presetSubtype="0" repeatCount="indefinite" accel="50000" decel="50000" fill="hold" grpId="0" nodeType="withEffect">
                                  <p:stCondLst>
                                    <p:cond delay="0"/>
                                  </p:stCondLst>
                                  <p:childTnLst>
                                    <p:animMotion origin="layout" path="M 0.00013 -0.05255 L 3.125E-6 2.96296E-6 " pathEditMode="relative" rAng="0" ptsTypes="AA">
                                      <p:cBhvr>
                                        <p:cTn id="39" dur="2000" spd="-100000" fill="hold"/>
                                        <p:tgtEl>
                                          <p:spTgt spid="1985"/>
                                        </p:tgtEl>
                                        <p:attrNameLst>
                                          <p:attrName>ppt_x</p:attrName>
                                          <p:attrName>ppt_y</p:attrName>
                                        </p:attrNameLst>
                                      </p:cBhvr>
                                      <p:rCtr x="-13" y="2616"/>
                                    </p:animMotion>
                                  </p:childTnLst>
                                </p:cTn>
                              </p:par>
                              <p:par>
                                <p:cTn id="40" presetID="10" presetClass="entr" presetSubtype="0" fill="hold" grpId="1" nodeType="withEffect">
                                  <p:stCondLst>
                                    <p:cond delay="0"/>
                                  </p:stCondLst>
                                  <p:childTnLst>
                                    <p:set>
                                      <p:cBhvr>
                                        <p:cTn id="41" dur="1" fill="hold">
                                          <p:stCondLst>
                                            <p:cond delay="0"/>
                                          </p:stCondLst>
                                        </p:cTn>
                                        <p:tgtEl>
                                          <p:spTgt spid="1986"/>
                                        </p:tgtEl>
                                        <p:attrNameLst>
                                          <p:attrName>style.visibility</p:attrName>
                                        </p:attrNameLst>
                                      </p:cBhvr>
                                      <p:to>
                                        <p:strVal val="visible"/>
                                      </p:to>
                                    </p:set>
                                    <p:animEffect transition="in" filter="fade">
                                      <p:cBhvr>
                                        <p:cTn id="42" dur="2000"/>
                                        <p:tgtEl>
                                          <p:spTgt spid="1986"/>
                                        </p:tgtEl>
                                      </p:cBhvr>
                                    </p:animEffect>
                                  </p:childTnLst>
                                </p:cTn>
                              </p:par>
                              <p:par>
                                <p:cTn id="43" presetID="42" presetClass="path" presetSubtype="0" repeatCount="indefinite" accel="50000" decel="50000" fill="hold" grpId="0" nodeType="withEffect">
                                  <p:stCondLst>
                                    <p:cond delay="0"/>
                                  </p:stCondLst>
                                  <p:childTnLst>
                                    <p:animMotion origin="layout" path="M 0.00013 -0.05255 L 3.125E-6 0 " pathEditMode="relative" rAng="0" ptsTypes="AA">
                                      <p:cBhvr>
                                        <p:cTn id="44" dur="2000" spd="-100000" fill="hold"/>
                                        <p:tgtEl>
                                          <p:spTgt spid="1986"/>
                                        </p:tgtEl>
                                        <p:attrNameLst>
                                          <p:attrName>ppt_x</p:attrName>
                                          <p:attrName>ppt_y</p:attrName>
                                        </p:attrNameLst>
                                      </p:cBhvr>
                                      <p:rCtr x="-13" y="2616"/>
                                    </p:animMotion>
                                  </p:childTnLst>
                                </p:cTn>
                              </p:par>
                              <p:par>
                                <p:cTn id="45" presetID="10" presetClass="entr" presetSubtype="0" fill="hold" grpId="1" nodeType="withEffect">
                                  <p:stCondLst>
                                    <p:cond delay="0"/>
                                  </p:stCondLst>
                                  <p:childTnLst>
                                    <p:set>
                                      <p:cBhvr>
                                        <p:cTn id="46" dur="1" fill="hold">
                                          <p:stCondLst>
                                            <p:cond delay="0"/>
                                          </p:stCondLst>
                                        </p:cTn>
                                        <p:tgtEl>
                                          <p:spTgt spid="1987"/>
                                        </p:tgtEl>
                                        <p:attrNameLst>
                                          <p:attrName>style.visibility</p:attrName>
                                        </p:attrNameLst>
                                      </p:cBhvr>
                                      <p:to>
                                        <p:strVal val="visible"/>
                                      </p:to>
                                    </p:set>
                                    <p:animEffect transition="in" filter="fade">
                                      <p:cBhvr>
                                        <p:cTn id="47" dur="2000"/>
                                        <p:tgtEl>
                                          <p:spTgt spid="1987"/>
                                        </p:tgtEl>
                                      </p:cBhvr>
                                    </p:animEffect>
                                  </p:childTnLst>
                                </p:cTn>
                              </p:par>
                              <p:par>
                                <p:cTn id="48" presetID="42" presetClass="path" presetSubtype="0" repeatCount="indefinite" accel="50000" decel="50000" fill="hold" grpId="0" nodeType="withEffect">
                                  <p:stCondLst>
                                    <p:cond delay="0"/>
                                  </p:stCondLst>
                                  <p:childTnLst>
                                    <p:animMotion origin="layout" path="M 0.00013 -0.05254 L 3.125E-6 -2.96296E-6 " pathEditMode="relative" rAng="0" ptsTypes="AA">
                                      <p:cBhvr>
                                        <p:cTn id="49" dur="2000" spd="-100000" fill="hold"/>
                                        <p:tgtEl>
                                          <p:spTgt spid="1987"/>
                                        </p:tgtEl>
                                        <p:attrNameLst>
                                          <p:attrName>ppt_x</p:attrName>
                                          <p:attrName>ppt_y</p:attrName>
                                        </p:attrNameLst>
                                      </p:cBhvr>
                                      <p:rCtr x="-13" y="2616"/>
                                    </p:animMotion>
                                  </p:childTnLst>
                                </p:cTn>
                              </p:par>
                              <p:par>
                                <p:cTn id="50" presetID="10" presetClass="entr" presetSubtype="0" fill="hold" grpId="1" nodeType="withEffect">
                                  <p:stCondLst>
                                    <p:cond delay="0"/>
                                  </p:stCondLst>
                                  <p:childTnLst>
                                    <p:set>
                                      <p:cBhvr>
                                        <p:cTn id="51" dur="1" fill="hold">
                                          <p:stCondLst>
                                            <p:cond delay="0"/>
                                          </p:stCondLst>
                                        </p:cTn>
                                        <p:tgtEl>
                                          <p:spTgt spid="1988"/>
                                        </p:tgtEl>
                                        <p:attrNameLst>
                                          <p:attrName>style.visibility</p:attrName>
                                        </p:attrNameLst>
                                      </p:cBhvr>
                                      <p:to>
                                        <p:strVal val="visible"/>
                                      </p:to>
                                    </p:set>
                                    <p:animEffect transition="in" filter="fade">
                                      <p:cBhvr>
                                        <p:cTn id="52" dur="2000"/>
                                        <p:tgtEl>
                                          <p:spTgt spid="1988"/>
                                        </p:tgtEl>
                                      </p:cBhvr>
                                    </p:animEffect>
                                  </p:childTnLst>
                                </p:cTn>
                              </p:par>
                              <p:par>
                                <p:cTn id="53" presetID="42" presetClass="path" presetSubtype="0" repeatCount="indefinite" accel="50000" decel="50000" fill="hold" grpId="0" nodeType="withEffect">
                                  <p:stCondLst>
                                    <p:cond delay="0"/>
                                  </p:stCondLst>
                                  <p:childTnLst>
                                    <p:animMotion origin="layout" path="M 0.00013 -0.05255 L 3.125E-6 4.07407E-6 " pathEditMode="relative" rAng="0" ptsTypes="AA">
                                      <p:cBhvr>
                                        <p:cTn id="54" dur="2000" spd="-100000" fill="hold"/>
                                        <p:tgtEl>
                                          <p:spTgt spid="1988"/>
                                        </p:tgtEl>
                                        <p:attrNameLst>
                                          <p:attrName>ppt_x</p:attrName>
                                          <p:attrName>ppt_y</p:attrName>
                                        </p:attrNameLst>
                                      </p:cBhvr>
                                      <p:rCtr x="-13" y="2616"/>
                                    </p:animMotion>
                                  </p:childTnLst>
                                </p:cTn>
                              </p:par>
                              <p:par>
                                <p:cTn id="55" presetID="10" presetClass="entr" presetSubtype="0" fill="hold" grpId="1" nodeType="withEffect">
                                  <p:stCondLst>
                                    <p:cond delay="0"/>
                                  </p:stCondLst>
                                  <p:childTnLst>
                                    <p:set>
                                      <p:cBhvr>
                                        <p:cTn id="56" dur="1" fill="hold">
                                          <p:stCondLst>
                                            <p:cond delay="0"/>
                                          </p:stCondLst>
                                        </p:cTn>
                                        <p:tgtEl>
                                          <p:spTgt spid="1989"/>
                                        </p:tgtEl>
                                        <p:attrNameLst>
                                          <p:attrName>style.visibility</p:attrName>
                                        </p:attrNameLst>
                                      </p:cBhvr>
                                      <p:to>
                                        <p:strVal val="visible"/>
                                      </p:to>
                                    </p:set>
                                    <p:animEffect transition="in" filter="fade">
                                      <p:cBhvr>
                                        <p:cTn id="57" dur="2000"/>
                                        <p:tgtEl>
                                          <p:spTgt spid="1989"/>
                                        </p:tgtEl>
                                      </p:cBhvr>
                                    </p:animEffect>
                                  </p:childTnLst>
                                </p:cTn>
                              </p:par>
                              <p:par>
                                <p:cTn id="58" presetID="42" presetClass="path" presetSubtype="0" repeatCount="indefinite" accel="50000" decel="50000" fill="hold" grpId="0" nodeType="withEffect">
                                  <p:stCondLst>
                                    <p:cond delay="0"/>
                                  </p:stCondLst>
                                  <p:childTnLst>
                                    <p:animMotion origin="layout" path="M 0.00013 -0.05255 L 3.125E-6 -3.7037E-7 " pathEditMode="relative" rAng="0" ptsTypes="AA">
                                      <p:cBhvr>
                                        <p:cTn id="59" dur="2000" spd="-100000" fill="hold"/>
                                        <p:tgtEl>
                                          <p:spTgt spid="1989"/>
                                        </p:tgtEl>
                                        <p:attrNameLst>
                                          <p:attrName>ppt_x</p:attrName>
                                          <p:attrName>ppt_y</p:attrName>
                                        </p:attrNameLst>
                                      </p:cBhvr>
                                      <p:rCtr x="-13" y="2616"/>
                                    </p:animMotion>
                                  </p:childTnLst>
                                </p:cTn>
                              </p:par>
                              <p:par>
                                <p:cTn id="60" presetID="10" presetClass="entr" presetSubtype="0" fill="hold" grpId="1" nodeType="withEffect">
                                  <p:stCondLst>
                                    <p:cond delay="0"/>
                                  </p:stCondLst>
                                  <p:childTnLst>
                                    <p:set>
                                      <p:cBhvr>
                                        <p:cTn id="61" dur="1" fill="hold">
                                          <p:stCondLst>
                                            <p:cond delay="0"/>
                                          </p:stCondLst>
                                        </p:cTn>
                                        <p:tgtEl>
                                          <p:spTgt spid="1990"/>
                                        </p:tgtEl>
                                        <p:attrNameLst>
                                          <p:attrName>style.visibility</p:attrName>
                                        </p:attrNameLst>
                                      </p:cBhvr>
                                      <p:to>
                                        <p:strVal val="visible"/>
                                      </p:to>
                                    </p:set>
                                    <p:animEffect transition="in" filter="fade">
                                      <p:cBhvr>
                                        <p:cTn id="62" dur="2000"/>
                                        <p:tgtEl>
                                          <p:spTgt spid="1990"/>
                                        </p:tgtEl>
                                      </p:cBhvr>
                                    </p:animEffect>
                                  </p:childTnLst>
                                </p:cTn>
                              </p:par>
                              <p:par>
                                <p:cTn id="63" presetID="42" presetClass="path" presetSubtype="0" repeatCount="indefinite" accel="50000" decel="50000" fill="hold" grpId="0" nodeType="withEffect">
                                  <p:stCondLst>
                                    <p:cond delay="0"/>
                                  </p:stCondLst>
                                  <p:childTnLst>
                                    <p:animMotion origin="layout" path="M 0.00013 -0.05254 L 3.125E-6 -3.33333E-6 " pathEditMode="relative" rAng="0" ptsTypes="AA">
                                      <p:cBhvr>
                                        <p:cTn id="64" dur="2000" spd="-100000" fill="hold"/>
                                        <p:tgtEl>
                                          <p:spTgt spid="1990"/>
                                        </p:tgtEl>
                                        <p:attrNameLst>
                                          <p:attrName>ppt_x</p:attrName>
                                          <p:attrName>ppt_y</p:attrName>
                                        </p:attrNameLst>
                                      </p:cBhvr>
                                      <p:rCtr x="-13" y="2616"/>
                                    </p:animMotion>
                                  </p:childTnLst>
                                </p:cTn>
                              </p:par>
                              <p:par>
                                <p:cTn id="65" presetID="10" presetClass="entr" presetSubtype="0" fill="hold" grpId="1" nodeType="withEffect">
                                  <p:stCondLst>
                                    <p:cond delay="0"/>
                                  </p:stCondLst>
                                  <p:childTnLst>
                                    <p:set>
                                      <p:cBhvr>
                                        <p:cTn id="66" dur="1" fill="hold">
                                          <p:stCondLst>
                                            <p:cond delay="0"/>
                                          </p:stCondLst>
                                        </p:cTn>
                                        <p:tgtEl>
                                          <p:spTgt spid="2109"/>
                                        </p:tgtEl>
                                        <p:attrNameLst>
                                          <p:attrName>style.visibility</p:attrName>
                                        </p:attrNameLst>
                                      </p:cBhvr>
                                      <p:to>
                                        <p:strVal val="visible"/>
                                      </p:to>
                                    </p:set>
                                    <p:animEffect transition="in" filter="fade">
                                      <p:cBhvr>
                                        <p:cTn id="67" dur="2000"/>
                                        <p:tgtEl>
                                          <p:spTgt spid="2109"/>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2110"/>
                                        </p:tgtEl>
                                        <p:attrNameLst>
                                          <p:attrName>style.visibility</p:attrName>
                                        </p:attrNameLst>
                                      </p:cBhvr>
                                      <p:to>
                                        <p:strVal val="visible"/>
                                      </p:to>
                                    </p:set>
                                    <p:animEffect transition="in" filter="fade">
                                      <p:cBhvr>
                                        <p:cTn id="70" dur="2000"/>
                                        <p:tgtEl>
                                          <p:spTgt spid="2110"/>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2111"/>
                                        </p:tgtEl>
                                        <p:attrNameLst>
                                          <p:attrName>style.visibility</p:attrName>
                                        </p:attrNameLst>
                                      </p:cBhvr>
                                      <p:to>
                                        <p:strVal val="visible"/>
                                      </p:to>
                                    </p:set>
                                    <p:animEffect transition="in" filter="fade">
                                      <p:cBhvr>
                                        <p:cTn id="73" dur="2000"/>
                                        <p:tgtEl>
                                          <p:spTgt spid="2111"/>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2112"/>
                                        </p:tgtEl>
                                        <p:attrNameLst>
                                          <p:attrName>style.visibility</p:attrName>
                                        </p:attrNameLst>
                                      </p:cBhvr>
                                      <p:to>
                                        <p:strVal val="visible"/>
                                      </p:to>
                                    </p:set>
                                    <p:animEffect transition="in" filter="fade">
                                      <p:cBhvr>
                                        <p:cTn id="76" dur="2000"/>
                                        <p:tgtEl>
                                          <p:spTgt spid="2112"/>
                                        </p:tgtEl>
                                      </p:cBhvr>
                                    </p:animEffect>
                                  </p:childTnLst>
                                </p:cTn>
                              </p:par>
                              <p:par>
                                <p:cTn id="7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78" dur="2000" fill="hold"/>
                                        <p:tgtEl>
                                          <p:spTgt spid="2112"/>
                                        </p:tgtEl>
                                        <p:attrNameLst>
                                          <p:attrName>ppt_x</p:attrName>
                                          <p:attrName>ppt_y</p:attrName>
                                        </p:attrNameLst>
                                      </p:cBhvr>
                                      <p:rCtr x="0" y="3148"/>
                                    </p:animMotion>
                                  </p:childTnLst>
                                </p:cTn>
                              </p:par>
                              <p:par>
                                <p:cTn id="7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80" dur="2000" fill="hold"/>
                                        <p:tgtEl>
                                          <p:spTgt spid="2109"/>
                                        </p:tgtEl>
                                        <p:attrNameLst>
                                          <p:attrName>ppt_x</p:attrName>
                                          <p:attrName>ppt_y</p:attrName>
                                        </p:attrNameLst>
                                      </p:cBhvr>
                                      <p:rCtr x="0" y="3148"/>
                                    </p:animMotion>
                                  </p:childTnLst>
                                </p:cTn>
                              </p:par>
                              <p:par>
                                <p:cTn id="81" presetID="42" presetClass="path" presetSubtype="0" repeatCount="indefinite" accel="50000" decel="50000" fill="hold" grpId="0" nodeType="withEffect">
                                  <p:stCondLst>
                                    <p:cond delay="0"/>
                                  </p:stCondLst>
                                  <p:childTnLst>
                                    <p:animMotion origin="layout" path="M 0.0004 -0.00231 L 0.0004 0.06065 " pathEditMode="relative" rAng="0" ptsTypes="AA">
                                      <p:cBhvr>
                                        <p:cTn id="82" dur="2000" fill="hold"/>
                                        <p:tgtEl>
                                          <p:spTgt spid="2110"/>
                                        </p:tgtEl>
                                        <p:attrNameLst>
                                          <p:attrName>ppt_x</p:attrName>
                                          <p:attrName>ppt_y</p:attrName>
                                        </p:attrNameLst>
                                      </p:cBhvr>
                                      <p:rCtr x="0" y="3148"/>
                                    </p:animMotion>
                                  </p:childTnLst>
                                </p:cTn>
                              </p:par>
                              <p:par>
                                <p:cTn id="83" presetID="42" presetClass="path" presetSubtype="0" repeatCount="indefinite" accel="50000" decel="50000" fill="hold" grpId="0" nodeType="withEffect">
                                  <p:stCondLst>
                                    <p:cond delay="0"/>
                                  </p:stCondLst>
                                  <p:childTnLst>
                                    <p:animMotion origin="layout" path="M 0.0004 -0.00232 L 0.0004 0.06064 " pathEditMode="relative" rAng="0" ptsTypes="AA">
                                      <p:cBhvr>
                                        <p:cTn id="84" dur="2000" fill="hold"/>
                                        <p:tgtEl>
                                          <p:spTgt spid="2111"/>
                                        </p:tgtEl>
                                        <p:attrNameLst>
                                          <p:attrName>ppt_x</p:attrName>
                                          <p:attrName>ppt_y</p:attrName>
                                        </p:attrNameLst>
                                      </p:cBhvr>
                                      <p:rCtr x="0" y="3148"/>
                                    </p:animMotion>
                                  </p:childTnLst>
                                </p:cTn>
                              </p:par>
                              <p:par>
                                <p:cTn id="85" presetID="10" presetClass="entr" presetSubtype="0" fill="hold" grpId="1" nodeType="withEffect">
                                  <p:stCondLst>
                                    <p:cond delay="0"/>
                                  </p:stCondLst>
                                  <p:childTnLst>
                                    <p:set>
                                      <p:cBhvr>
                                        <p:cTn id="86" dur="1" fill="hold">
                                          <p:stCondLst>
                                            <p:cond delay="0"/>
                                          </p:stCondLst>
                                        </p:cTn>
                                        <p:tgtEl>
                                          <p:spTgt spid="2113"/>
                                        </p:tgtEl>
                                        <p:attrNameLst>
                                          <p:attrName>style.visibility</p:attrName>
                                        </p:attrNameLst>
                                      </p:cBhvr>
                                      <p:to>
                                        <p:strVal val="visible"/>
                                      </p:to>
                                    </p:set>
                                    <p:animEffect transition="in" filter="fade">
                                      <p:cBhvr>
                                        <p:cTn id="87" dur="2000"/>
                                        <p:tgtEl>
                                          <p:spTgt spid="2113"/>
                                        </p:tgtEl>
                                      </p:cBhvr>
                                    </p:animEffect>
                                  </p:childTnLst>
                                </p:cTn>
                              </p:par>
                              <p:par>
                                <p:cTn id="88" presetID="10" presetClass="entr" presetSubtype="0" fill="hold" grpId="1" nodeType="withEffect">
                                  <p:stCondLst>
                                    <p:cond delay="0"/>
                                  </p:stCondLst>
                                  <p:childTnLst>
                                    <p:set>
                                      <p:cBhvr>
                                        <p:cTn id="89" dur="1" fill="hold">
                                          <p:stCondLst>
                                            <p:cond delay="0"/>
                                          </p:stCondLst>
                                        </p:cTn>
                                        <p:tgtEl>
                                          <p:spTgt spid="2114"/>
                                        </p:tgtEl>
                                        <p:attrNameLst>
                                          <p:attrName>style.visibility</p:attrName>
                                        </p:attrNameLst>
                                      </p:cBhvr>
                                      <p:to>
                                        <p:strVal val="visible"/>
                                      </p:to>
                                    </p:set>
                                    <p:animEffect transition="in" filter="fade">
                                      <p:cBhvr>
                                        <p:cTn id="90" dur="2000"/>
                                        <p:tgtEl>
                                          <p:spTgt spid="2114"/>
                                        </p:tgtEl>
                                      </p:cBhvr>
                                    </p:animEffect>
                                  </p:childTnLst>
                                </p:cTn>
                              </p:par>
                              <p:par>
                                <p:cTn id="91" presetID="42" presetClass="path" presetSubtype="0" repeatCount="indefinite" accel="50000" decel="50000" fill="hold" grpId="0" nodeType="withEffect">
                                  <p:stCondLst>
                                    <p:cond delay="0"/>
                                  </p:stCondLst>
                                  <p:childTnLst>
                                    <p:animMotion origin="layout" path="M 0.0004 -0.00231 L 0.0004 0.06065 " pathEditMode="relative" rAng="0" ptsTypes="AA">
                                      <p:cBhvr>
                                        <p:cTn id="92" dur="2000" fill="hold"/>
                                        <p:tgtEl>
                                          <p:spTgt spid="2113"/>
                                        </p:tgtEl>
                                        <p:attrNameLst>
                                          <p:attrName>ppt_x</p:attrName>
                                          <p:attrName>ppt_y</p:attrName>
                                        </p:attrNameLst>
                                      </p:cBhvr>
                                      <p:rCtr x="0" y="3148"/>
                                    </p:animMotion>
                                  </p:childTnLst>
                                </p:cTn>
                              </p:par>
                              <p:par>
                                <p:cTn id="93" presetID="42" presetClass="path" presetSubtype="0" repeatCount="indefinite" accel="50000" decel="50000" fill="hold" grpId="0" nodeType="withEffect">
                                  <p:stCondLst>
                                    <p:cond delay="0"/>
                                  </p:stCondLst>
                                  <p:childTnLst>
                                    <p:animMotion origin="layout" path="M 0.0004 -0.00231 L 0.0004 0.06065 " pathEditMode="relative" rAng="0" ptsTypes="AA">
                                      <p:cBhvr>
                                        <p:cTn id="94" dur="2000" fill="hold"/>
                                        <p:tgtEl>
                                          <p:spTgt spid="2114"/>
                                        </p:tgtEl>
                                        <p:attrNameLst>
                                          <p:attrName>ppt_x</p:attrName>
                                          <p:attrName>ppt_y</p:attrName>
                                        </p:attrNameLst>
                                      </p:cBhvr>
                                      <p:rCtr x="0" y="3148"/>
                                    </p:animMotion>
                                  </p:childTnLst>
                                </p:cTn>
                              </p:par>
                              <p:par>
                                <p:cTn id="95" presetID="10" presetClass="entr" presetSubtype="0" fill="hold" grpId="1" nodeType="withEffect">
                                  <p:stCondLst>
                                    <p:cond delay="0"/>
                                  </p:stCondLst>
                                  <p:childTnLst>
                                    <p:set>
                                      <p:cBhvr>
                                        <p:cTn id="96" dur="1" fill="hold">
                                          <p:stCondLst>
                                            <p:cond delay="0"/>
                                          </p:stCondLst>
                                        </p:cTn>
                                        <p:tgtEl>
                                          <p:spTgt spid="2115"/>
                                        </p:tgtEl>
                                        <p:attrNameLst>
                                          <p:attrName>style.visibility</p:attrName>
                                        </p:attrNameLst>
                                      </p:cBhvr>
                                      <p:to>
                                        <p:strVal val="visible"/>
                                      </p:to>
                                    </p:set>
                                    <p:animEffect transition="in" filter="fade">
                                      <p:cBhvr>
                                        <p:cTn id="97" dur="2000"/>
                                        <p:tgtEl>
                                          <p:spTgt spid="2115"/>
                                        </p:tgtEl>
                                      </p:cBhvr>
                                    </p:animEffect>
                                  </p:childTnLst>
                                </p:cTn>
                              </p:par>
                              <p:par>
                                <p:cTn id="98" presetID="42" presetClass="path" presetSubtype="0" repeatCount="indefinite" accel="50000" decel="50000" fill="hold" grpId="0" nodeType="withEffect">
                                  <p:stCondLst>
                                    <p:cond delay="0"/>
                                  </p:stCondLst>
                                  <p:childTnLst>
                                    <p:animMotion origin="layout" path="M 0.00013 -0.05255 L 4.16667E-6 2.96296E-6 " pathEditMode="relative" rAng="0" ptsTypes="AA">
                                      <p:cBhvr>
                                        <p:cTn id="99" dur="2000" spd="-100000" fill="hold"/>
                                        <p:tgtEl>
                                          <p:spTgt spid="2115"/>
                                        </p:tgtEl>
                                        <p:attrNameLst>
                                          <p:attrName>ppt_x</p:attrName>
                                          <p:attrName>ppt_y</p:attrName>
                                        </p:attrNameLst>
                                      </p:cBhvr>
                                      <p:rCtr x="-13" y="2616"/>
                                    </p:animMotion>
                                  </p:childTnLst>
                                </p:cTn>
                              </p:par>
                              <p:par>
                                <p:cTn id="100" presetID="10" presetClass="entr" presetSubtype="0" fill="hold" grpId="1" nodeType="withEffect">
                                  <p:stCondLst>
                                    <p:cond delay="0"/>
                                  </p:stCondLst>
                                  <p:childTnLst>
                                    <p:set>
                                      <p:cBhvr>
                                        <p:cTn id="101" dur="1" fill="hold">
                                          <p:stCondLst>
                                            <p:cond delay="0"/>
                                          </p:stCondLst>
                                        </p:cTn>
                                        <p:tgtEl>
                                          <p:spTgt spid="2116"/>
                                        </p:tgtEl>
                                        <p:attrNameLst>
                                          <p:attrName>style.visibility</p:attrName>
                                        </p:attrNameLst>
                                      </p:cBhvr>
                                      <p:to>
                                        <p:strVal val="visible"/>
                                      </p:to>
                                    </p:set>
                                    <p:animEffect transition="in" filter="fade">
                                      <p:cBhvr>
                                        <p:cTn id="102" dur="2000"/>
                                        <p:tgtEl>
                                          <p:spTgt spid="2116"/>
                                        </p:tgtEl>
                                      </p:cBhvr>
                                    </p:animEffect>
                                  </p:childTnLst>
                                </p:cTn>
                              </p:par>
                              <p:par>
                                <p:cTn id="103" presetID="42" presetClass="path" presetSubtype="0" repeatCount="indefinite" accel="50000" decel="50000" fill="hold" grpId="0" nodeType="withEffect">
                                  <p:stCondLst>
                                    <p:cond delay="0"/>
                                  </p:stCondLst>
                                  <p:childTnLst>
                                    <p:animMotion origin="layout" path="M 0.00013 -0.05255 L 4.16667E-6 0 " pathEditMode="relative" rAng="0" ptsTypes="AA">
                                      <p:cBhvr>
                                        <p:cTn id="104" dur="2000" spd="-100000" fill="hold"/>
                                        <p:tgtEl>
                                          <p:spTgt spid="2116"/>
                                        </p:tgtEl>
                                        <p:attrNameLst>
                                          <p:attrName>ppt_x</p:attrName>
                                          <p:attrName>ppt_y</p:attrName>
                                        </p:attrNameLst>
                                      </p:cBhvr>
                                      <p:rCtr x="-13" y="2616"/>
                                    </p:animMotion>
                                  </p:childTnLst>
                                </p:cTn>
                              </p:par>
                              <p:par>
                                <p:cTn id="105" presetID="10" presetClass="entr" presetSubtype="0" fill="hold" grpId="1" nodeType="withEffect">
                                  <p:stCondLst>
                                    <p:cond delay="0"/>
                                  </p:stCondLst>
                                  <p:childTnLst>
                                    <p:set>
                                      <p:cBhvr>
                                        <p:cTn id="106" dur="1" fill="hold">
                                          <p:stCondLst>
                                            <p:cond delay="0"/>
                                          </p:stCondLst>
                                        </p:cTn>
                                        <p:tgtEl>
                                          <p:spTgt spid="2117"/>
                                        </p:tgtEl>
                                        <p:attrNameLst>
                                          <p:attrName>style.visibility</p:attrName>
                                        </p:attrNameLst>
                                      </p:cBhvr>
                                      <p:to>
                                        <p:strVal val="visible"/>
                                      </p:to>
                                    </p:set>
                                    <p:animEffect transition="in" filter="fade">
                                      <p:cBhvr>
                                        <p:cTn id="107" dur="2000"/>
                                        <p:tgtEl>
                                          <p:spTgt spid="2117"/>
                                        </p:tgtEl>
                                      </p:cBhvr>
                                    </p:animEffect>
                                  </p:childTnLst>
                                </p:cTn>
                              </p:par>
                              <p:par>
                                <p:cTn id="108" presetID="42" presetClass="path" presetSubtype="0" repeatCount="indefinite" accel="50000" decel="50000" fill="hold" grpId="0" nodeType="withEffect">
                                  <p:stCondLst>
                                    <p:cond delay="0"/>
                                  </p:stCondLst>
                                  <p:childTnLst>
                                    <p:animMotion origin="layout" path="M 0.00013 -0.05254 L 4.16667E-6 -2.96296E-6 " pathEditMode="relative" rAng="0" ptsTypes="AA">
                                      <p:cBhvr>
                                        <p:cTn id="109" dur="2000" spd="-100000" fill="hold"/>
                                        <p:tgtEl>
                                          <p:spTgt spid="2117"/>
                                        </p:tgtEl>
                                        <p:attrNameLst>
                                          <p:attrName>ppt_x</p:attrName>
                                          <p:attrName>ppt_y</p:attrName>
                                        </p:attrNameLst>
                                      </p:cBhvr>
                                      <p:rCtr x="-13" y="2616"/>
                                    </p:animMotion>
                                  </p:childTnLst>
                                </p:cTn>
                              </p:par>
                              <p:par>
                                <p:cTn id="110" presetID="10" presetClass="entr" presetSubtype="0" fill="hold" grpId="1" nodeType="withEffect">
                                  <p:stCondLst>
                                    <p:cond delay="0"/>
                                  </p:stCondLst>
                                  <p:childTnLst>
                                    <p:set>
                                      <p:cBhvr>
                                        <p:cTn id="111" dur="1" fill="hold">
                                          <p:stCondLst>
                                            <p:cond delay="0"/>
                                          </p:stCondLst>
                                        </p:cTn>
                                        <p:tgtEl>
                                          <p:spTgt spid="2118"/>
                                        </p:tgtEl>
                                        <p:attrNameLst>
                                          <p:attrName>style.visibility</p:attrName>
                                        </p:attrNameLst>
                                      </p:cBhvr>
                                      <p:to>
                                        <p:strVal val="visible"/>
                                      </p:to>
                                    </p:set>
                                    <p:animEffect transition="in" filter="fade">
                                      <p:cBhvr>
                                        <p:cTn id="112" dur="2000"/>
                                        <p:tgtEl>
                                          <p:spTgt spid="2118"/>
                                        </p:tgtEl>
                                      </p:cBhvr>
                                    </p:animEffect>
                                  </p:childTnLst>
                                </p:cTn>
                              </p:par>
                              <p:par>
                                <p:cTn id="113" presetID="42" presetClass="path" presetSubtype="0" repeatCount="indefinite" accel="50000" decel="50000" fill="hold" grpId="0" nodeType="withEffect">
                                  <p:stCondLst>
                                    <p:cond delay="0"/>
                                  </p:stCondLst>
                                  <p:childTnLst>
                                    <p:animMotion origin="layout" path="M 0.00013 -0.05255 L 4.16667E-6 4.07407E-6 " pathEditMode="relative" rAng="0" ptsTypes="AA">
                                      <p:cBhvr>
                                        <p:cTn id="114" dur="2000" spd="-100000" fill="hold"/>
                                        <p:tgtEl>
                                          <p:spTgt spid="2118"/>
                                        </p:tgtEl>
                                        <p:attrNameLst>
                                          <p:attrName>ppt_x</p:attrName>
                                          <p:attrName>ppt_y</p:attrName>
                                        </p:attrNameLst>
                                      </p:cBhvr>
                                      <p:rCtr x="-13" y="2616"/>
                                    </p:animMotion>
                                  </p:childTnLst>
                                </p:cTn>
                              </p:par>
                              <p:par>
                                <p:cTn id="115" presetID="10" presetClass="entr" presetSubtype="0" fill="hold" grpId="1" nodeType="withEffect">
                                  <p:stCondLst>
                                    <p:cond delay="0"/>
                                  </p:stCondLst>
                                  <p:childTnLst>
                                    <p:set>
                                      <p:cBhvr>
                                        <p:cTn id="116" dur="1" fill="hold">
                                          <p:stCondLst>
                                            <p:cond delay="0"/>
                                          </p:stCondLst>
                                        </p:cTn>
                                        <p:tgtEl>
                                          <p:spTgt spid="2119"/>
                                        </p:tgtEl>
                                        <p:attrNameLst>
                                          <p:attrName>style.visibility</p:attrName>
                                        </p:attrNameLst>
                                      </p:cBhvr>
                                      <p:to>
                                        <p:strVal val="visible"/>
                                      </p:to>
                                    </p:set>
                                    <p:animEffect transition="in" filter="fade">
                                      <p:cBhvr>
                                        <p:cTn id="117" dur="2000"/>
                                        <p:tgtEl>
                                          <p:spTgt spid="2119"/>
                                        </p:tgtEl>
                                      </p:cBhvr>
                                    </p:animEffect>
                                  </p:childTnLst>
                                </p:cTn>
                              </p:par>
                              <p:par>
                                <p:cTn id="118" presetID="42" presetClass="path" presetSubtype="0" repeatCount="indefinite" accel="50000" decel="50000" fill="hold" grpId="0" nodeType="withEffect">
                                  <p:stCondLst>
                                    <p:cond delay="0"/>
                                  </p:stCondLst>
                                  <p:childTnLst>
                                    <p:animMotion origin="layout" path="M 0.00013 -0.05255 L 4.16667E-6 -3.7037E-7 " pathEditMode="relative" rAng="0" ptsTypes="AA">
                                      <p:cBhvr>
                                        <p:cTn id="119" dur="2000" spd="-100000" fill="hold"/>
                                        <p:tgtEl>
                                          <p:spTgt spid="2119"/>
                                        </p:tgtEl>
                                        <p:attrNameLst>
                                          <p:attrName>ppt_x</p:attrName>
                                          <p:attrName>ppt_y</p:attrName>
                                        </p:attrNameLst>
                                      </p:cBhvr>
                                      <p:rCtr x="-13" y="2616"/>
                                    </p:animMotion>
                                  </p:childTnLst>
                                </p:cTn>
                              </p:par>
                              <p:par>
                                <p:cTn id="120" presetID="10" presetClass="entr" presetSubtype="0" fill="hold" grpId="1" nodeType="withEffect">
                                  <p:stCondLst>
                                    <p:cond delay="0"/>
                                  </p:stCondLst>
                                  <p:childTnLst>
                                    <p:set>
                                      <p:cBhvr>
                                        <p:cTn id="121" dur="1" fill="hold">
                                          <p:stCondLst>
                                            <p:cond delay="0"/>
                                          </p:stCondLst>
                                        </p:cTn>
                                        <p:tgtEl>
                                          <p:spTgt spid="2120"/>
                                        </p:tgtEl>
                                        <p:attrNameLst>
                                          <p:attrName>style.visibility</p:attrName>
                                        </p:attrNameLst>
                                      </p:cBhvr>
                                      <p:to>
                                        <p:strVal val="visible"/>
                                      </p:to>
                                    </p:set>
                                    <p:animEffect transition="in" filter="fade">
                                      <p:cBhvr>
                                        <p:cTn id="122" dur="2000"/>
                                        <p:tgtEl>
                                          <p:spTgt spid="2120"/>
                                        </p:tgtEl>
                                      </p:cBhvr>
                                    </p:animEffect>
                                  </p:childTnLst>
                                </p:cTn>
                              </p:par>
                              <p:par>
                                <p:cTn id="123" presetID="42" presetClass="path" presetSubtype="0" repeatCount="indefinite" accel="50000" decel="50000" fill="hold" grpId="0" nodeType="withEffect">
                                  <p:stCondLst>
                                    <p:cond delay="0"/>
                                  </p:stCondLst>
                                  <p:childTnLst>
                                    <p:animMotion origin="layout" path="M 0.00013 -0.05254 L 4.16667E-6 -3.33333E-6 " pathEditMode="relative" rAng="0" ptsTypes="AA">
                                      <p:cBhvr>
                                        <p:cTn id="124" dur="2000" spd="-100000" fill="hold"/>
                                        <p:tgtEl>
                                          <p:spTgt spid="2120"/>
                                        </p:tgtEl>
                                        <p:attrNameLst>
                                          <p:attrName>ppt_x</p:attrName>
                                          <p:attrName>ppt_y</p:attrName>
                                        </p:attrNameLst>
                                      </p:cBhvr>
                                      <p:rCtr x="-13" y="2616"/>
                                    </p:animMotion>
                                  </p:childTnLst>
                                </p:cTn>
                              </p:par>
                              <p:par>
                                <p:cTn id="125" presetID="10" presetClass="entr" presetSubtype="0" fill="hold" grpId="1" nodeType="withEffect">
                                  <p:stCondLst>
                                    <p:cond delay="0"/>
                                  </p:stCondLst>
                                  <p:childTnLst>
                                    <p:set>
                                      <p:cBhvr>
                                        <p:cTn id="126" dur="1" fill="hold">
                                          <p:stCondLst>
                                            <p:cond delay="0"/>
                                          </p:stCondLst>
                                        </p:cTn>
                                        <p:tgtEl>
                                          <p:spTgt spid="2121"/>
                                        </p:tgtEl>
                                        <p:attrNameLst>
                                          <p:attrName>style.visibility</p:attrName>
                                        </p:attrNameLst>
                                      </p:cBhvr>
                                      <p:to>
                                        <p:strVal val="visible"/>
                                      </p:to>
                                    </p:set>
                                    <p:animEffect transition="in" filter="fade">
                                      <p:cBhvr>
                                        <p:cTn id="127" dur="2000"/>
                                        <p:tgtEl>
                                          <p:spTgt spid="2121"/>
                                        </p:tgtEl>
                                      </p:cBhvr>
                                    </p:animEffect>
                                  </p:childTnLst>
                                </p:cTn>
                              </p:par>
                              <p:par>
                                <p:cTn id="128" presetID="10" presetClass="entr" presetSubtype="0" fill="hold" grpId="1" nodeType="withEffect">
                                  <p:stCondLst>
                                    <p:cond delay="0"/>
                                  </p:stCondLst>
                                  <p:childTnLst>
                                    <p:set>
                                      <p:cBhvr>
                                        <p:cTn id="129" dur="1" fill="hold">
                                          <p:stCondLst>
                                            <p:cond delay="0"/>
                                          </p:stCondLst>
                                        </p:cTn>
                                        <p:tgtEl>
                                          <p:spTgt spid="2122"/>
                                        </p:tgtEl>
                                        <p:attrNameLst>
                                          <p:attrName>style.visibility</p:attrName>
                                        </p:attrNameLst>
                                      </p:cBhvr>
                                      <p:to>
                                        <p:strVal val="visible"/>
                                      </p:to>
                                    </p:set>
                                    <p:animEffect transition="in" filter="fade">
                                      <p:cBhvr>
                                        <p:cTn id="130" dur="2000"/>
                                        <p:tgtEl>
                                          <p:spTgt spid="2122"/>
                                        </p:tgtEl>
                                      </p:cBhvr>
                                    </p:animEffect>
                                  </p:childTnLst>
                                </p:cTn>
                              </p:par>
                              <p:par>
                                <p:cTn id="131" presetID="10" presetClass="entr" presetSubtype="0" fill="hold" grpId="1" nodeType="withEffect">
                                  <p:stCondLst>
                                    <p:cond delay="0"/>
                                  </p:stCondLst>
                                  <p:childTnLst>
                                    <p:set>
                                      <p:cBhvr>
                                        <p:cTn id="132" dur="1" fill="hold">
                                          <p:stCondLst>
                                            <p:cond delay="0"/>
                                          </p:stCondLst>
                                        </p:cTn>
                                        <p:tgtEl>
                                          <p:spTgt spid="2123"/>
                                        </p:tgtEl>
                                        <p:attrNameLst>
                                          <p:attrName>style.visibility</p:attrName>
                                        </p:attrNameLst>
                                      </p:cBhvr>
                                      <p:to>
                                        <p:strVal val="visible"/>
                                      </p:to>
                                    </p:set>
                                    <p:animEffect transition="in" filter="fade">
                                      <p:cBhvr>
                                        <p:cTn id="133" dur="2000"/>
                                        <p:tgtEl>
                                          <p:spTgt spid="2123"/>
                                        </p:tgtEl>
                                      </p:cBhvr>
                                    </p:animEffect>
                                  </p:childTnLst>
                                </p:cTn>
                              </p:par>
                              <p:par>
                                <p:cTn id="134" presetID="10" presetClass="entr" presetSubtype="0" fill="hold" grpId="1" nodeType="withEffect">
                                  <p:stCondLst>
                                    <p:cond delay="0"/>
                                  </p:stCondLst>
                                  <p:childTnLst>
                                    <p:set>
                                      <p:cBhvr>
                                        <p:cTn id="135" dur="1" fill="hold">
                                          <p:stCondLst>
                                            <p:cond delay="0"/>
                                          </p:stCondLst>
                                        </p:cTn>
                                        <p:tgtEl>
                                          <p:spTgt spid="2124"/>
                                        </p:tgtEl>
                                        <p:attrNameLst>
                                          <p:attrName>style.visibility</p:attrName>
                                        </p:attrNameLst>
                                      </p:cBhvr>
                                      <p:to>
                                        <p:strVal val="visible"/>
                                      </p:to>
                                    </p:set>
                                    <p:animEffect transition="in" filter="fade">
                                      <p:cBhvr>
                                        <p:cTn id="136" dur="2000"/>
                                        <p:tgtEl>
                                          <p:spTgt spid="2124"/>
                                        </p:tgtEl>
                                      </p:cBhvr>
                                    </p:animEffect>
                                  </p:childTnLst>
                                </p:cTn>
                              </p:par>
                              <p:par>
                                <p:cTn id="137" presetID="42" presetClass="path" presetSubtype="0" repeatCount="indefinite" accel="50000" decel="50000" fill="hold" grpId="0" nodeType="withEffect">
                                  <p:stCondLst>
                                    <p:cond delay="0"/>
                                  </p:stCondLst>
                                  <p:childTnLst>
                                    <p:animMotion origin="layout" path="M 0.0004 -0.00231 L 0.0004 0.06065 " pathEditMode="relative" rAng="0" ptsTypes="AA">
                                      <p:cBhvr>
                                        <p:cTn id="138" dur="2000" fill="hold"/>
                                        <p:tgtEl>
                                          <p:spTgt spid="2124"/>
                                        </p:tgtEl>
                                        <p:attrNameLst>
                                          <p:attrName>ppt_x</p:attrName>
                                          <p:attrName>ppt_y</p:attrName>
                                        </p:attrNameLst>
                                      </p:cBhvr>
                                      <p:rCtr x="0" y="3148"/>
                                    </p:animMotion>
                                  </p:childTnLst>
                                </p:cTn>
                              </p:par>
                              <p:par>
                                <p:cTn id="139" presetID="42" presetClass="path" presetSubtype="0" repeatCount="indefinite" accel="50000" decel="50000" fill="hold" grpId="0" nodeType="withEffect">
                                  <p:stCondLst>
                                    <p:cond delay="0"/>
                                  </p:stCondLst>
                                  <p:childTnLst>
                                    <p:animMotion origin="layout" path="M 0.0004 -0.00231 L 0.0004 0.06065 " pathEditMode="relative" rAng="0" ptsTypes="AA">
                                      <p:cBhvr>
                                        <p:cTn id="140" dur="2000" fill="hold"/>
                                        <p:tgtEl>
                                          <p:spTgt spid="2121"/>
                                        </p:tgtEl>
                                        <p:attrNameLst>
                                          <p:attrName>ppt_x</p:attrName>
                                          <p:attrName>ppt_y</p:attrName>
                                        </p:attrNameLst>
                                      </p:cBhvr>
                                      <p:rCtr x="0" y="3148"/>
                                    </p:animMotion>
                                  </p:childTnLst>
                                </p:cTn>
                              </p:par>
                              <p:par>
                                <p:cTn id="14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142" dur="2000" fill="hold"/>
                                        <p:tgtEl>
                                          <p:spTgt spid="2122"/>
                                        </p:tgtEl>
                                        <p:attrNameLst>
                                          <p:attrName>ppt_x</p:attrName>
                                          <p:attrName>ppt_y</p:attrName>
                                        </p:attrNameLst>
                                      </p:cBhvr>
                                      <p:rCtr x="0" y="3148"/>
                                    </p:animMotion>
                                  </p:childTnLst>
                                </p:cTn>
                              </p:par>
                              <p:par>
                                <p:cTn id="14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144" dur="2000" fill="hold"/>
                                        <p:tgtEl>
                                          <p:spTgt spid="2123"/>
                                        </p:tgtEl>
                                        <p:attrNameLst>
                                          <p:attrName>ppt_x</p:attrName>
                                          <p:attrName>ppt_y</p:attrName>
                                        </p:attrNameLst>
                                      </p:cBhvr>
                                      <p:rCtr x="0" y="3148"/>
                                    </p:animMotion>
                                  </p:childTnLst>
                                </p:cTn>
                              </p:par>
                              <p:par>
                                <p:cTn id="145" presetID="10" presetClass="entr" presetSubtype="0" fill="hold" grpId="1" nodeType="withEffect">
                                  <p:stCondLst>
                                    <p:cond delay="0"/>
                                  </p:stCondLst>
                                  <p:childTnLst>
                                    <p:set>
                                      <p:cBhvr>
                                        <p:cTn id="146" dur="1" fill="hold">
                                          <p:stCondLst>
                                            <p:cond delay="0"/>
                                          </p:stCondLst>
                                        </p:cTn>
                                        <p:tgtEl>
                                          <p:spTgt spid="2125"/>
                                        </p:tgtEl>
                                        <p:attrNameLst>
                                          <p:attrName>style.visibility</p:attrName>
                                        </p:attrNameLst>
                                      </p:cBhvr>
                                      <p:to>
                                        <p:strVal val="visible"/>
                                      </p:to>
                                    </p:set>
                                    <p:animEffect transition="in" filter="fade">
                                      <p:cBhvr>
                                        <p:cTn id="147" dur="2000"/>
                                        <p:tgtEl>
                                          <p:spTgt spid="2125"/>
                                        </p:tgtEl>
                                      </p:cBhvr>
                                    </p:animEffect>
                                  </p:childTnLst>
                                </p:cTn>
                              </p:par>
                              <p:par>
                                <p:cTn id="148" presetID="10" presetClass="entr" presetSubtype="0" fill="hold" grpId="1" nodeType="withEffect">
                                  <p:stCondLst>
                                    <p:cond delay="0"/>
                                  </p:stCondLst>
                                  <p:childTnLst>
                                    <p:set>
                                      <p:cBhvr>
                                        <p:cTn id="149" dur="1" fill="hold">
                                          <p:stCondLst>
                                            <p:cond delay="0"/>
                                          </p:stCondLst>
                                        </p:cTn>
                                        <p:tgtEl>
                                          <p:spTgt spid="2126"/>
                                        </p:tgtEl>
                                        <p:attrNameLst>
                                          <p:attrName>style.visibility</p:attrName>
                                        </p:attrNameLst>
                                      </p:cBhvr>
                                      <p:to>
                                        <p:strVal val="visible"/>
                                      </p:to>
                                    </p:set>
                                    <p:animEffect transition="in" filter="fade">
                                      <p:cBhvr>
                                        <p:cTn id="150" dur="2000"/>
                                        <p:tgtEl>
                                          <p:spTgt spid="2126"/>
                                        </p:tgtEl>
                                      </p:cBhvr>
                                    </p:animEffect>
                                  </p:childTnLst>
                                </p:cTn>
                              </p:par>
                              <p:par>
                                <p:cTn id="15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152" dur="2000" fill="hold"/>
                                        <p:tgtEl>
                                          <p:spTgt spid="2125"/>
                                        </p:tgtEl>
                                        <p:attrNameLst>
                                          <p:attrName>ppt_x</p:attrName>
                                          <p:attrName>ppt_y</p:attrName>
                                        </p:attrNameLst>
                                      </p:cBhvr>
                                      <p:rCtr x="0" y="3148"/>
                                    </p:animMotion>
                                  </p:childTnLst>
                                </p:cTn>
                              </p:par>
                              <p:par>
                                <p:cTn id="15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154" dur="2000" fill="hold"/>
                                        <p:tgtEl>
                                          <p:spTgt spid="2126"/>
                                        </p:tgtEl>
                                        <p:attrNameLst>
                                          <p:attrName>ppt_x</p:attrName>
                                          <p:attrName>ppt_y</p:attrName>
                                        </p:attrNameLst>
                                      </p:cBhvr>
                                      <p:rCtr x="0" y="3148"/>
                                    </p:animMotion>
                                  </p:childTnLst>
                                </p:cTn>
                              </p:par>
                              <p:par>
                                <p:cTn id="155" presetID="10" presetClass="entr" presetSubtype="0" fill="hold" grpId="1" nodeType="withEffect">
                                  <p:stCondLst>
                                    <p:cond delay="0"/>
                                  </p:stCondLst>
                                  <p:childTnLst>
                                    <p:set>
                                      <p:cBhvr>
                                        <p:cTn id="156" dur="1" fill="hold">
                                          <p:stCondLst>
                                            <p:cond delay="0"/>
                                          </p:stCondLst>
                                        </p:cTn>
                                        <p:tgtEl>
                                          <p:spTgt spid="2127"/>
                                        </p:tgtEl>
                                        <p:attrNameLst>
                                          <p:attrName>style.visibility</p:attrName>
                                        </p:attrNameLst>
                                      </p:cBhvr>
                                      <p:to>
                                        <p:strVal val="visible"/>
                                      </p:to>
                                    </p:set>
                                    <p:animEffect transition="in" filter="fade">
                                      <p:cBhvr>
                                        <p:cTn id="157" dur="2000"/>
                                        <p:tgtEl>
                                          <p:spTgt spid="2127"/>
                                        </p:tgtEl>
                                      </p:cBhvr>
                                    </p:animEffect>
                                  </p:childTnLst>
                                </p:cTn>
                              </p:par>
                              <p:par>
                                <p:cTn id="158" presetID="42" presetClass="path" presetSubtype="0" repeatCount="indefinite" accel="50000" decel="50000" fill="hold" grpId="0" nodeType="withEffect">
                                  <p:stCondLst>
                                    <p:cond delay="0"/>
                                  </p:stCondLst>
                                  <p:childTnLst>
                                    <p:animMotion origin="layout" path="M 0.00014 -0.05255 L -4.79167E-6 2.96296E-6 " pathEditMode="relative" rAng="0" ptsTypes="AA">
                                      <p:cBhvr>
                                        <p:cTn id="159" dur="2000" spd="-100000" fill="hold"/>
                                        <p:tgtEl>
                                          <p:spTgt spid="2127"/>
                                        </p:tgtEl>
                                        <p:attrNameLst>
                                          <p:attrName>ppt_x</p:attrName>
                                          <p:attrName>ppt_y</p:attrName>
                                        </p:attrNameLst>
                                      </p:cBhvr>
                                      <p:rCtr x="-13" y="2616"/>
                                    </p:animMotion>
                                  </p:childTnLst>
                                </p:cTn>
                              </p:par>
                              <p:par>
                                <p:cTn id="160" presetID="10" presetClass="entr" presetSubtype="0" fill="hold" grpId="1" nodeType="withEffect">
                                  <p:stCondLst>
                                    <p:cond delay="0"/>
                                  </p:stCondLst>
                                  <p:childTnLst>
                                    <p:set>
                                      <p:cBhvr>
                                        <p:cTn id="161" dur="1" fill="hold">
                                          <p:stCondLst>
                                            <p:cond delay="0"/>
                                          </p:stCondLst>
                                        </p:cTn>
                                        <p:tgtEl>
                                          <p:spTgt spid="2128"/>
                                        </p:tgtEl>
                                        <p:attrNameLst>
                                          <p:attrName>style.visibility</p:attrName>
                                        </p:attrNameLst>
                                      </p:cBhvr>
                                      <p:to>
                                        <p:strVal val="visible"/>
                                      </p:to>
                                    </p:set>
                                    <p:animEffect transition="in" filter="fade">
                                      <p:cBhvr>
                                        <p:cTn id="162" dur="2000"/>
                                        <p:tgtEl>
                                          <p:spTgt spid="2128"/>
                                        </p:tgtEl>
                                      </p:cBhvr>
                                    </p:animEffect>
                                  </p:childTnLst>
                                </p:cTn>
                              </p:par>
                              <p:par>
                                <p:cTn id="163" presetID="42" presetClass="path" presetSubtype="0" repeatCount="indefinite" accel="50000" decel="50000" fill="hold" grpId="0" nodeType="withEffect">
                                  <p:stCondLst>
                                    <p:cond delay="0"/>
                                  </p:stCondLst>
                                  <p:childTnLst>
                                    <p:animMotion origin="layout" path="M 0.00014 -0.05255 L -4.79167E-6 0 " pathEditMode="relative" rAng="0" ptsTypes="AA">
                                      <p:cBhvr>
                                        <p:cTn id="164" dur="2000" spd="-100000" fill="hold"/>
                                        <p:tgtEl>
                                          <p:spTgt spid="2128"/>
                                        </p:tgtEl>
                                        <p:attrNameLst>
                                          <p:attrName>ppt_x</p:attrName>
                                          <p:attrName>ppt_y</p:attrName>
                                        </p:attrNameLst>
                                      </p:cBhvr>
                                      <p:rCtr x="-13" y="2616"/>
                                    </p:animMotion>
                                  </p:childTnLst>
                                </p:cTn>
                              </p:par>
                              <p:par>
                                <p:cTn id="165" presetID="10" presetClass="entr" presetSubtype="0" fill="hold" grpId="1" nodeType="withEffect">
                                  <p:stCondLst>
                                    <p:cond delay="0"/>
                                  </p:stCondLst>
                                  <p:childTnLst>
                                    <p:set>
                                      <p:cBhvr>
                                        <p:cTn id="166" dur="1" fill="hold">
                                          <p:stCondLst>
                                            <p:cond delay="0"/>
                                          </p:stCondLst>
                                        </p:cTn>
                                        <p:tgtEl>
                                          <p:spTgt spid="2129"/>
                                        </p:tgtEl>
                                        <p:attrNameLst>
                                          <p:attrName>style.visibility</p:attrName>
                                        </p:attrNameLst>
                                      </p:cBhvr>
                                      <p:to>
                                        <p:strVal val="visible"/>
                                      </p:to>
                                    </p:set>
                                    <p:animEffect transition="in" filter="fade">
                                      <p:cBhvr>
                                        <p:cTn id="167" dur="2000"/>
                                        <p:tgtEl>
                                          <p:spTgt spid="2129"/>
                                        </p:tgtEl>
                                      </p:cBhvr>
                                    </p:animEffect>
                                  </p:childTnLst>
                                </p:cTn>
                              </p:par>
                              <p:par>
                                <p:cTn id="168" presetID="42" presetClass="path" presetSubtype="0" repeatCount="indefinite" accel="50000" decel="50000" fill="hold" grpId="0" nodeType="withEffect">
                                  <p:stCondLst>
                                    <p:cond delay="0"/>
                                  </p:stCondLst>
                                  <p:childTnLst>
                                    <p:animMotion origin="layout" path="M 0.00014 -0.05254 L -4.79167E-6 -2.96296E-6 " pathEditMode="relative" rAng="0" ptsTypes="AA">
                                      <p:cBhvr>
                                        <p:cTn id="169" dur="2000" spd="-100000" fill="hold"/>
                                        <p:tgtEl>
                                          <p:spTgt spid="2129"/>
                                        </p:tgtEl>
                                        <p:attrNameLst>
                                          <p:attrName>ppt_x</p:attrName>
                                          <p:attrName>ppt_y</p:attrName>
                                        </p:attrNameLst>
                                      </p:cBhvr>
                                      <p:rCtr x="-13" y="2616"/>
                                    </p:animMotion>
                                  </p:childTnLst>
                                </p:cTn>
                              </p:par>
                              <p:par>
                                <p:cTn id="170" presetID="10" presetClass="entr" presetSubtype="0" fill="hold" grpId="1" nodeType="withEffect">
                                  <p:stCondLst>
                                    <p:cond delay="0"/>
                                  </p:stCondLst>
                                  <p:childTnLst>
                                    <p:set>
                                      <p:cBhvr>
                                        <p:cTn id="171" dur="1" fill="hold">
                                          <p:stCondLst>
                                            <p:cond delay="0"/>
                                          </p:stCondLst>
                                        </p:cTn>
                                        <p:tgtEl>
                                          <p:spTgt spid="2130"/>
                                        </p:tgtEl>
                                        <p:attrNameLst>
                                          <p:attrName>style.visibility</p:attrName>
                                        </p:attrNameLst>
                                      </p:cBhvr>
                                      <p:to>
                                        <p:strVal val="visible"/>
                                      </p:to>
                                    </p:set>
                                    <p:animEffect transition="in" filter="fade">
                                      <p:cBhvr>
                                        <p:cTn id="172" dur="2000"/>
                                        <p:tgtEl>
                                          <p:spTgt spid="2130"/>
                                        </p:tgtEl>
                                      </p:cBhvr>
                                    </p:animEffect>
                                  </p:childTnLst>
                                </p:cTn>
                              </p:par>
                              <p:par>
                                <p:cTn id="173" presetID="42" presetClass="path" presetSubtype="0" repeatCount="indefinite" accel="50000" decel="50000" fill="hold" grpId="0" nodeType="withEffect">
                                  <p:stCondLst>
                                    <p:cond delay="0"/>
                                  </p:stCondLst>
                                  <p:childTnLst>
                                    <p:animMotion origin="layout" path="M 0.00014 -0.05255 L -4.79167E-6 4.07407E-6 " pathEditMode="relative" rAng="0" ptsTypes="AA">
                                      <p:cBhvr>
                                        <p:cTn id="174" dur="2000" spd="-100000" fill="hold"/>
                                        <p:tgtEl>
                                          <p:spTgt spid="2130"/>
                                        </p:tgtEl>
                                        <p:attrNameLst>
                                          <p:attrName>ppt_x</p:attrName>
                                          <p:attrName>ppt_y</p:attrName>
                                        </p:attrNameLst>
                                      </p:cBhvr>
                                      <p:rCtr x="-13" y="2616"/>
                                    </p:animMotion>
                                  </p:childTnLst>
                                </p:cTn>
                              </p:par>
                              <p:par>
                                <p:cTn id="175" presetID="10" presetClass="entr" presetSubtype="0" fill="hold" grpId="1" nodeType="withEffect">
                                  <p:stCondLst>
                                    <p:cond delay="0"/>
                                  </p:stCondLst>
                                  <p:childTnLst>
                                    <p:set>
                                      <p:cBhvr>
                                        <p:cTn id="176" dur="1" fill="hold">
                                          <p:stCondLst>
                                            <p:cond delay="0"/>
                                          </p:stCondLst>
                                        </p:cTn>
                                        <p:tgtEl>
                                          <p:spTgt spid="2131"/>
                                        </p:tgtEl>
                                        <p:attrNameLst>
                                          <p:attrName>style.visibility</p:attrName>
                                        </p:attrNameLst>
                                      </p:cBhvr>
                                      <p:to>
                                        <p:strVal val="visible"/>
                                      </p:to>
                                    </p:set>
                                    <p:animEffect transition="in" filter="fade">
                                      <p:cBhvr>
                                        <p:cTn id="177" dur="2000"/>
                                        <p:tgtEl>
                                          <p:spTgt spid="2131"/>
                                        </p:tgtEl>
                                      </p:cBhvr>
                                    </p:animEffect>
                                  </p:childTnLst>
                                </p:cTn>
                              </p:par>
                              <p:par>
                                <p:cTn id="178" presetID="42" presetClass="path" presetSubtype="0" repeatCount="indefinite" accel="50000" decel="50000" fill="hold" grpId="0" nodeType="withEffect">
                                  <p:stCondLst>
                                    <p:cond delay="0"/>
                                  </p:stCondLst>
                                  <p:childTnLst>
                                    <p:animMotion origin="layout" path="M 0.00014 -0.05255 L -4.79167E-6 -3.7037E-7 " pathEditMode="relative" rAng="0" ptsTypes="AA">
                                      <p:cBhvr>
                                        <p:cTn id="179" dur="2000" spd="-100000" fill="hold"/>
                                        <p:tgtEl>
                                          <p:spTgt spid="2131"/>
                                        </p:tgtEl>
                                        <p:attrNameLst>
                                          <p:attrName>ppt_x</p:attrName>
                                          <p:attrName>ppt_y</p:attrName>
                                        </p:attrNameLst>
                                      </p:cBhvr>
                                      <p:rCtr x="-13" y="2616"/>
                                    </p:animMotion>
                                  </p:childTnLst>
                                </p:cTn>
                              </p:par>
                              <p:par>
                                <p:cTn id="180" presetID="10" presetClass="entr" presetSubtype="0" fill="hold" grpId="1" nodeType="withEffect">
                                  <p:stCondLst>
                                    <p:cond delay="0"/>
                                  </p:stCondLst>
                                  <p:childTnLst>
                                    <p:set>
                                      <p:cBhvr>
                                        <p:cTn id="181" dur="1" fill="hold">
                                          <p:stCondLst>
                                            <p:cond delay="0"/>
                                          </p:stCondLst>
                                        </p:cTn>
                                        <p:tgtEl>
                                          <p:spTgt spid="2132"/>
                                        </p:tgtEl>
                                        <p:attrNameLst>
                                          <p:attrName>style.visibility</p:attrName>
                                        </p:attrNameLst>
                                      </p:cBhvr>
                                      <p:to>
                                        <p:strVal val="visible"/>
                                      </p:to>
                                    </p:set>
                                    <p:animEffect transition="in" filter="fade">
                                      <p:cBhvr>
                                        <p:cTn id="182" dur="2000"/>
                                        <p:tgtEl>
                                          <p:spTgt spid="2132"/>
                                        </p:tgtEl>
                                      </p:cBhvr>
                                    </p:animEffect>
                                  </p:childTnLst>
                                </p:cTn>
                              </p:par>
                              <p:par>
                                <p:cTn id="183" presetID="42" presetClass="path" presetSubtype="0" repeatCount="indefinite" accel="50000" decel="50000" fill="hold" grpId="0" nodeType="withEffect">
                                  <p:stCondLst>
                                    <p:cond delay="0"/>
                                  </p:stCondLst>
                                  <p:childTnLst>
                                    <p:animMotion origin="layout" path="M 0.00014 -0.05254 L -4.79167E-6 -3.33333E-6 " pathEditMode="relative" rAng="0" ptsTypes="AA">
                                      <p:cBhvr>
                                        <p:cTn id="184" dur="2000" spd="-100000" fill="hold"/>
                                        <p:tgtEl>
                                          <p:spTgt spid="2132"/>
                                        </p:tgtEl>
                                        <p:attrNameLst>
                                          <p:attrName>ppt_x</p:attrName>
                                          <p:attrName>ppt_y</p:attrName>
                                        </p:attrNameLst>
                                      </p:cBhvr>
                                      <p:rCtr x="-13" y="2616"/>
                                    </p:animMotion>
                                  </p:childTnLst>
                                </p:cTn>
                              </p:par>
                              <p:par>
                                <p:cTn id="185" presetID="10" presetClass="entr" presetSubtype="0" fill="hold" grpId="1" nodeType="withEffect">
                                  <p:stCondLst>
                                    <p:cond delay="0"/>
                                  </p:stCondLst>
                                  <p:childTnLst>
                                    <p:set>
                                      <p:cBhvr>
                                        <p:cTn id="186" dur="1" fill="hold">
                                          <p:stCondLst>
                                            <p:cond delay="0"/>
                                          </p:stCondLst>
                                        </p:cTn>
                                        <p:tgtEl>
                                          <p:spTgt spid="2133"/>
                                        </p:tgtEl>
                                        <p:attrNameLst>
                                          <p:attrName>style.visibility</p:attrName>
                                        </p:attrNameLst>
                                      </p:cBhvr>
                                      <p:to>
                                        <p:strVal val="visible"/>
                                      </p:to>
                                    </p:set>
                                    <p:animEffect transition="in" filter="fade">
                                      <p:cBhvr>
                                        <p:cTn id="187" dur="2000"/>
                                        <p:tgtEl>
                                          <p:spTgt spid="2133"/>
                                        </p:tgtEl>
                                      </p:cBhvr>
                                    </p:animEffect>
                                  </p:childTnLst>
                                </p:cTn>
                              </p:par>
                              <p:par>
                                <p:cTn id="188" presetID="10" presetClass="entr" presetSubtype="0" fill="hold" grpId="1" nodeType="withEffect">
                                  <p:stCondLst>
                                    <p:cond delay="0"/>
                                  </p:stCondLst>
                                  <p:childTnLst>
                                    <p:set>
                                      <p:cBhvr>
                                        <p:cTn id="189" dur="1" fill="hold">
                                          <p:stCondLst>
                                            <p:cond delay="0"/>
                                          </p:stCondLst>
                                        </p:cTn>
                                        <p:tgtEl>
                                          <p:spTgt spid="2134"/>
                                        </p:tgtEl>
                                        <p:attrNameLst>
                                          <p:attrName>style.visibility</p:attrName>
                                        </p:attrNameLst>
                                      </p:cBhvr>
                                      <p:to>
                                        <p:strVal val="visible"/>
                                      </p:to>
                                    </p:set>
                                    <p:animEffect transition="in" filter="fade">
                                      <p:cBhvr>
                                        <p:cTn id="190" dur="2000"/>
                                        <p:tgtEl>
                                          <p:spTgt spid="2134"/>
                                        </p:tgtEl>
                                      </p:cBhvr>
                                    </p:animEffect>
                                  </p:childTnLst>
                                </p:cTn>
                              </p:par>
                              <p:par>
                                <p:cTn id="191" presetID="10" presetClass="entr" presetSubtype="0" fill="hold" grpId="1" nodeType="withEffect">
                                  <p:stCondLst>
                                    <p:cond delay="0"/>
                                  </p:stCondLst>
                                  <p:childTnLst>
                                    <p:set>
                                      <p:cBhvr>
                                        <p:cTn id="192" dur="1" fill="hold">
                                          <p:stCondLst>
                                            <p:cond delay="0"/>
                                          </p:stCondLst>
                                        </p:cTn>
                                        <p:tgtEl>
                                          <p:spTgt spid="2135"/>
                                        </p:tgtEl>
                                        <p:attrNameLst>
                                          <p:attrName>style.visibility</p:attrName>
                                        </p:attrNameLst>
                                      </p:cBhvr>
                                      <p:to>
                                        <p:strVal val="visible"/>
                                      </p:to>
                                    </p:set>
                                    <p:animEffect transition="in" filter="fade">
                                      <p:cBhvr>
                                        <p:cTn id="193" dur="2000"/>
                                        <p:tgtEl>
                                          <p:spTgt spid="2135"/>
                                        </p:tgtEl>
                                      </p:cBhvr>
                                    </p:animEffect>
                                  </p:childTnLst>
                                </p:cTn>
                              </p:par>
                              <p:par>
                                <p:cTn id="194" presetID="10" presetClass="entr" presetSubtype="0" fill="hold" grpId="1" nodeType="withEffect">
                                  <p:stCondLst>
                                    <p:cond delay="0"/>
                                  </p:stCondLst>
                                  <p:childTnLst>
                                    <p:set>
                                      <p:cBhvr>
                                        <p:cTn id="195" dur="1" fill="hold">
                                          <p:stCondLst>
                                            <p:cond delay="0"/>
                                          </p:stCondLst>
                                        </p:cTn>
                                        <p:tgtEl>
                                          <p:spTgt spid="2136"/>
                                        </p:tgtEl>
                                        <p:attrNameLst>
                                          <p:attrName>style.visibility</p:attrName>
                                        </p:attrNameLst>
                                      </p:cBhvr>
                                      <p:to>
                                        <p:strVal val="visible"/>
                                      </p:to>
                                    </p:set>
                                    <p:animEffect transition="in" filter="fade">
                                      <p:cBhvr>
                                        <p:cTn id="196" dur="2000"/>
                                        <p:tgtEl>
                                          <p:spTgt spid="2136"/>
                                        </p:tgtEl>
                                      </p:cBhvr>
                                    </p:animEffect>
                                  </p:childTnLst>
                                </p:cTn>
                              </p:par>
                              <p:par>
                                <p:cTn id="19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198" dur="2000" fill="hold"/>
                                        <p:tgtEl>
                                          <p:spTgt spid="2136"/>
                                        </p:tgtEl>
                                        <p:attrNameLst>
                                          <p:attrName>ppt_x</p:attrName>
                                          <p:attrName>ppt_y</p:attrName>
                                        </p:attrNameLst>
                                      </p:cBhvr>
                                      <p:rCtr x="0" y="3148"/>
                                    </p:animMotion>
                                  </p:childTnLst>
                                </p:cTn>
                              </p:par>
                              <p:par>
                                <p:cTn id="19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00" dur="2000" fill="hold"/>
                                        <p:tgtEl>
                                          <p:spTgt spid="2133"/>
                                        </p:tgtEl>
                                        <p:attrNameLst>
                                          <p:attrName>ppt_x</p:attrName>
                                          <p:attrName>ppt_y</p:attrName>
                                        </p:attrNameLst>
                                      </p:cBhvr>
                                      <p:rCtr x="0" y="3148"/>
                                    </p:animMotion>
                                  </p:childTnLst>
                                </p:cTn>
                              </p:par>
                              <p:par>
                                <p:cTn id="20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02" dur="2000" fill="hold"/>
                                        <p:tgtEl>
                                          <p:spTgt spid="2134"/>
                                        </p:tgtEl>
                                        <p:attrNameLst>
                                          <p:attrName>ppt_x</p:attrName>
                                          <p:attrName>ppt_y</p:attrName>
                                        </p:attrNameLst>
                                      </p:cBhvr>
                                      <p:rCtr x="0" y="3148"/>
                                    </p:animMotion>
                                  </p:childTnLst>
                                </p:cTn>
                              </p:par>
                              <p:par>
                                <p:cTn id="20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204" dur="2000" fill="hold"/>
                                        <p:tgtEl>
                                          <p:spTgt spid="2135"/>
                                        </p:tgtEl>
                                        <p:attrNameLst>
                                          <p:attrName>ppt_x</p:attrName>
                                          <p:attrName>ppt_y</p:attrName>
                                        </p:attrNameLst>
                                      </p:cBhvr>
                                      <p:rCtr x="0" y="3148"/>
                                    </p:animMotion>
                                  </p:childTnLst>
                                </p:cTn>
                              </p:par>
                              <p:par>
                                <p:cTn id="205" presetID="10" presetClass="entr" presetSubtype="0" fill="hold" grpId="1" nodeType="withEffect">
                                  <p:stCondLst>
                                    <p:cond delay="0"/>
                                  </p:stCondLst>
                                  <p:childTnLst>
                                    <p:set>
                                      <p:cBhvr>
                                        <p:cTn id="206" dur="1" fill="hold">
                                          <p:stCondLst>
                                            <p:cond delay="0"/>
                                          </p:stCondLst>
                                        </p:cTn>
                                        <p:tgtEl>
                                          <p:spTgt spid="2137"/>
                                        </p:tgtEl>
                                        <p:attrNameLst>
                                          <p:attrName>style.visibility</p:attrName>
                                        </p:attrNameLst>
                                      </p:cBhvr>
                                      <p:to>
                                        <p:strVal val="visible"/>
                                      </p:to>
                                    </p:set>
                                    <p:animEffect transition="in" filter="fade">
                                      <p:cBhvr>
                                        <p:cTn id="207" dur="2000"/>
                                        <p:tgtEl>
                                          <p:spTgt spid="2137"/>
                                        </p:tgtEl>
                                      </p:cBhvr>
                                    </p:animEffect>
                                  </p:childTnLst>
                                </p:cTn>
                              </p:par>
                              <p:par>
                                <p:cTn id="208" presetID="10" presetClass="entr" presetSubtype="0" fill="hold" grpId="1" nodeType="withEffect">
                                  <p:stCondLst>
                                    <p:cond delay="0"/>
                                  </p:stCondLst>
                                  <p:childTnLst>
                                    <p:set>
                                      <p:cBhvr>
                                        <p:cTn id="209" dur="1" fill="hold">
                                          <p:stCondLst>
                                            <p:cond delay="0"/>
                                          </p:stCondLst>
                                        </p:cTn>
                                        <p:tgtEl>
                                          <p:spTgt spid="2138"/>
                                        </p:tgtEl>
                                        <p:attrNameLst>
                                          <p:attrName>style.visibility</p:attrName>
                                        </p:attrNameLst>
                                      </p:cBhvr>
                                      <p:to>
                                        <p:strVal val="visible"/>
                                      </p:to>
                                    </p:set>
                                    <p:animEffect transition="in" filter="fade">
                                      <p:cBhvr>
                                        <p:cTn id="210" dur="2000"/>
                                        <p:tgtEl>
                                          <p:spTgt spid="2138"/>
                                        </p:tgtEl>
                                      </p:cBhvr>
                                    </p:animEffect>
                                  </p:childTnLst>
                                </p:cTn>
                              </p:par>
                              <p:par>
                                <p:cTn id="21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12" dur="2000" fill="hold"/>
                                        <p:tgtEl>
                                          <p:spTgt spid="2137"/>
                                        </p:tgtEl>
                                        <p:attrNameLst>
                                          <p:attrName>ppt_x</p:attrName>
                                          <p:attrName>ppt_y</p:attrName>
                                        </p:attrNameLst>
                                      </p:cBhvr>
                                      <p:rCtr x="0" y="3148"/>
                                    </p:animMotion>
                                  </p:childTnLst>
                                </p:cTn>
                              </p:par>
                              <p:par>
                                <p:cTn id="21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14" dur="2000" fill="hold"/>
                                        <p:tgtEl>
                                          <p:spTgt spid="2138"/>
                                        </p:tgtEl>
                                        <p:attrNameLst>
                                          <p:attrName>ppt_x</p:attrName>
                                          <p:attrName>ppt_y</p:attrName>
                                        </p:attrNameLst>
                                      </p:cBhvr>
                                      <p:rCtr x="0" y="3148"/>
                                    </p:animMotion>
                                  </p:childTnLst>
                                </p:cTn>
                              </p:par>
                              <p:par>
                                <p:cTn id="215" presetID="10" presetClass="entr" presetSubtype="0" fill="hold" grpId="1" nodeType="withEffect">
                                  <p:stCondLst>
                                    <p:cond delay="0"/>
                                  </p:stCondLst>
                                  <p:childTnLst>
                                    <p:set>
                                      <p:cBhvr>
                                        <p:cTn id="216" dur="1" fill="hold">
                                          <p:stCondLst>
                                            <p:cond delay="0"/>
                                          </p:stCondLst>
                                        </p:cTn>
                                        <p:tgtEl>
                                          <p:spTgt spid="2139"/>
                                        </p:tgtEl>
                                        <p:attrNameLst>
                                          <p:attrName>style.visibility</p:attrName>
                                        </p:attrNameLst>
                                      </p:cBhvr>
                                      <p:to>
                                        <p:strVal val="visible"/>
                                      </p:to>
                                    </p:set>
                                    <p:animEffect transition="in" filter="fade">
                                      <p:cBhvr>
                                        <p:cTn id="217" dur="2000"/>
                                        <p:tgtEl>
                                          <p:spTgt spid="2139"/>
                                        </p:tgtEl>
                                      </p:cBhvr>
                                    </p:animEffect>
                                  </p:childTnLst>
                                </p:cTn>
                              </p:par>
                              <p:par>
                                <p:cTn id="218" presetID="42" presetClass="path" presetSubtype="0" repeatCount="indefinite" accel="50000" decel="50000" fill="hold" grpId="0" nodeType="withEffect">
                                  <p:stCondLst>
                                    <p:cond delay="0"/>
                                  </p:stCondLst>
                                  <p:childTnLst>
                                    <p:animMotion origin="layout" path="M 0.00013 -0.05255 L -3.75E-6 2.96296E-6 " pathEditMode="relative" rAng="0" ptsTypes="AA">
                                      <p:cBhvr>
                                        <p:cTn id="219" dur="2000" spd="-100000" fill="hold"/>
                                        <p:tgtEl>
                                          <p:spTgt spid="2139"/>
                                        </p:tgtEl>
                                        <p:attrNameLst>
                                          <p:attrName>ppt_x</p:attrName>
                                          <p:attrName>ppt_y</p:attrName>
                                        </p:attrNameLst>
                                      </p:cBhvr>
                                      <p:rCtr x="-13" y="2616"/>
                                    </p:animMotion>
                                  </p:childTnLst>
                                </p:cTn>
                              </p:par>
                              <p:par>
                                <p:cTn id="220" presetID="10" presetClass="entr" presetSubtype="0" fill="hold" grpId="1" nodeType="withEffect">
                                  <p:stCondLst>
                                    <p:cond delay="0"/>
                                  </p:stCondLst>
                                  <p:childTnLst>
                                    <p:set>
                                      <p:cBhvr>
                                        <p:cTn id="221" dur="1" fill="hold">
                                          <p:stCondLst>
                                            <p:cond delay="0"/>
                                          </p:stCondLst>
                                        </p:cTn>
                                        <p:tgtEl>
                                          <p:spTgt spid="2140"/>
                                        </p:tgtEl>
                                        <p:attrNameLst>
                                          <p:attrName>style.visibility</p:attrName>
                                        </p:attrNameLst>
                                      </p:cBhvr>
                                      <p:to>
                                        <p:strVal val="visible"/>
                                      </p:to>
                                    </p:set>
                                    <p:animEffect transition="in" filter="fade">
                                      <p:cBhvr>
                                        <p:cTn id="222" dur="2000"/>
                                        <p:tgtEl>
                                          <p:spTgt spid="2140"/>
                                        </p:tgtEl>
                                      </p:cBhvr>
                                    </p:animEffect>
                                  </p:childTnLst>
                                </p:cTn>
                              </p:par>
                              <p:par>
                                <p:cTn id="223" presetID="42" presetClass="path" presetSubtype="0" repeatCount="indefinite" accel="50000" decel="50000" fill="hold" grpId="0" nodeType="withEffect">
                                  <p:stCondLst>
                                    <p:cond delay="0"/>
                                  </p:stCondLst>
                                  <p:childTnLst>
                                    <p:animMotion origin="layout" path="M 0.00013 -0.05255 L -3.75E-6 0 " pathEditMode="relative" rAng="0" ptsTypes="AA">
                                      <p:cBhvr>
                                        <p:cTn id="224" dur="2000" spd="-100000" fill="hold"/>
                                        <p:tgtEl>
                                          <p:spTgt spid="2140"/>
                                        </p:tgtEl>
                                        <p:attrNameLst>
                                          <p:attrName>ppt_x</p:attrName>
                                          <p:attrName>ppt_y</p:attrName>
                                        </p:attrNameLst>
                                      </p:cBhvr>
                                      <p:rCtr x="-13" y="2616"/>
                                    </p:animMotion>
                                  </p:childTnLst>
                                </p:cTn>
                              </p:par>
                              <p:par>
                                <p:cTn id="225" presetID="10" presetClass="entr" presetSubtype="0" fill="hold" grpId="1" nodeType="withEffect">
                                  <p:stCondLst>
                                    <p:cond delay="0"/>
                                  </p:stCondLst>
                                  <p:childTnLst>
                                    <p:set>
                                      <p:cBhvr>
                                        <p:cTn id="226" dur="1" fill="hold">
                                          <p:stCondLst>
                                            <p:cond delay="0"/>
                                          </p:stCondLst>
                                        </p:cTn>
                                        <p:tgtEl>
                                          <p:spTgt spid="2141"/>
                                        </p:tgtEl>
                                        <p:attrNameLst>
                                          <p:attrName>style.visibility</p:attrName>
                                        </p:attrNameLst>
                                      </p:cBhvr>
                                      <p:to>
                                        <p:strVal val="visible"/>
                                      </p:to>
                                    </p:set>
                                    <p:animEffect transition="in" filter="fade">
                                      <p:cBhvr>
                                        <p:cTn id="227" dur="2000"/>
                                        <p:tgtEl>
                                          <p:spTgt spid="2141"/>
                                        </p:tgtEl>
                                      </p:cBhvr>
                                    </p:animEffect>
                                  </p:childTnLst>
                                </p:cTn>
                              </p:par>
                              <p:par>
                                <p:cTn id="228" presetID="42" presetClass="path" presetSubtype="0" repeatCount="indefinite" accel="50000" decel="50000" fill="hold" grpId="0" nodeType="withEffect">
                                  <p:stCondLst>
                                    <p:cond delay="0"/>
                                  </p:stCondLst>
                                  <p:childTnLst>
                                    <p:animMotion origin="layout" path="M 0.00013 -0.05254 L -3.75E-6 -2.96296E-6 " pathEditMode="relative" rAng="0" ptsTypes="AA">
                                      <p:cBhvr>
                                        <p:cTn id="229" dur="2000" spd="-100000" fill="hold"/>
                                        <p:tgtEl>
                                          <p:spTgt spid="2141"/>
                                        </p:tgtEl>
                                        <p:attrNameLst>
                                          <p:attrName>ppt_x</p:attrName>
                                          <p:attrName>ppt_y</p:attrName>
                                        </p:attrNameLst>
                                      </p:cBhvr>
                                      <p:rCtr x="-13" y="2616"/>
                                    </p:animMotion>
                                  </p:childTnLst>
                                </p:cTn>
                              </p:par>
                              <p:par>
                                <p:cTn id="230" presetID="10" presetClass="entr" presetSubtype="0" fill="hold" grpId="1" nodeType="withEffect">
                                  <p:stCondLst>
                                    <p:cond delay="0"/>
                                  </p:stCondLst>
                                  <p:childTnLst>
                                    <p:set>
                                      <p:cBhvr>
                                        <p:cTn id="231" dur="1" fill="hold">
                                          <p:stCondLst>
                                            <p:cond delay="0"/>
                                          </p:stCondLst>
                                        </p:cTn>
                                        <p:tgtEl>
                                          <p:spTgt spid="2142"/>
                                        </p:tgtEl>
                                        <p:attrNameLst>
                                          <p:attrName>style.visibility</p:attrName>
                                        </p:attrNameLst>
                                      </p:cBhvr>
                                      <p:to>
                                        <p:strVal val="visible"/>
                                      </p:to>
                                    </p:set>
                                    <p:animEffect transition="in" filter="fade">
                                      <p:cBhvr>
                                        <p:cTn id="232" dur="2000"/>
                                        <p:tgtEl>
                                          <p:spTgt spid="2142"/>
                                        </p:tgtEl>
                                      </p:cBhvr>
                                    </p:animEffect>
                                  </p:childTnLst>
                                </p:cTn>
                              </p:par>
                              <p:par>
                                <p:cTn id="233" presetID="42" presetClass="path" presetSubtype="0" repeatCount="indefinite" accel="50000" decel="50000" fill="hold" grpId="0" nodeType="withEffect">
                                  <p:stCondLst>
                                    <p:cond delay="0"/>
                                  </p:stCondLst>
                                  <p:childTnLst>
                                    <p:animMotion origin="layout" path="M 0.00013 -0.05255 L -3.75E-6 4.07407E-6 " pathEditMode="relative" rAng="0" ptsTypes="AA">
                                      <p:cBhvr>
                                        <p:cTn id="234" dur="2000" spd="-100000" fill="hold"/>
                                        <p:tgtEl>
                                          <p:spTgt spid="2142"/>
                                        </p:tgtEl>
                                        <p:attrNameLst>
                                          <p:attrName>ppt_x</p:attrName>
                                          <p:attrName>ppt_y</p:attrName>
                                        </p:attrNameLst>
                                      </p:cBhvr>
                                      <p:rCtr x="-13" y="2616"/>
                                    </p:animMotion>
                                  </p:childTnLst>
                                </p:cTn>
                              </p:par>
                              <p:par>
                                <p:cTn id="235" presetID="10" presetClass="entr" presetSubtype="0" fill="hold" grpId="1" nodeType="withEffect">
                                  <p:stCondLst>
                                    <p:cond delay="0"/>
                                  </p:stCondLst>
                                  <p:childTnLst>
                                    <p:set>
                                      <p:cBhvr>
                                        <p:cTn id="236" dur="1" fill="hold">
                                          <p:stCondLst>
                                            <p:cond delay="0"/>
                                          </p:stCondLst>
                                        </p:cTn>
                                        <p:tgtEl>
                                          <p:spTgt spid="2143"/>
                                        </p:tgtEl>
                                        <p:attrNameLst>
                                          <p:attrName>style.visibility</p:attrName>
                                        </p:attrNameLst>
                                      </p:cBhvr>
                                      <p:to>
                                        <p:strVal val="visible"/>
                                      </p:to>
                                    </p:set>
                                    <p:animEffect transition="in" filter="fade">
                                      <p:cBhvr>
                                        <p:cTn id="237" dur="2000"/>
                                        <p:tgtEl>
                                          <p:spTgt spid="2143"/>
                                        </p:tgtEl>
                                      </p:cBhvr>
                                    </p:animEffect>
                                  </p:childTnLst>
                                </p:cTn>
                              </p:par>
                              <p:par>
                                <p:cTn id="238" presetID="42" presetClass="path" presetSubtype="0" repeatCount="indefinite" accel="50000" decel="50000" fill="hold" grpId="0" nodeType="withEffect">
                                  <p:stCondLst>
                                    <p:cond delay="0"/>
                                  </p:stCondLst>
                                  <p:childTnLst>
                                    <p:animMotion origin="layout" path="M 0.00013 -0.05255 L -3.75E-6 -3.7037E-7 " pathEditMode="relative" rAng="0" ptsTypes="AA">
                                      <p:cBhvr>
                                        <p:cTn id="239" dur="2000" spd="-100000" fill="hold"/>
                                        <p:tgtEl>
                                          <p:spTgt spid="2143"/>
                                        </p:tgtEl>
                                        <p:attrNameLst>
                                          <p:attrName>ppt_x</p:attrName>
                                          <p:attrName>ppt_y</p:attrName>
                                        </p:attrNameLst>
                                      </p:cBhvr>
                                      <p:rCtr x="-13" y="2616"/>
                                    </p:animMotion>
                                  </p:childTnLst>
                                </p:cTn>
                              </p:par>
                              <p:par>
                                <p:cTn id="240" presetID="10" presetClass="entr" presetSubtype="0" fill="hold" grpId="1" nodeType="withEffect">
                                  <p:stCondLst>
                                    <p:cond delay="0"/>
                                  </p:stCondLst>
                                  <p:childTnLst>
                                    <p:set>
                                      <p:cBhvr>
                                        <p:cTn id="241" dur="1" fill="hold">
                                          <p:stCondLst>
                                            <p:cond delay="0"/>
                                          </p:stCondLst>
                                        </p:cTn>
                                        <p:tgtEl>
                                          <p:spTgt spid="2144"/>
                                        </p:tgtEl>
                                        <p:attrNameLst>
                                          <p:attrName>style.visibility</p:attrName>
                                        </p:attrNameLst>
                                      </p:cBhvr>
                                      <p:to>
                                        <p:strVal val="visible"/>
                                      </p:to>
                                    </p:set>
                                    <p:animEffect transition="in" filter="fade">
                                      <p:cBhvr>
                                        <p:cTn id="242" dur="2000"/>
                                        <p:tgtEl>
                                          <p:spTgt spid="2144"/>
                                        </p:tgtEl>
                                      </p:cBhvr>
                                    </p:animEffect>
                                  </p:childTnLst>
                                </p:cTn>
                              </p:par>
                              <p:par>
                                <p:cTn id="243" presetID="42" presetClass="path" presetSubtype="0" repeatCount="indefinite" accel="50000" decel="50000" fill="hold" grpId="0" nodeType="withEffect">
                                  <p:stCondLst>
                                    <p:cond delay="0"/>
                                  </p:stCondLst>
                                  <p:childTnLst>
                                    <p:animMotion origin="layout" path="M 0.00013 -0.05254 L -3.75E-6 -3.33333E-6 " pathEditMode="relative" rAng="0" ptsTypes="AA">
                                      <p:cBhvr>
                                        <p:cTn id="244" dur="2000" spd="-100000" fill="hold"/>
                                        <p:tgtEl>
                                          <p:spTgt spid="2144"/>
                                        </p:tgtEl>
                                        <p:attrNameLst>
                                          <p:attrName>ppt_x</p:attrName>
                                          <p:attrName>ppt_y</p:attrName>
                                        </p:attrNameLst>
                                      </p:cBhvr>
                                      <p:rCtr x="-13" y="2616"/>
                                    </p:animMotion>
                                  </p:childTnLst>
                                </p:cTn>
                              </p:par>
                              <p:par>
                                <p:cTn id="245" presetID="10" presetClass="entr" presetSubtype="0" fill="hold" grpId="1" nodeType="withEffect">
                                  <p:stCondLst>
                                    <p:cond delay="0"/>
                                  </p:stCondLst>
                                  <p:childTnLst>
                                    <p:set>
                                      <p:cBhvr>
                                        <p:cTn id="246" dur="1" fill="hold">
                                          <p:stCondLst>
                                            <p:cond delay="0"/>
                                          </p:stCondLst>
                                        </p:cTn>
                                        <p:tgtEl>
                                          <p:spTgt spid="2145"/>
                                        </p:tgtEl>
                                        <p:attrNameLst>
                                          <p:attrName>style.visibility</p:attrName>
                                        </p:attrNameLst>
                                      </p:cBhvr>
                                      <p:to>
                                        <p:strVal val="visible"/>
                                      </p:to>
                                    </p:set>
                                    <p:animEffect transition="in" filter="fade">
                                      <p:cBhvr>
                                        <p:cTn id="247" dur="2000"/>
                                        <p:tgtEl>
                                          <p:spTgt spid="2145"/>
                                        </p:tgtEl>
                                      </p:cBhvr>
                                    </p:animEffect>
                                  </p:childTnLst>
                                </p:cTn>
                              </p:par>
                              <p:par>
                                <p:cTn id="248" presetID="10" presetClass="entr" presetSubtype="0" fill="hold" grpId="1" nodeType="withEffect">
                                  <p:stCondLst>
                                    <p:cond delay="0"/>
                                  </p:stCondLst>
                                  <p:childTnLst>
                                    <p:set>
                                      <p:cBhvr>
                                        <p:cTn id="249" dur="1" fill="hold">
                                          <p:stCondLst>
                                            <p:cond delay="0"/>
                                          </p:stCondLst>
                                        </p:cTn>
                                        <p:tgtEl>
                                          <p:spTgt spid="2146"/>
                                        </p:tgtEl>
                                        <p:attrNameLst>
                                          <p:attrName>style.visibility</p:attrName>
                                        </p:attrNameLst>
                                      </p:cBhvr>
                                      <p:to>
                                        <p:strVal val="visible"/>
                                      </p:to>
                                    </p:set>
                                    <p:animEffect transition="in" filter="fade">
                                      <p:cBhvr>
                                        <p:cTn id="250" dur="2000"/>
                                        <p:tgtEl>
                                          <p:spTgt spid="2146"/>
                                        </p:tgtEl>
                                      </p:cBhvr>
                                    </p:animEffect>
                                  </p:childTnLst>
                                </p:cTn>
                              </p:par>
                              <p:par>
                                <p:cTn id="251" presetID="10" presetClass="entr" presetSubtype="0" fill="hold" grpId="1" nodeType="withEffect">
                                  <p:stCondLst>
                                    <p:cond delay="0"/>
                                  </p:stCondLst>
                                  <p:childTnLst>
                                    <p:set>
                                      <p:cBhvr>
                                        <p:cTn id="252" dur="1" fill="hold">
                                          <p:stCondLst>
                                            <p:cond delay="0"/>
                                          </p:stCondLst>
                                        </p:cTn>
                                        <p:tgtEl>
                                          <p:spTgt spid="2147"/>
                                        </p:tgtEl>
                                        <p:attrNameLst>
                                          <p:attrName>style.visibility</p:attrName>
                                        </p:attrNameLst>
                                      </p:cBhvr>
                                      <p:to>
                                        <p:strVal val="visible"/>
                                      </p:to>
                                    </p:set>
                                    <p:animEffect transition="in" filter="fade">
                                      <p:cBhvr>
                                        <p:cTn id="253" dur="2000"/>
                                        <p:tgtEl>
                                          <p:spTgt spid="2147"/>
                                        </p:tgtEl>
                                      </p:cBhvr>
                                    </p:animEffect>
                                  </p:childTnLst>
                                </p:cTn>
                              </p:par>
                              <p:par>
                                <p:cTn id="254" presetID="10" presetClass="entr" presetSubtype="0" fill="hold" grpId="1" nodeType="withEffect">
                                  <p:stCondLst>
                                    <p:cond delay="0"/>
                                  </p:stCondLst>
                                  <p:childTnLst>
                                    <p:set>
                                      <p:cBhvr>
                                        <p:cTn id="255" dur="1" fill="hold">
                                          <p:stCondLst>
                                            <p:cond delay="0"/>
                                          </p:stCondLst>
                                        </p:cTn>
                                        <p:tgtEl>
                                          <p:spTgt spid="2148"/>
                                        </p:tgtEl>
                                        <p:attrNameLst>
                                          <p:attrName>style.visibility</p:attrName>
                                        </p:attrNameLst>
                                      </p:cBhvr>
                                      <p:to>
                                        <p:strVal val="visible"/>
                                      </p:to>
                                    </p:set>
                                    <p:animEffect transition="in" filter="fade">
                                      <p:cBhvr>
                                        <p:cTn id="256" dur="2000"/>
                                        <p:tgtEl>
                                          <p:spTgt spid="2148"/>
                                        </p:tgtEl>
                                      </p:cBhvr>
                                    </p:animEffect>
                                  </p:childTnLst>
                                </p:cTn>
                              </p:par>
                              <p:par>
                                <p:cTn id="25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58" dur="2000" fill="hold"/>
                                        <p:tgtEl>
                                          <p:spTgt spid="2148"/>
                                        </p:tgtEl>
                                        <p:attrNameLst>
                                          <p:attrName>ppt_x</p:attrName>
                                          <p:attrName>ppt_y</p:attrName>
                                        </p:attrNameLst>
                                      </p:cBhvr>
                                      <p:rCtr x="0" y="3148"/>
                                    </p:animMotion>
                                  </p:childTnLst>
                                </p:cTn>
                              </p:par>
                              <p:par>
                                <p:cTn id="25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60" dur="2000" fill="hold"/>
                                        <p:tgtEl>
                                          <p:spTgt spid="2145"/>
                                        </p:tgtEl>
                                        <p:attrNameLst>
                                          <p:attrName>ppt_x</p:attrName>
                                          <p:attrName>ppt_y</p:attrName>
                                        </p:attrNameLst>
                                      </p:cBhvr>
                                      <p:rCtr x="0" y="3148"/>
                                    </p:animMotion>
                                  </p:childTnLst>
                                </p:cTn>
                              </p:par>
                              <p:par>
                                <p:cTn id="26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62" dur="2000" fill="hold"/>
                                        <p:tgtEl>
                                          <p:spTgt spid="2146"/>
                                        </p:tgtEl>
                                        <p:attrNameLst>
                                          <p:attrName>ppt_x</p:attrName>
                                          <p:attrName>ppt_y</p:attrName>
                                        </p:attrNameLst>
                                      </p:cBhvr>
                                      <p:rCtr x="0" y="3148"/>
                                    </p:animMotion>
                                  </p:childTnLst>
                                </p:cTn>
                              </p:par>
                              <p:par>
                                <p:cTn id="26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264" dur="2000" fill="hold"/>
                                        <p:tgtEl>
                                          <p:spTgt spid="2147"/>
                                        </p:tgtEl>
                                        <p:attrNameLst>
                                          <p:attrName>ppt_x</p:attrName>
                                          <p:attrName>ppt_y</p:attrName>
                                        </p:attrNameLst>
                                      </p:cBhvr>
                                      <p:rCtr x="0" y="3148"/>
                                    </p:animMotion>
                                  </p:childTnLst>
                                </p:cTn>
                              </p:par>
                              <p:par>
                                <p:cTn id="265" presetID="10" presetClass="entr" presetSubtype="0" fill="hold" grpId="1" nodeType="withEffect">
                                  <p:stCondLst>
                                    <p:cond delay="0"/>
                                  </p:stCondLst>
                                  <p:childTnLst>
                                    <p:set>
                                      <p:cBhvr>
                                        <p:cTn id="266" dur="1" fill="hold">
                                          <p:stCondLst>
                                            <p:cond delay="0"/>
                                          </p:stCondLst>
                                        </p:cTn>
                                        <p:tgtEl>
                                          <p:spTgt spid="2149"/>
                                        </p:tgtEl>
                                        <p:attrNameLst>
                                          <p:attrName>style.visibility</p:attrName>
                                        </p:attrNameLst>
                                      </p:cBhvr>
                                      <p:to>
                                        <p:strVal val="visible"/>
                                      </p:to>
                                    </p:set>
                                    <p:animEffect transition="in" filter="fade">
                                      <p:cBhvr>
                                        <p:cTn id="267" dur="2000"/>
                                        <p:tgtEl>
                                          <p:spTgt spid="2149"/>
                                        </p:tgtEl>
                                      </p:cBhvr>
                                    </p:animEffect>
                                  </p:childTnLst>
                                </p:cTn>
                              </p:par>
                              <p:par>
                                <p:cTn id="268" presetID="10" presetClass="entr" presetSubtype="0" fill="hold" grpId="1" nodeType="withEffect">
                                  <p:stCondLst>
                                    <p:cond delay="0"/>
                                  </p:stCondLst>
                                  <p:childTnLst>
                                    <p:set>
                                      <p:cBhvr>
                                        <p:cTn id="269" dur="1" fill="hold">
                                          <p:stCondLst>
                                            <p:cond delay="0"/>
                                          </p:stCondLst>
                                        </p:cTn>
                                        <p:tgtEl>
                                          <p:spTgt spid="2150"/>
                                        </p:tgtEl>
                                        <p:attrNameLst>
                                          <p:attrName>style.visibility</p:attrName>
                                        </p:attrNameLst>
                                      </p:cBhvr>
                                      <p:to>
                                        <p:strVal val="visible"/>
                                      </p:to>
                                    </p:set>
                                    <p:animEffect transition="in" filter="fade">
                                      <p:cBhvr>
                                        <p:cTn id="270" dur="2000"/>
                                        <p:tgtEl>
                                          <p:spTgt spid="2150"/>
                                        </p:tgtEl>
                                      </p:cBhvr>
                                    </p:animEffect>
                                  </p:childTnLst>
                                </p:cTn>
                              </p:par>
                              <p:par>
                                <p:cTn id="27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72" dur="2000" fill="hold"/>
                                        <p:tgtEl>
                                          <p:spTgt spid="2149"/>
                                        </p:tgtEl>
                                        <p:attrNameLst>
                                          <p:attrName>ppt_x</p:attrName>
                                          <p:attrName>ppt_y</p:attrName>
                                        </p:attrNameLst>
                                      </p:cBhvr>
                                      <p:rCtr x="0" y="3148"/>
                                    </p:animMotion>
                                  </p:childTnLst>
                                </p:cTn>
                              </p:par>
                              <p:par>
                                <p:cTn id="27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274" dur="2000" fill="hold"/>
                                        <p:tgtEl>
                                          <p:spTgt spid="2150"/>
                                        </p:tgtEl>
                                        <p:attrNameLst>
                                          <p:attrName>ppt_x</p:attrName>
                                          <p:attrName>ppt_y</p:attrName>
                                        </p:attrNameLst>
                                      </p:cBhvr>
                                      <p:rCtr x="0" y="3148"/>
                                    </p:animMotion>
                                  </p:childTnLst>
                                </p:cTn>
                              </p:par>
                              <p:par>
                                <p:cTn id="275" presetID="10" presetClass="entr" presetSubtype="0" fill="hold" grpId="1" nodeType="withEffect">
                                  <p:stCondLst>
                                    <p:cond delay="0"/>
                                  </p:stCondLst>
                                  <p:childTnLst>
                                    <p:set>
                                      <p:cBhvr>
                                        <p:cTn id="276" dur="1" fill="hold">
                                          <p:stCondLst>
                                            <p:cond delay="0"/>
                                          </p:stCondLst>
                                        </p:cTn>
                                        <p:tgtEl>
                                          <p:spTgt spid="2151"/>
                                        </p:tgtEl>
                                        <p:attrNameLst>
                                          <p:attrName>style.visibility</p:attrName>
                                        </p:attrNameLst>
                                      </p:cBhvr>
                                      <p:to>
                                        <p:strVal val="visible"/>
                                      </p:to>
                                    </p:set>
                                    <p:animEffect transition="in" filter="fade">
                                      <p:cBhvr>
                                        <p:cTn id="277" dur="2000"/>
                                        <p:tgtEl>
                                          <p:spTgt spid="2151"/>
                                        </p:tgtEl>
                                      </p:cBhvr>
                                    </p:animEffect>
                                  </p:childTnLst>
                                </p:cTn>
                              </p:par>
                              <p:par>
                                <p:cTn id="278" presetID="42" presetClass="path" presetSubtype="0" repeatCount="indefinite" accel="50000" decel="50000" fill="hold" grpId="0" nodeType="withEffect">
                                  <p:stCondLst>
                                    <p:cond delay="0"/>
                                  </p:stCondLst>
                                  <p:childTnLst>
                                    <p:animMotion origin="layout" path="M 0.00013 -0.05255 L -2.70833E-6 2.96296E-6 " pathEditMode="relative" rAng="0" ptsTypes="AA">
                                      <p:cBhvr>
                                        <p:cTn id="279" dur="2000" spd="-100000" fill="hold"/>
                                        <p:tgtEl>
                                          <p:spTgt spid="2151"/>
                                        </p:tgtEl>
                                        <p:attrNameLst>
                                          <p:attrName>ppt_x</p:attrName>
                                          <p:attrName>ppt_y</p:attrName>
                                        </p:attrNameLst>
                                      </p:cBhvr>
                                      <p:rCtr x="-13" y="2616"/>
                                    </p:animMotion>
                                  </p:childTnLst>
                                </p:cTn>
                              </p:par>
                              <p:par>
                                <p:cTn id="280" presetID="10" presetClass="entr" presetSubtype="0" fill="hold" grpId="1" nodeType="withEffect">
                                  <p:stCondLst>
                                    <p:cond delay="0"/>
                                  </p:stCondLst>
                                  <p:childTnLst>
                                    <p:set>
                                      <p:cBhvr>
                                        <p:cTn id="281" dur="1" fill="hold">
                                          <p:stCondLst>
                                            <p:cond delay="0"/>
                                          </p:stCondLst>
                                        </p:cTn>
                                        <p:tgtEl>
                                          <p:spTgt spid="2152"/>
                                        </p:tgtEl>
                                        <p:attrNameLst>
                                          <p:attrName>style.visibility</p:attrName>
                                        </p:attrNameLst>
                                      </p:cBhvr>
                                      <p:to>
                                        <p:strVal val="visible"/>
                                      </p:to>
                                    </p:set>
                                    <p:animEffect transition="in" filter="fade">
                                      <p:cBhvr>
                                        <p:cTn id="282" dur="2000"/>
                                        <p:tgtEl>
                                          <p:spTgt spid="2152"/>
                                        </p:tgtEl>
                                      </p:cBhvr>
                                    </p:animEffect>
                                  </p:childTnLst>
                                </p:cTn>
                              </p:par>
                              <p:par>
                                <p:cTn id="283" presetID="42" presetClass="path" presetSubtype="0" repeatCount="indefinite" accel="50000" decel="50000" fill="hold" grpId="0" nodeType="withEffect">
                                  <p:stCondLst>
                                    <p:cond delay="0"/>
                                  </p:stCondLst>
                                  <p:childTnLst>
                                    <p:animMotion origin="layout" path="M 0.00013 -0.05255 L -2.70833E-6 0 " pathEditMode="relative" rAng="0" ptsTypes="AA">
                                      <p:cBhvr>
                                        <p:cTn id="284" dur="2000" spd="-100000" fill="hold"/>
                                        <p:tgtEl>
                                          <p:spTgt spid="2152"/>
                                        </p:tgtEl>
                                        <p:attrNameLst>
                                          <p:attrName>ppt_x</p:attrName>
                                          <p:attrName>ppt_y</p:attrName>
                                        </p:attrNameLst>
                                      </p:cBhvr>
                                      <p:rCtr x="-13" y="2616"/>
                                    </p:animMotion>
                                  </p:childTnLst>
                                </p:cTn>
                              </p:par>
                              <p:par>
                                <p:cTn id="285" presetID="10" presetClass="entr" presetSubtype="0" fill="hold" grpId="1" nodeType="withEffect">
                                  <p:stCondLst>
                                    <p:cond delay="0"/>
                                  </p:stCondLst>
                                  <p:childTnLst>
                                    <p:set>
                                      <p:cBhvr>
                                        <p:cTn id="286" dur="1" fill="hold">
                                          <p:stCondLst>
                                            <p:cond delay="0"/>
                                          </p:stCondLst>
                                        </p:cTn>
                                        <p:tgtEl>
                                          <p:spTgt spid="2153"/>
                                        </p:tgtEl>
                                        <p:attrNameLst>
                                          <p:attrName>style.visibility</p:attrName>
                                        </p:attrNameLst>
                                      </p:cBhvr>
                                      <p:to>
                                        <p:strVal val="visible"/>
                                      </p:to>
                                    </p:set>
                                    <p:animEffect transition="in" filter="fade">
                                      <p:cBhvr>
                                        <p:cTn id="287" dur="2000"/>
                                        <p:tgtEl>
                                          <p:spTgt spid="2153"/>
                                        </p:tgtEl>
                                      </p:cBhvr>
                                    </p:animEffect>
                                  </p:childTnLst>
                                </p:cTn>
                              </p:par>
                              <p:par>
                                <p:cTn id="288" presetID="42" presetClass="path" presetSubtype="0" repeatCount="indefinite" accel="50000" decel="50000" fill="hold" grpId="0" nodeType="withEffect">
                                  <p:stCondLst>
                                    <p:cond delay="0"/>
                                  </p:stCondLst>
                                  <p:childTnLst>
                                    <p:animMotion origin="layout" path="M 0.00013 -0.05254 L -2.70833E-6 -2.96296E-6 " pathEditMode="relative" rAng="0" ptsTypes="AA">
                                      <p:cBhvr>
                                        <p:cTn id="289" dur="2000" spd="-100000" fill="hold"/>
                                        <p:tgtEl>
                                          <p:spTgt spid="2153"/>
                                        </p:tgtEl>
                                        <p:attrNameLst>
                                          <p:attrName>ppt_x</p:attrName>
                                          <p:attrName>ppt_y</p:attrName>
                                        </p:attrNameLst>
                                      </p:cBhvr>
                                      <p:rCtr x="-13" y="2616"/>
                                    </p:animMotion>
                                  </p:childTnLst>
                                </p:cTn>
                              </p:par>
                              <p:par>
                                <p:cTn id="290" presetID="10" presetClass="entr" presetSubtype="0" fill="hold" grpId="1" nodeType="withEffect">
                                  <p:stCondLst>
                                    <p:cond delay="0"/>
                                  </p:stCondLst>
                                  <p:childTnLst>
                                    <p:set>
                                      <p:cBhvr>
                                        <p:cTn id="291" dur="1" fill="hold">
                                          <p:stCondLst>
                                            <p:cond delay="0"/>
                                          </p:stCondLst>
                                        </p:cTn>
                                        <p:tgtEl>
                                          <p:spTgt spid="2154"/>
                                        </p:tgtEl>
                                        <p:attrNameLst>
                                          <p:attrName>style.visibility</p:attrName>
                                        </p:attrNameLst>
                                      </p:cBhvr>
                                      <p:to>
                                        <p:strVal val="visible"/>
                                      </p:to>
                                    </p:set>
                                    <p:animEffect transition="in" filter="fade">
                                      <p:cBhvr>
                                        <p:cTn id="292" dur="2000"/>
                                        <p:tgtEl>
                                          <p:spTgt spid="2154"/>
                                        </p:tgtEl>
                                      </p:cBhvr>
                                    </p:animEffect>
                                  </p:childTnLst>
                                </p:cTn>
                              </p:par>
                              <p:par>
                                <p:cTn id="293" presetID="42" presetClass="path" presetSubtype="0" repeatCount="indefinite" accel="50000" decel="50000" fill="hold" grpId="0" nodeType="withEffect">
                                  <p:stCondLst>
                                    <p:cond delay="0"/>
                                  </p:stCondLst>
                                  <p:childTnLst>
                                    <p:animMotion origin="layout" path="M 0.00013 -0.05255 L -2.70833E-6 4.07407E-6 " pathEditMode="relative" rAng="0" ptsTypes="AA">
                                      <p:cBhvr>
                                        <p:cTn id="294" dur="2000" spd="-100000" fill="hold"/>
                                        <p:tgtEl>
                                          <p:spTgt spid="2154"/>
                                        </p:tgtEl>
                                        <p:attrNameLst>
                                          <p:attrName>ppt_x</p:attrName>
                                          <p:attrName>ppt_y</p:attrName>
                                        </p:attrNameLst>
                                      </p:cBhvr>
                                      <p:rCtr x="-13" y="2616"/>
                                    </p:animMotion>
                                  </p:childTnLst>
                                </p:cTn>
                              </p:par>
                              <p:par>
                                <p:cTn id="295" presetID="10" presetClass="entr" presetSubtype="0" fill="hold" grpId="1" nodeType="withEffect">
                                  <p:stCondLst>
                                    <p:cond delay="0"/>
                                  </p:stCondLst>
                                  <p:childTnLst>
                                    <p:set>
                                      <p:cBhvr>
                                        <p:cTn id="296" dur="1" fill="hold">
                                          <p:stCondLst>
                                            <p:cond delay="0"/>
                                          </p:stCondLst>
                                        </p:cTn>
                                        <p:tgtEl>
                                          <p:spTgt spid="2155"/>
                                        </p:tgtEl>
                                        <p:attrNameLst>
                                          <p:attrName>style.visibility</p:attrName>
                                        </p:attrNameLst>
                                      </p:cBhvr>
                                      <p:to>
                                        <p:strVal val="visible"/>
                                      </p:to>
                                    </p:set>
                                    <p:animEffect transition="in" filter="fade">
                                      <p:cBhvr>
                                        <p:cTn id="297" dur="2000"/>
                                        <p:tgtEl>
                                          <p:spTgt spid="2155"/>
                                        </p:tgtEl>
                                      </p:cBhvr>
                                    </p:animEffect>
                                  </p:childTnLst>
                                </p:cTn>
                              </p:par>
                              <p:par>
                                <p:cTn id="298" presetID="42" presetClass="path" presetSubtype="0" repeatCount="indefinite" accel="50000" decel="50000" fill="hold" grpId="0" nodeType="withEffect">
                                  <p:stCondLst>
                                    <p:cond delay="0"/>
                                  </p:stCondLst>
                                  <p:childTnLst>
                                    <p:animMotion origin="layout" path="M 0.00013 -0.05255 L -2.70833E-6 -3.7037E-7 " pathEditMode="relative" rAng="0" ptsTypes="AA">
                                      <p:cBhvr>
                                        <p:cTn id="299" dur="2000" spd="-100000" fill="hold"/>
                                        <p:tgtEl>
                                          <p:spTgt spid="2155"/>
                                        </p:tgtEl>
                                        <p:attrNameLst>
                                          <p:attrName>ppt_x</p:attrName>
                                          <p:attrName>ppt_y</p:attrName>
                                        </p:attrNameLst>
                                      </p:cBhvr>
                                      <p:rCtr x="-13" y="2616"/>
                                    </p:animMotion>
                                  </p:childTnLst>
                                </p:cTn>
                              </p:par>
                              <p:par>
                                <p:cTn id="300" presetID="10" presetClass="entr" presetSubtype="0" fill="hold" grpId="1" nodeType="withEffect">
                                  <p:stCondLst>
                                    <p:cond delay="0"/>
                                  </p:stCondLst>
                                  <p:childTnLst>
                                    <p:set>
                                      <p:cBhvr>
                                        <p:cTn id="301" dur="1" fill="hold">
                                          <p:stCondLst>
                                            <p:cond delay="0"/>
                                          </p:stCondLst>
                                        </p:cTn>
                                        <p:tgtEl>
                                          <p:spTgt spid="2156"/>
                                        </p:tgtEl>
                                        <p:attrNameLst>
                                          <p:attrName>style.visibility</p:attrName>
                                        </p:attrNameLst>
                                      </p:cBhvr>
                                      <p:to>
                                        <p:strVal val="visible"/>
                                      </p:to>
                                    </p:set>
                                    <p:animEffect transition="in" filter="fade">
                                      <p:cBhvr>
                                        <p:cTn id="302" dur="2000"/>
                                        <p:tgtEl>
                                          <p:spTgt spid="2156"/>
                                        </p:tgtEl>
                                      </p:cBhvr>
                                    </p:animEffect>
                                  </p:childTnLst>
                                </p:cTn>
                              </p:par>
                              <p:par>
                                <p:cTn id="303" presetID="42" presetClass="path" presetSubtype="0" repeatCount="indefinite" accel="50000" decel="50000" fill="hold" grpId="0" nodeType="withEffect">
                                  <p:stCondLst>
                                    <p:cond delay="0"/>
                                  </p:stCondLst>
                                  <p:childTnLst>
                                    <p:animMotion origin="layout" path="M 0.00013 -0.05254 L -2.70833E-6 -3.33333E-6 " pathEditMode="relative" rAng="0" ptsTypes="AA">
                                      <p:cBhvr>
                                        <p:cTn id="304" dur="2000" spd="-100000" fill="hold"/>
                                        <p:tgtEl>
                                          <p:spTgt spid="2156"/>
                                        </p:tgtEl>
                                        <p:attrNameLst>
                                          <p:attrName>ppt_x</p:attrName>
                                          <p:attrName>ppt_y</p:attrName>
                                        </p:attrNameLst>
                                      </p:cBhvr>
                                      <p:rCtr x="-13" y="2616"/>
                                    </p:animMotion>
                                  </p:childTnLst>
                                </p:cTn>
                              </p:par>
                              <p:par>
                                <p:cTn id="305" presetID="10" presetClass="entr" presetSubtype="0" fill="hold" grpId="1" nodeType="withEffect">
                                  <p:stCondLst>
                                    <p:cond delay="0"/>
                                  </p:stCondLst>
                                  <p:childTnLst>
                                    <p:set>
                                      <p:cBhvr>
                                        <p:cTn id="306" dur="1" fill="hold">
                                          <p:stCondLst>
                                            <p:cond delay="0"/>
                                          </p:stCondLst>
                                        </p:cTn>
                                        <p:tgtEl>
                                          <p:spTgt spid="2157"/>
                                        </p:tgtEl>
                                        <p:attrNameLst>
                                          <p:attrName>style.visibility</p:attrName>
                                        </p:attrNameLst>
                                      </p:cBhvr>
                                      <p:to>
                                        <p:strVal val="visible"/>
                                      </p:to>
                                    </p:set>
                                    <p:animEffect transition="in" filter="fade">
                                      <p:cBhvr>
                                        <p:cTn id="307" dur="2000"/>
                                        <p:tgtEl>
                                          <p:spTgt spid="2157"/>
                                        </p:tgtEl>
                                      </p:cBhvr>
                                    </p:animEffect>
                                  </p:childTnLst>
                                </p:cTn>
                              </p:par>
                              <p:par>
                                <p:cTn id="308" presetID="10" presetClass="entr" presetSubtype="0" fill="hold" grpId="1" nodeType="withEffect">
                                  <p:stCondLst>
                                    <p:cond delay="0"/>
                                  </p:stCondLst>
                                  <p:childTnLst>
                                    <p:set>
                                      <p:cBhvr>
                                        <p:cTn id="309" dur="1" fill="hold">
                                          <p:stCondLst>
                                            <p:cond delay="0"/>
                                          </p:stCondLst>
                                        </p:cTn>
                                        <p:tgtEl>
                                          <p:spTgt spid="2158"/>
                                        </p:tgtEl>
                                        <p:attrNameLst>
                                          <p:attrName>style.visibility</p:attrName>
                                        </p:attrNameLst>
                                      </p:cBhvr>
                                      <p:to>
                                        <p:strVal val="visible"/>
                                      </p:to>
                                    </p:set>
                                    <p:animEffect transition="in" filter="fade">
                                      <p:cBhvr>
                                        <p:cTn id="310" dur="2000"/>
                                        <p:tgtEl>
                                          <p:spTgt spid="2158"/>
                                        </p:tgtEl>
                                      </p:cBhvr>
                                    </p:animEffect>
                                  </p:childTnLst>
                                </p:cTn>
                              </p:par>
                              <p:par>
                                <p:cTn id="311" presetID="10" presetClass="entr" presetSubtype="0" fill="hold" grpId="1" nodeType="withEffect">
                                  <p:stCondLst>
                                    <p:cond delay="0"/>
                                  </p:stCondLst>
                                  <p:childTnLst>
                                    <p:set>
                                      <p:cBhvr>
                                        <p:cTn id="312" dur="1" fill="hold">
                                          <p:stCondLst>
                                            <p:cond delay="0"/>
                                          </p:stCondLst>
                                        </p:cTn>
                                        <p:tgtEl>
                                          <p:spTgt spid="2159"/>
                                        </p:tgtEl>
                                        <p:attrNameLst>
                                          <p:attrName>style.visibility</p:attrName>
                                        </p:attrNameLst>
                                      </p:cBhvr>
                                      <p:to>
                                        <p:strVal val="visible"/>
                                      </p:to>
                                    </p:set>
                                    <p:animEffect transition="in" filter="fade">
                                      <p:cBhvr>
                                        <p:cTn id="313" dur="2000"/>
                                        <p:tgtEl>
                                          <p:spTgt spid="2159"/>
                                        </p:tgtEl>
                                      </p:cBhvr>
                                    </p:animEffect>
                                  </p:childTnLst>
                                </p:cTn>
                              </p:par>
                              <p:par>
                                <p:cTn id="314" presetID="10" presetClass="entr" presetSubtype="0" fill="hold" grpId="1" nodeType="withEffect">
                                  <p:stCondLst>
                                    <p:cond delay="0"/>
                                  </p:stCondLst>
                                  <p:childTnLst>
                                    <p:set>
                                      <p:cBhvr>
                                        <p:cTn id="315" dur="1" fill="hold">
                                          <p:stCondLst>
                                            <p:cond delay="0"/>
                                          </p:stCondLst>
                                        </p:cTn>
                                        <p:tgtEl>
                                          <p:spTgt spid="2160"/>
                                        </p:tgtEl>
                                        <p:attrNameLst>
                                          <p:attrName>style.visibility</p:attrName>
                                        </p:attrNameLst>
                                      </p:cBhvr>
                                      <p:to>
                                        <p:strVal val="visible"/>
                                      </p:to>
                                    </p:set>
                                    <p:animEffect transition="in" filter="fade">
                                      <p:cBhvr>
                                        <p:cTn id="316" dur="2000"/>
                                        <p:tgtEl>
                                          <p:spTgt spid="2160"/>
                                        </p:tgtEl>
                                      </p:cBhvr>
                                    </p:animEffect>
                                  </p:childTnLst>
                                </p:cTn>
                              </p:par>
                              <p:par>
                                <p:cTn id="31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18" dur="2000" fill="hold"/>
                                        <p:tgtEl>
                                          <p:spTgt spid="2160"/>
                                        </p:tgtEl>
                                        <p:attrNameLst>
                                          <p:attrName>ppt_x</p:attrName>
                                          <p:attrName>ppt_y</p:attrName>
                                        </p:attrNameLst>
                                      </p:cBhvr>
                                      <p:rCtr x="0" y="3148"/>
                                    </p:animMotion>
                                  </p:childTnLst>
                                </p:cTn>
                              </p:par>
                              <p:par>
                                <p:cTn id="31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20" dur="2000" fill="hold"/>
                                        <p:tgtEl>
                                          <p:spTgt spid="2157"/>
                                        </p:tgtEl>
                                        <p:attrNameLst>
                                          <p:attrName>ppt_x</p:attrName>
                                          <p:attrName>ppt_y</p:attrName>
                                        </p:attrNameLst>
                                      </p:cBhvr>
                                      <p:rCtr x="0" y="3148"/>
                                    </p:animMotion>
                                  </p:childTnLst>
                                </p:cTn>
                              </p:par>
                              <p:par>
                                <p:cTn id="32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22" dur="2000" fill="hold"/>
                                        <p:tgtEl>
                                          <p:spTgt spid="2158"/>
                                        </p:tgtEl>
                                        <p:attrNameLst>
                                          <p:attrName>ppt_x</p:attrName>
                                          <p:attrName>ppt_y</p:attrName>
                                        </p:attrNameLst>
                                      </p:cBhvr>
                                      <p:rCtr x="0" y="3148"/>
                                    </p:animMotion>
                                  </p:childTnLst>
                                </p:cTn>
                              </p:par>
                              <p:par>
                                <p:cTn id="32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324" dur="2000" fill="hold"/>
                                        <p:tgtEl>
                                          <p:spTgt spid="2159"/>
                                        </p:tgtEl>
                                        <p:attrNameLst>
                                          <p:attrName>ppt_x</p:attrName>
                                          <p:attrName>ppt_y</p:attrName>
                                        </p:attrNameLst>
                                      </p:cBhvr>
                                      <p:rCtr x="0" y="3148"/>
                                    </p:animMotion>
                                  </p:childTnLst>
                                </p:cTn>
                              </p:par>
                              <p:par>
                                <p:cTn id="325" presetID="10" presetClass="entr" presetSubtype="0" fill="hold" grpId="1" nodeType="withEffect">
                                  <p:stCondLst>
                                    <p:cond delay="0"/>
                                  </p:stCondLst>
                                  <p:childTnLst>
                                    <p:set>
                                      <p:cBhvr>
                                        <p:cTn id="326" dur="1" fill="hold">
                                          <p:stCondLst>
                                            <p:cond delay="0"/>
                                          </p:stCondLst>
                                        </p:cTn>
                                        <p:tgtEl>
                                          <p:spTgt spid="2161"/>
                                        </p:tgtEl>
                                        <p:attrNameLst>
                                          <p:attrName>style.visibility</p:attrName>
                                        </p:attrNameLst>
                                      </p:cBhvr>
                                      <p:to>
                                        <p:strVal val="visible"/>
                                      </p:to>
                                    </p:set>
                                    <p:animEffect transition="in" filter="fade">
                                      <p:cBhvr>
                                        <p:cTn id="327" dur="2000"/>
                                        <p:tgtEl>
                                          <p:spTgt spid="2161"/>
                                        </p:tgtEl>
                                      </p:cBhvr>
                                    </p:animEffect>
                                  </p:childTnLst>
                                </p:cTn>
                              </p:par>
                              <p:par>
                                <p:cTn id="328" presetID="10" presetClass="entr" presetSubtype="0" fill="hold" grpId="1" nodeType="withEffect">
                                  <p:stCondLst>
                                    <p:cond delay="0"/>
                                  </p:stCondLst>
                                  <p:childTnLst>
                                    <p:set>
                                      <p:cBhvr>
                                        <p:cTn id="329" dur="1" fill="hold">
                                          <p:stCondLst>
                                            <p:cond delay="0"/>
                                          </p:stCondLst>
                                        </p:cTn>
                                        <p:tgtEl>
                                          <p:spTgt spid="2162"/>
                                        </p:tgtEl>
                                        <p:attrNameLst>
                                          <p:attrName>style.visibility</p:attrName>
                                        </p:attrNameLst>
                                      </p:cBhvr>
                                      <p:to>
                                        <p:strVal val="visible"/>
                                      </p:to>
                                    </p:set>
                                    <p:animEffect transition="in" filter="fade">
                                      <p:cBhvr>
                                        <p:cTn id="330" dur="2000"/>
                                        <p:tgtEl>
                                          <p:spTgt spid="2162"/>
                                        </p:tgtEl>
                                      </p:cBhvr>
                                    </p:animEffect>
                                  </p:childTnLst>
                                </p:cTn>
                              </p:par>
                              <p:par>
                                <p:cTn id="33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32" dur="2000" fill="hold"/>
                                        <p:tgtEl>
                                          <p:spTgt spid="2161"/>
                                        </p:tgtEl>
                                        <p:attrNameLst>
                                          <p:attrName>ppt_x</p:attrName>
                                          <p:attrName>ppt_y</p:attrName>
                                        </p:attrNameLst>
                                      </p:cBhvr>
                                      <p:rCtr x="0" y="3148"/>
                                    </p:animMotion>
                                  </p:childTnLst>
                                </p:cTn>
                              </p:par>
                              <p:par>
                                <p:cTn id="33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34" dur="2000" fill="hold"/>
                                        <p:tgtEl>
                                          <p:spTgt spid="2162"/>
                                        </p:tgtEl>
                                        <p:attrNameLst>
                                          <p:attrName>ppt_x</p:attrName>
                                          <p:attrName>ppt_y</p:attrName>
                                        </p:attrNameLst>
                                      </p:cBhvr>
                                      <p:rCtr x="0" y="3148"/>
                                    </p:animMotion>
                                  </p:childTnLst>
                                </p:cTn>
                              </p:par>
                              <p:par>
                                <p:cTn id="335" presetID="10" presetClass="entr" presetSubtype="0" fill="hold" grpId="1" nodeType="withEffect">
                                  <p:stCondLst>
                                    <p:cond delay="0"/>
                                  </p:stCondLst>
                                  <p:childTnLst>
                                    <p:set>
                                      <p:cBhvr>
                                        <p:cTn id="336" dur="1" fill="hold">
                                          <p:stCondLst>
                                            <p:cond delay="0"/>
                                          </p:stCondLst>
                                        </p:cTn>
                                        <p:tgtEl>
                                          <p:spTgt spid="2163"/>
                                        </p:tgtEl>
                                        <p:attrNameLst>
                                          <p:attrName>style.visibility</p:attrName>
                                        </p:attrNameLst>
                                      </p:cBhvr>
                                      <p:to>
                                        <p:strVal val="visible"/>
                                      </p:to>
                                    </p:set>
                                    <p:animEffect transition="in" filter="fade">
                                      <p:cBhvr>
                                        <p:cTn id="337" dur="2000"/>
                                        <p:tgtEl>
                                          <p:spTgt spid="2163"/>
                                        </p:tgtEl>
                                      </p:cBhvr>
                                    </p:animEffect>
                                  </p:childTnLst>
                                </p:cTn>
                              </p:par>
                              <p:par>
                                <p:cTn id="338" presetID="42" presetClass="path" presetSubtype="0" repeatCount="indefinite" accel="50000" decel="50000" fill="hold" grpId="0" nodeType="withEffect">
                                  <p:stCondLst>
                                    <p:cond delay="0"/>
                                  </p:stCondLst>
                                  <p:childTnLst>
                                    <p:animMotion origin="layout" path="M 0.00013 -0.05255 L -1.66667E-6 2.96296E-6 " pathEditMode="relative" rAng="0" ptsTypes="AA">
                                      <p:cBhvr>
                                        <p:cTn id="339" dur="2000" spd="-100000" fill="hold"/>
                                        <p:tgtEl>
                                          <p:spTgt spid="2163"/>
                                        </p:tgtEl>
                                        <p:attrNameLst>
                                          <p:attrName>ppt_x</p:attrName>
                                          <p:attrName>ppt_y</p:attrName>
                                        </p:attrNameLst>
                                      </p:cBhvr>
                                      <p:rCtr x="-13" y="2616"/>
                                    </p:animMotion>
                                  </p:childTnLst>
                                </p:cTn>
                              </p:par>
                              <p:par>
                                <p:cTn id="340" presetID="10" presetClass="entr" presetSubtype="0" fill="hold" grpId="1" nodeType="withEffect">
                                  <p:stCondLst>
                                    <p:cond delay="0"/>
                                  </p:stCondLst>
                                  <p:childTnLst>
                                    <p:set>
                                      <p:cBhvr>
                                        <p:cTn id="341" dur="1" fill="hold">
                                          <p:stCondLst>
                                            <p:cond delay="0"/>
                                          </p:stCondLst>
                                        </p:cTn>
                                        <p:tgtEl>
                                          <p:spTgt spid="2164"/>
                                        </p:tgtEl>
                                        <p:attrNameLst>
                                          <p:attrName>style.visibility</p:attrName>
                                        </p:attrNameLst>
                                      </p:cBhvr>
                                      <p:to>
                                        <p:strVal val="visible"/>
                                      </p:to>
                                    </p:set>
                                    <p:animEffect transition="in" filter="fade">
                                      <p:cBhvr>
                                        <p:cTn id="342" dur="2000"/>
                                        <p:tgtEl>
                                          <p:spTgt spid="2164"/>
                                        </p:tgtEl>
                                      </p:cBhvr>
                                    </p:animEffect>
                                  </p:childTnLst>
                                </p:cTn>
                              </p:par>
                              <p:par>
                                <p:cTn id="343" presetID="42" presetClass="path" presetSubtype="0" repeatCount="indefinite" accel="50000" decel="50000" fill="hold" grpId="0" nodeType="withEffect">
                                  <p:stCondLst>
                                    <p:cond delay="0"/>
                                  </p:stCondLst>
                                  <p:childTnLst>
                                    <p:animMotion origin="layout" path="M 0.00013 -0.05255 L -1.66667E-6 0 " pathEditMode="relative" rAng="0" ptsTypes="AA">
                                      <p:cBhvr>
                                        <p:cTn id="344" dur="2000" spd="-100000" fill="hold"/>
                                        <p:tgtEl>
                                          <p:spTgt spid="2164"/>
                                        </p:tgtEl>
                                        <p:attrNameLst>
                                          <p:attrName>ppt_x</p:attrName>
                                          <p:attrName>ppt_y</p:attrName>
                                        </p:attrNameLst>
                                      </p:cBhvr>
                                      <p:rCtr x="-13" y="2616"/>
                                    </p:animMotion>
                                  </p:childTnLst>
                                </p:cTn>
                              </p:par>
                              <p:par>
                                <p:cTn id="345" presetID="10" presetClass="entr" presetSubtype="0" fill="hold" grpId="1" nodeType="withEffect">
                                  <p:stCondLst>
                                    <p:cond delay="0"/>
                                  </p:stCondLst>
                                  <p:childTnLst>
                                    <p:set>
                                      <p:cBhvr>
                                        <p:cTn id="346" dur="1" fill="hold">
                                          <p:stCondLst>
                                            <p:cond delay="0"/>
                                          </p:stCondLst>
                                        </p:cTn>
                                        <p:tgtEl>
                                          <p:spTgt spid="2165"/>
                                        </p:tgtEl>
                                        <p:attrNameLst>
                                          <p:attrName>style.visibility</p:attrName>
                                        </p:attrNameLst>
                                      </p:cBhvr>
                                      <p:to>
                                        <p:strVal val="visible"/>
                                      </p:to>
                                    </p:set>
                                    <p:animEffect transition="in" filter="fade">
                                      <p:cBhvr>
                                        <p:cTn id="347" dur="2000"/>
                                        <p:tgtEl>
                                          <p:spTgt spid="2165"/>
                                        </p:tgtEl>
                                      </p:cBhvr>
                                    </p:animEffect>
                                  </p:childTnLst>
                                </p:cTn>
                              </p:par>
                              <p:par>
                                <p:cTn id="348" presetID="42" presetClass="path" presetSubtype="0" repeatCount="indefinite" accel="50000" decel="50000" fill="hold" grpId="0" nodeType="withEffect">
                                  <p:stCondLst>
                                    <p:cond delay="0"/>
                                  </p:stCondLst>
                                  <p:childTnLst>
                                    <p:animMotion origin="layout" path="M 0.00013 -0.05254 L -1.66667E-6 -2.96296E-6 " pathEditMode="relative" rAng="0" ptsTypes="AA">
                                      <p:cBhvr>
                                        <p:cTn id="349" dur="2000" spd="-100000" fill="hold"/>
                                        <p:tgtEl>
                                          <p:spTgt spid="2165"/>
                                        </p:tgtEl>
                                        <p:attrNameLst>
                                          <p:attrName>ppt_x</p:attrName>
                                          <p:attrName>ppt_y</p:attrName>
                                        </p:attrNameLst>
                                      </p:cBhvr>
                                      <p:rCtr x="-13" y="2616"/>
                                    </p:animMotion>
                                  </p:childTnLst>
                                </p:cTn>
                              </p:par>
                              <p:par>
                                <p:cTn id="350" presetID="10" presetClass="entr" presetSubtype="0" fill="hold" grpId="1" nodeType="withEffect">
                                  <p:stCondLst>
                                    <p:cond delay="0"/>
                                  </p:stCondLst>
                                  <p:childTnLst>
                                    <p:set>
                                      <p:cBhvr>
                                        <p:cTn id="351" dur="1" fill="hold">
                                          <p:stCondLst>
                                            <p:cond delay="0"/>
                                          </p:stCondLst>
                                        </p:cTn>
                                        <p:tgtEl>
                                          <p:spTgt spid="2166"/>
                                        </p:tgtEl>
                                        <p:attrNameLst>
                                          <p:attrName>style.visibility</p:attrName>
                                        </p:attrNameLst>
                                      </p:cBhvr>
                                      <p:to>
                                        <p:strVal val="visible"/>
                                      </p:to>
                                    </p:set>
                                    <p:animEffect transition="in" filter="fade">
                                      <p:cBhvr>
                                        <p:cTn id="352" dur="2000"/>
                                        <p:tgtEl>
                                          <p:spTgt spid="2166"/>
                                        </p:tgtEl>
                                      </p:cBhvr>
                                    </p:animEffect>
                                  </p:childTnLst>
                                </p:cTn>
                              </p:par>
                              <p:par>
                                <p:cTn id="353" presetID="42" presetClass="path" presetSubtype="0" repeatCount="indefinite" accel="50000" decel="50000" fill="hold" grpId="0" nodeType="withEffect">
                                  <p:stCondLst>
                                    <p:cond delay="0"/>
                                  </p:stCondLst>
                                  <p:childTnLst>
                                    <p:animMotion origin="layout" path="M 0.00013 -0.05255 L -1.66667E-6 4.07407E-6 " pathEditMode="relative" rAng="0" ptsTypes="AA">
                                      <p:cBhvr>
                                        <p:cTn id="354" dur="2000" spd="-100000" fill="hold"/>
                                        <p:tgtEl>
                                          <p:spTgt spid="2166"/>
                                        </p:tgtEl>
                                        <p:attrNameLst>
                                          <p:attrName>ppt_x</p:attrName>
                                          <p:attrName>ppt_y</p:attrName>
                                        </p:attrNameLst>
                                      </p:cBhvr>
                                      <p:rCtr x="-13" y="2616"/>
                                    </p:animMotion>
                                  </p:childTnLst>
                                </p:cTn>
                              </p:par>
                              <p:par>
                                <p:cTn id="355" presetID="10" presetClass="entr" presetSubtype="0" fill="hold" grpId="1" nodeType="withEffect">
                                  <p:stCondLst>
                                    <p:cond delay="0"/>
                                  </p:stCondLst>
                                  <p:childTnLst>
                                    <p:set>
                                      <p:cBhvr>
                                        <p:cTn id="356" dur="1" fill="hold">
                                          <p:stCondLst>
                                            <p:cond delay="0"/>
                                          </p:stCondLst>
                                        </p:cTn>
                                        <p:tgtEl>
                                          <p:spTgt spid="2167"/>
                                        </p:tgtEl>
                                        <p:attrNameLst>
                                          <p:attrName>style.visibility</p:attrName>
                                        </p:attrNameLst>
                                      </p:cBhvr>
                                      <p:to>
                                        <p:strVal val="visible"/>
                                      </p:to>
                                    </p:set>
                                    <p:animEffect transition="in" filter="fade">
                                      <p:cBhvr>
                                        <p:cTn id="357" dur="2000"/>
                                        <p:tgtEl>
                                          <p:spTgt spid="2167"/>
                                        </p:tgtEl>
                                      </p:cBhvr>
                                    </p:animEffect>
                                  </p:childTnLst>
                                </p:cTn>
                              </p:par>
                              <p:par>
                                <p:cTn id="358" presetID="42" presetClass="path" presetSubtype="0" repeatCount="indefinite" accel="50000" decel="50000" fill="hold" grpId="0" nodeType="withEffect">
                                  <p:stCondLst>
                                    <p:cond delay="0"/>
                                  </p:stCondLst>
                                  <p:childTnLst>
                                    <p:animMotion origin="layout" path="M 0.00013 -0.05255 L -1.66667E-6 -3.7037E-7 " pathEditMode="relative" rAng="0" ptsTypes="AA">
                                      <p:cBhvr>
                                        <p:cTn id="359" dur="2000" spd="-100000" fill="hold"/>
                                        <p:tgtEl>
                                          <p:spTgt spid="2167"/>
                                        </p:tgtEl>
                                        <p:attrNameLst>
                                          <p:attrName>ppt_x</p:attrName>
                                          <p:attrName>ppt_y</p:attrName>
                                        </p:attrNameLst>
                                      </p:cBhvr>
                                      <p:rCtr x="-13" y="2616"/>
                                    </p:animMotion>
                                  </p:childTnLst>
                                </p:cTn>
                              </p:par>
                              <p:par>
                                <p:cTn id="360" presetID="10" presetClass="entr" presetSubtype="0" fill="hold" grpId="1" nodeType="withEffect">
                                  <p:stCondLst>
                                    <p:cond delay="0"/>
                                  </p:stCondLst>
                                  <p:childTnLst>
                                    <p:set>
                                      <p:cBhvr>
                                        <p:cTn id="361" dur="1" fill="hold">
                                          <p:stCondLst>
                                            <p:cond delay="0"/>
                                          </p:stCondLst>
                                        </p:cTn>
                                        <p:tgtEl>
                                          <p:spTgt spid="2168"/>
                                        </p:tgtEl>
                                        <p:attrNameLst>
                                          <p:attrName>style.visibility</p:attrName>
                                        </p:attrNameLst>
                                      </p:cBhvr>
                                      <p:to>
                                        <p:strVal val="visible"/>
                                      </p:to>
                                    </p:set>
                                    <p:animEffect transition="in" filter="fade">
                                      <p:cBhvr>
                                        <p:cTn id="362" dur="2000"/>
                                        <p:tgtEl>
                                          <p:spTgt spid="2168"/>
                                        </p:tgtEl>
                                      </p:cBhvr>
                                    </p:animEffect>
                                  </p:childTnLst>
                                </p:cTn>
                              </p:par>
                              <p:par>
                                <p:cTn id="363" presetID="42" presetClass="path" presetSubtype="0" repeatCount="indefinite" accel="50000" decel="50000" fill="hold" grpId="0" nodeType="withEffect">
                                  <p:stCondLst>
                                    <p:cond delay="0"/>
                                  </p:stCondLst>
                                  <p:childTnLst>
                                    <p:animMotion origin="layout" path="M 0.00013 -0.05254 L -1.66667E-6 -3.33333E-6 " pathEditMode="relative" rAng="0" ptsTypes="AA">
                                      <p:cBhvr>
                                        <p:cTn id="364" dur="2000" spd="-100000" fill="hold"/>
                                        <p:tgtEl>
                                          <p:spTgt spid="2168"/>
                                        </p:tgtEl>
                                        <p:attrNameLst>
                                          <p:attrName>ppt_x</p:attrName>
                                          <p:attrName>ppt_y</p:attrName>
                                        </p:attrNameLst>
                                      </p:cBhvr>
                                      <p:rCtr x="-13" y="2616"/>
                                    </p:animMotion>
                                  </p:childTnLst>
                                </p:cTn>
                              </p:par>
                              <p:par>
                                <p:cTn id="365" presetID="10" presetClass="entr" presetSubtype="0" fill="hold" grpId="1" nodeType="withEffect">
                                  <p:stCondLst>
                                    <p:cond delay="0"/>
                                  </p:stCondLst>
                                  <p:childTnLst>
                                    <p:set>
                                      <p:cBhvr>
                                        <p:cTn id="366" dur="1" fill="hold">
                                          <p:stCondLst>
                                            <p:cond delay="0"/>
                                          </p:stCondLst>
                                        </p:cTn>
                                        <p:tgtEl>
                                          <p:spTgt spid="2169"/>
                                        </p:tgtEl>
                                        <p:attrNameLst>
                                          <p:attrName>style.visibility</p:attrName>
                                        </p:attrNameLst>
                                      </p:cBhvr>
                                      <p:to>
                                        <p:strVal val="visible"/>
                                      </p:to>
                                    </p:set>
                                    <p:animEffect transition="in" filter="fade">
                                      <p:cBhvr>
                                        <p:cTn id="367" dur="2000"/>
                                        <p:tgtEl>
                                          <p:spTgt spid="2169"/>
                                        </p:tgtEl>
                                      </p:cBhvr>
                                    </p:animEffect>
                                  </p:childTnLst>
                                </p:cTn>
                              </p:par>
                              <p:par>
                                <p:cTn id="368" presetID="10" presetClass="entr" presetSubtype="0" fill="hold" grpId="1" nodeType="withEffect">
                                  <p:stCondLst>
                                    <p:cond delay="0"/>
                                  </p:stCondLst>
                                  <p:childTnLst>
                                    <p:set>
                                      <p:cBhvr>
                                        <p:cTn id="369" dur="1" fill="hold">
                                          <p:stCondLst>
                                            <p:cond delay="0"/>
                                          </p:stCondLst>
                                        </p:cTn>
                                        <p:tgtEl>
                                          <p:spTgt spid="2170"/>
                                        </p:tgtEl>
                                        <p:attrNameLst>
                                          <p:attrName>style.visibility</p:attrName>
                                        </p:attrNameLst>
                                      </p:cBhvr>
                                      <p:to>
                                        <p:strVal val="visible"/>
                                      </p:to>
                                    </p:set>
                                    <p:animEffect transition="in" filter="fade">
                                      <p:cBhvr>
                                        <p:cTn id="370" dur="2000"/>
                                        <p:tgtEl>
                                          <p:spTgt spid="2170"/>
                                        </p:tgtEl>
                                      </p:cBhvr>
                                    </p:animEffect>
                                  </p:childTnLst>
                                </p:cTn>
                              </p:par>
                              <p:par>
                                <p:cTn id="371" presetID="10" presetClass="entr" presetSubtype="0" fill="hold" grpId="1" nodeType="withEffect">
                                  <p:stCondLst>
                                    <p:cond delay="0"/>
                                  </p:stCondLst>
                                  <p:childTnLst>
                                    <p:set>
                                      <p:cBhvr>
                                        <p:cTn id="372" dur="1" fill="hold">
                                          <p:stCondLst>
                                            <p:cond delay="0"/>
                                          </p:stCondLst>
                                        </p:cTn>
                                        <p:tgtEl>
                                          <p:spTgt spid="2171"/>
                                        </p:tgtEl>
                                        <p:attrNameLst>
                                          <p:attrName>style.visibility</p:attrName>
                                        </p:attrNameLst>
                                      </p:cBhvr>
                                      <p:to>
                                        <p:strVal val="visible"/>
                                      </p:to>
                                    </p:set>
                                    <p:animEffect transition="in" filter="fade">
                                      <p:cBhvr>
                                        <p:cTn id="373" dur="2000"/>
                                        <p:tgtEl>
                                          <p:spTgt spid="2171"/>
                                        </p:tgtEl>
                                      </p:cBhvr>
                                    </p:animEffect>
                                  </p:childTnLst>
                                </p:cTn>
                              </p:par>
                              <p:par>
                                <p:cTn id="374" presetID="10" presetClass="entr" presetSubtype="0" fill="hold" grpId="1" nodeType="withEffect">
                                  <p:stCondLst>
                                    <p:cond delay="0"/>
                                  </p:stCondLst>
                                  <p:childTnLst>
                                    <p:set>
                                      <p:cBhvr>
                                        <p:cTn id="375" dur="1" fill="hold">
                                          <p:stCondLst>
                                            <p:cond delay="0"/>
                                          </p:stCondLst>
                                        </p:cTn>
                                        <p:tgtEl>
                                          <p:spTgt spid="2172"/>
                                        </p:tgtEl>
                                        <p:attrNameLst>
                                          <p:attrName>style.visibility</p:attrName>
                                        </p:attrNameLst>
                                      </p:cBhvr>
                                      <p:to>
                                        <p:strVal val="visible"/>
                                      </p:to>
                                    </p:set>
                                    <p:animEffect transition="in" filter="fade">
                                      <p:cBhvr>
                                        <p:cTn id="376" dur="2000"/>
                                        <p:tgtEl>
                                          <p:spTgt spid="2172"/>
                                        </p:tgtEl>
                                      </p:cBhvr>
                                    </p:animEffect>
                                  </p:childTnLst>
                                </p:cTn>
                              </p:par>
                              <p:par>
                                <p:cTn id="37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78" dur="2000" fill="hold"/>
                                        <p:tgtEl>
                                          <p:spTgt spid="2172"/>
                                        </p:tgtEl>
                                        <p:attrNameLst>
                                          <p:attrName>ppt_x</p:attrName>
                                          <p:attrName>ppt_y</p:attrName>
                                        </p:attrNameLst>
                                      </p:cBhvr>
                                      <p:rCtr x="0" y="3148"/>
                                    </p:animMotion>
                                  </p:childTnLst>
                                </p:cTn>
                              </p:par>
                              <p:par>
                                <p:cTn id="37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80" dur="2000" fill="hold"/>
                                        <p:tgtEl>
                                          <p:spTgt spid="2169"/>
                                        </p:tgtEl>
                                        <p:attrNameLst>
                                          <p:attrName>ppt_x</p:attrName>
                                          <p:attrName>ppt_y</p:attrName>
                                        </p:attrNameLst>
                                      </p:cBhvr>
                                      <p:rCtr x="0" y="3148"/>
                                    </p:animMotion>
                                  </p:childTnLst>
                                </p:cTn>
                              </p:par>
                              <p:par>
                                <p:cTn id="38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82" dur="2000" fill="hold"/>
                                        <p:tgtEl>
                                          <p:spTgt spid="2170"/>
                                        </p:tgtEl>
                                        <p:attrNameLst>
                                          <p:attrName>ppt_x</p:attrName>
                                          <p:attrName>ppt_y</p:attrName>
                                        </p:attrNameLst>
                                      </p:cBhvr>
                                      <p:rCtr x="0" y="3148"/>
                                    </p:animMotion>
                                  </p:childTnLst>
                                </p:cTn>
                              </p:par>
                              <p:par>
                                <p:cTn id="38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384" dur="2000" fill="hold"/>
                                        <p:tgtEl>
                                          <p:spTgt spid="2171"/>
                                        </p:tgtEl>
                                        <p:attrNameLst>
                                          <p:attrName>ppt_x</p:attrName>
                                          <p:attrName>ppt_y</p:attrName>
                                        </p:attrNameLst>
                                      </p:cBhvr>
                                      <p:rCtr x="0" y="3148"/>
                                    </p:animMotion>
                                  </p:childTnLst>
                                </p:cTn>
                              </p:par>
                              <p:par>
                                <p:cTn id="385" presetID="10" presetClass="entr" presetSubtype="0" fill="hold" grpId="1" nodeType="withEffect">
                                  <p:stCondLst>
                                    <p:cond delay="0"/>
                                  </p:stCondLst>
                                  <p:childTnLst>
                                    <p:set>
                                      <p:cBhvr>
                                        <p:cTn id="386" dur="1" fill="hold">
                                          <p:stCondLst>
                                            <p:cond delay="0"/>
                                          </p:stCondLst>
                                        </p:cTn>
                                        <p:tgtEl>
                                          <p:spTgt spid="2173"/>
                                        </p:tgtEl>
                                        <p:attrNameLst>
                                          <p:attrName>style.visibility</p:attrName>
                                        </p:attrNameLst>
                                      </p:cBhvr>
                                      <p:to>
                                        <p:strVal val="visible"/>
                                      </p:to>
                                    </p:set>
                                    <p:animEffect transition="in" filter="fade">
                                      <p:cBhvr>
                                        <p:cTn id="387" dur="2000"/>
                                        <p:tgtEl>
                                          <p:spTgt spid="2173"/>
                                        </p:tgtEl>
                                      </p:cBhvr>
                                    </p:animEffect>
                                  </p:childTnLst>
                                </p:cTn>
                              </p:par>
                              <p:par>
                                <p:cTn id="388" presetID="10" presetClass="entr" presetSubtype="0" fill="hold" grpId="1" nodeType="withEffect">
                                  <p:stCondLst>
                                    <p:cond delay="0"/>
                                  </p:stCondLst>
                                  <p:childTnLst>
                                    <p:set>
                                      <p:cBhvr>
                                        <p:cTn id="389" dur="1" fill="hold">
                                          <p:stCondLst>
                                            <p:cond delay="0"/>
                                          </p:stCondLst>
                                        </p:cTn>
                                        <p:tgtEl>
                                          <p:spTgt spid="2174"/>
                                        </p:tgtEl>
                                        <p:attrNameLst>
                                          <p:attrName>style.visibility</p:attrName>
                                        </p:attrNameLst>
                                      </p:cBhvr>
                                      <p:to>
                                        <p:strVal val="visible"/>
                                      </p:to>
                                    </p:set>
                                    <p:animEffect transition="in" filter="fade">
                                      <p:cBhvr>
                                        <p:cTn id="390" dur="2000"/>
                                        <p:tgtEl>
                                          <p:spTgt spid="2174"/>
                                        </p:tgtEl>
                                      </p:cBhvr>
                                    </p:animEffect>
                                  </p:childTnLst>
                                </p:cTn>
                              </p:par>
                              <p:par>
                                <p:cTn id="39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92" dur="2000" fill="hold"/>
                                        <p:tgtEl>
                                          <p:spTgt spid="2173"/>
                                        </p:tgtEl>
                                        <p:attrNameLst>
                                          <p:attrName>ppt_x</p:attrName>
                                          <p:attrName>ppt_y</p:attrName>
                                        </p:attrNameLst>
                                      </p:cBhvr>
                                      <p:rCtr x="0" y="3148"/>
                                    </p:animMotion>
                                  </p:childTnLst>
                                </p:cTn>
                              </p:par>
                              <p:par>
                                <p:cTn id="39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394" dur="2000" fill="hold"/>
                                        <p:tgtEl>
                                          <p:spTgt spid="2174"/>
                                        </p:tgtEl>
                                        <p:attrNameLst>
                                          <p:attrName>ppt_x</p:attrName>
                                          <p:attrName>ppt_y</p:attrName>
                                        </p:attrNameLst>
                                      </p:cBhvr>
                                      <p:rCtr x="0" y="3148"/>
                                    </p:animMotion>
                                  </p:childTnLst>
                                </p:cTn>
                              </p:par>
                              <p:par>
                                <p:cTn id="395" presetID="10" presetClass="entr" presetSubtype="0" fill="hold" grpId="1" nodeType="withEffect">
                                  <p:stCondLst>
                                    <p:cond delay="0"/>
                                  </p:stCondLst>
                                  <p:childTnLst>
                                    <p:set>
                                      <p:cBhvr>
                                        <p:cTn id="396" dur="1" fill="hold">
                                          <p:stCondLst>
                                            <p:cond delay="0"/>
                                          </p:stCondLst>
                                        </p:cTn>
                                        <p:tgtEl>
                                          <p:spTgt spid="2175"/>
                                        </p:tgtEl>
                                        <p:attrNameLst>
                                          <p:attrName>style.visibility</p:attrName>
                                        </p:attrNameLst>
                                      </p:cBhvr>
                                      <p:to>
                                        <p:strVal val="visible"/>
                                      </p:to>
                                    </p:set>
                                    <p:animEffect transition="in" filter="fade">
                                      <p:cBhvr>
                                        <p:cTn id="397" dur="2000"/>
                                        <p:tgtEl>
                                          <p:spTgt spid="2175"/>
                                        </p:tgtEl>
                                      </p:cBhvr>
                                    </p:animEffect>
                                  </p:childTnLst>
                                </p:cTn>
                              </p:par>
                              <p:par>
                                <p:cTn id="398" presetID="42" presetClass="path" presetSubtype="0" repeatCount="indefinite" accel="50000" decel="50000" fill="hold" grpId="0" nodeType="withEffect">
                                  <p:stCondLst>
                                    <p:cond delay="0"/>
                                  </p:stCondLst>
                                  <p:childTnLst>
                                    <p:animMotion origin="layout" path="M 0.00013 -0.05255 L -6.25E-7 2.96296E-6 " pathEditMode="relative" rAng="0" ptsTypes="AA">
                                      <p:cBhvr>
                                        <p:cTn id="399" dur="2000" spd="-100000" fill="hold"/>
                                        <p:tgtEl>
                                          <p:spTgt spid="2175"/>
                                        </p:tgtEl>
                                        <p:attrNameLst>
                                          <p:attrName>ppt_x</p:attrName>
                                          <p:attrName>ppt_y</p:attrName>
                                        </p:attrNameLst>
                                      </p:cBhvr>
                                      <p:rCtr x="-13" y="2616"/>
                                    </p:animMotion>
                                  </p:childTnLst>
                                </p:cTn>
                              </p:par>
                              <p:par>
                                <p:cTn id="400" presetID="10" presetClass="entr" presetSubtype="0" fill="hold" grpId="1" nodeType="withEffect">
                                  <p:stCondLst>
                                    <p:cond delay="0"/>
                                  </p:stCondLst>
                                  <p:childTnLst>
                                    <p:set>
                                      <p:cBhvr>
                                        <p:cTn id="401" dur="1" fill="hold">
                                          <p:stCondLst>
                                            <p:cond delay="0"/>
                                          </p:stCondLst>
                                        </p:cTn>
                                        <p:tgtEl>
                                          <p:spTgt spid="2176"/>
                                        </p:tgtEl>
                                        <p:attrNameLst>
                                          <p:attrName>style.visibility</p:attrName>
                                        </p:attrNameLst>
                                      </p:cBhvr>
                                      <p:to>
                                        <p:strVal val="visible"/>
                                      </p:to>
                                    </p:set>
                                    <p:animEffect transition="in" filter="fade">
                                      <p:cBhvr>
                                        <p:cTn id="402" dur="2000"/>
                                        <p:tgtEl>
                                          <p:spTgt spid="2176"/>
                                        </p:tgtEl>
                                      </p:cBhvr>
                                    </p:animEffect>
                                  </p:childTnLst>
                                </p:cTn>
                              </p:par>
                              <p:par>
                                <p:cTn id="403" presetID="42" presetClass="path" presetSubtype="0" repeatCount="indefinite" accel="50000" decel="50000" fill="hold" grpId="0" nodeType="withEffect">
                                  <p:stCondLst>
                                    <p:cond delay="0"/>
                                  </p:stCondLst>
                                  <p:childTnLst>
                                    <p:animMotion origin="layout" path="M 0.00013 -0.05255 L -6.25E-7 0 " pathEditMode="relative" rAng="0" ptsTypes="AA">
                                      <p:cBhvr>
                                        <p:cTn id="404" dur="2000" spd="-100000" fill="hold"/>
                                        <p:tgtEl>
                                          <p:spTgt spid="2176"/>
                                        </p:tgtEl>
                                        <p:attrNameLst>
                                          <p:attrName>ppt_x</p:attrName>
                                          <p:attrName>ppt_y</p:attrName>
                                        </p:attrNameLst>
                                      </p:cBhvr>
                                      <p:rCtr x="-13" y="2616"/>
                                    </p:animMotion>
                                  </p:childTnLst>
                                </p:cTn>
                              </p:par>
                              <p:par>
                                <p:cTn id="405" presetID="10" presetClass="entr" presetSubtype="0" fill="hold" grpId="1" nodeType="withEffect">
                                  <p:stCondLst>
                                    <p:cond delay="0"/>
                                  </p:stCondLst>
                                  <p:childTnLst>
                                    <p:set>
                                      <p:cBhvr>
                                        <p:cTn id="406" dur="1" fill="hold">
                                          <p:stCondLst>
                                            <p:cond delay="0"/>
                                          </p:stCondLst>
                                        </p:cTn>
                                        <p:tgtEl>
                                          <p:spTgt spid="2177"/>
                                        </p:tgtEl>
                                        <p:attrNameLst>
                                          <p:attrName>style.visibility</p:attrName>
                                        </p:attrNameLst>
                                      </p:cBhvr>
                                      <p:to>
                                        <p:strVal val="visible"/>
                                      </p:to>
                                    </p:set>
                                    <p:animEffect transition="in" filter="fade">
                                      <p:cBhvr>
                                        <p:cTn id="407" dur="2000"/>
                                        <p:tgtEl>
                                          <p:spTgt spid="2177"/>
                                        </p:tgtEl>
                                      </p:cBhvr>
                                    </p:animEffect>
                                  </p:childTnLst>
                                </p:cTn>
                              </p:par>
                              <p:par>
                                <p:cTn id="408" presetID="42" presetClass="path" presetSubtype="0" repeatCount="indefinite" accel="50000" decel="50000" fill="hold" grpId="0" nodeType="withEffect">
                                  <p:stCondLst>
                                    <p:cond delay="0"/>
                                  </p:stCondLst>
                                  <p:childTnLst>
                                    <p:animMotion origin="layout" path="M 0.00013 -0.05254 L -6.25E-7 -2.96296E-6 " pathEditMode="relative" rAng="0" ptsTypes="AA">
                                      <p:cBhvr>
                                        <p:cTn id="409" dur="2000" spd="-100000" fill="hold"/>
                                        <p:tgtEl>
                                          <p:spTgt spid="2177"/>
                                        </p:tgtEl>
                                        <p:attrNameLst>
                                          <p:attrName>ppt_x</p:attrName>
                                          <p:attrName>ppt_y</p:attrName>
                                        </p:attrNameLst>
                                      </p:cBhvr>
                                      <p:rCtr x="-13" y="2616"/>
                                    </p:animMotion>
                                  </p:childTnLst>
                                </p:cTn>
                              </p:par>
                              <p:par>
                                <p:cTn id="410" presetID="10" presetClass="entr" presetSubtype="0" fill="hold" grpId="1" nodeType="withEffect">
                                  <p:stCondLst>
                                    <p:cond delay="0"/>
                                  </p:stCondLst>
                                  <p:childTnLst>
                                    <p:set>
                                      <p:cBhvr>
                                        <p:cTn id="411" dur="1" fill="hold">
                                          <p:stCondLst>
                                            <p:cond delay="0"/>
                                          </p:stCondLst>
                                        </p:cTn>
                                        <p:tgtEl>
                                          <p:spTgt spid="2178"/>
                                        </p:tgtEl>
                                        <p:attrNameLst>
                                          <p:attrName>style.visibility</p:attrName>
                                        </p:attrNameLst>
                                      </p:cBhvr>
                                      <p:to>
                                        <p:strVal val="visible"/>
                                      </p:to>
                                    </p:set>
                                    <p:animEffect transition="in" filter="fade">
                                      <p:cBhvr>
                                        <p:cTn id="412" dur="2000"/>
                                        <p:tgtEl>
                                          <p:spTgt spid="2178"/>
                                        </p:tgtEl>
                                      </p:cBhvr>
                                    </p:animEffect>
                                  </p:childTnLst>
                                </p:cTn>
                              </p:par>
                              <p:par>
                                <p:cTn id="413" presetID="42" presetClass="path" presetSubtype="0" repeatCount="indefinite" accel="50000" decel="50000" fill="hold" grpId="0" nodeType="withEffect">
                                  <p:stCondLst>
                                    <p:cond delay="0"/>
                                  </p:stCondLst>
                                  <p:childTnLst>
                                    <p:animMotion origin="layout" path="M 0.00013 -0.05255 L -6.25E-7 4.07407E-6 " pathEditMode="relative" rAng="0" ptsTypes="AA">
                                      <p:cBhvr>
                                        <p:cTn id="414" dur="2000" spd="-100000" fill="hold"/>
                                        <p:tgtEl>
                                          <p:spTgt spid="2178"/>
                                        </p:tgtEl>
                                        <p:attrNameLst>
                                          <p:attrName>ppt_x</p:attrName>
                                          <p:attrName>ppt_y</p:attrName>
                                        </p:attrNameLst>
                                      </p:cBhvr>
                                      <p:rCtr x="-13" y="2616"/>
                                    </p:animMotion>
                                  </p:childTnLst>
                                </p:cTn>
                              </p:par>
                              <p:par>
                                <p:cTn id="415" presetID="10" presetClass="entr" presetSubtype="0" fill="hold" grpId="1" nodeType="withEffect">
                                  <p:stCondLst>
                                    <p:cond delay="0"/>
                                  </p:stCondLst>
                                  <p:childTnLst>
                                    <p:set>
                                      <p:cBhvr>
                                        <p:cTn id="416" dur="1" fill="hold">
                                          <p:stCondLst>
                                            <p:cond delay="0"/>
                                          </p:stCondLst>
                                        </p:cTn>
                                        <p:tgtEl>
                                          <p:spTgt spid="2179"/>
                                        </p:tgtEl>
                                        <p:attrNameLst>
                                          <p:attrName>style.visibility</p:attrName>
                                        </p:attrNameLst>
                                      </p:cBhvr>
                                      <p:to>
                                        <p:strVal val="visible"/>
                                      </p:to>
                                    </p:set>
                                    <p:animEffect transition="in" filter="fade">
                                      <p:cBhvr>
                                        <p:cTn id="417" dur="2000"/>
                                        <p:tgtEl>
                                          <p:spTgt spid="2179"/>
                                        </p:tgtEl>
                                      </p:cBhvr>
                                    </p:animEffect>
                                  </p:childTnLst>
                                </p:cTn>
                              </p:par>
                              <p:par>
                                <p:cTn id="418" presetID="42" presetClass="path" presetSubtype="0" repeatCount="indefinite" accel="50000" decel="50000" fill="hold" grpId="0" nodeType="withEffect">
                                  <p:stCondLst>
                                    <p:cond delay="0"/>
                                  </p:stCondLst>
                                  <p:childTnLst>
                                    <p:animMotion origin="layout" path="M 0.00013 -0.05255 L -6.25E-7 -3.7037E-7 " pathEditMode="relative" rAng="0" ptsTypes="AA">
                                      <p:cBhvr>
                                        <p:cTn id="419" dur="2000" spd="-100000" fill="hold"/>
                                        <p:tgtEl>
                                          <p:spTgt spid="2179"/>
                                        </p:tgtEl>
                                        <p:attrNameLst>
                                          <p:attrName>ppt_x</p:attrName>
                                          <p:attrName>ppt_y</p:attrName>
                                        </p:attrNameLst>
                                      </p:cBhvr>
                                      <p:rCtr x="-13" y="2616"/>
                                    </p:animMotion>
                                  </p:childTnLst>
                                </p:cTn>
                              </p:par>
                              <p:par>
                                <p:cTn id="420" presetID="10" presetClass="entr" presetSubtype="0" fill="hold" grpId="1" nodeType="withEffect">
                                  <p:stCondLst>
                                    <p:cond delay="0"/>
                                  </p:stCondLst>
                                  <p:childTnLst>
                                    <p:set>
                                      <p:cBhvr>
                                        <p:cTn id="421" dur="1" fill="hold">
                                          <p:stCondLst>
                                            <p:cond delay="0"/>
                                          </p:stCondLst>
                                        </p:cTn>
                                        <p:tgtEl>
                                          <p:spTgt spid="2180"/>
                                        </p:tgtEl>
                                        <p:attrNameLst>
                                          <p:attrName>style.visibility</p:attrName>
                                        </p:attrNameLst>
                                      </p:cBhvr>
                                      <p:to>
                                        <p:strVal val="visible"/>
                                      </p:to>
                                    </p:set>
                                    <p:animEffect transition="in" filter="fade">
                                      <p:cBhvr>
                                        <p:cTn id="422" dur="2000"/>
                                        <p:tgtEl>
                                          <p:spTgt spid="2180"/>
                                        </p:tgtEl>
                                      </p:cBhvr>
                                    </p:animEffect>
                                  </p:childTnLst>
                                </p:cTn>
                              </p:par>
                              <p:par>
                                <p:cTn id="423" presetID="42" presetClass="path" presetSubtype="0" repeatCount="indefinite" accel="50000" decel="50000" fill="hold" grpId="0" nodeType="withEffect">
                                  <p:stCondLst>
                                    <p:cond delay="0"/>
                                  </p:stCondLst>
                                  <p:childTnLst>
                                    <p:animMotion origin="layout" path="M 0.00013 -0.05254 L -6.25E-7 -3.33333E-6 " pathEditMode="relative" rAng="0" ptsTypes="AA">
                                      <p:cBhvr>
                                        <p:cTn id="424" dur="2000" spd="-100000" fill="hold"/>
                                        <p:tgtEl>
                                          <p:spTgt spid="2180"/>
                                        </p:tgtEl>
                                        <p:attrNameLst>
                                          <p:attrName>ppt_x</p:attrName>
                                          <p:attrName>ppt_y</p:attrName>
                                        </p:attrNameLst>
                                      </p:cBhvr>
                                      <p:rCtr x="-13" y="2616"/>
                                    </p:animMotion>
                                  </p:childTnLst>
                                </p:cTn>
                              </p:par>
                              <p:par>
                                <p:cTn id="425" presetID="10" presetClass="entr" presetSubtype="0" fill="hold" grpId="1" nodeType="withEffect">
                                  <p:stCondLst>
                                    <p:cond delay="0"/>
                                  </p:stCondLst>
                                  <p:childTnLst>
                                    <p:set>
                                      <p:cBhvr>
                                        <p:cTn id="426" dur="1" fill="hold">
                                          <p:stCondLst>
                                            <p:cond delay="0"/>
                                          </p:stCondLst>
                                        </p:cTn>
                                        <p:tgtEl>
                                          <p:spTgt spid="2181"/>
                                        </p:tgtEl>
                                        <p:attrNameLst>
                                          <p:attrName>style.visibility</p:attrName>
                                        </p:attrNameLst>
                                      </p:cBhvr>
                                      <p:to>
                                        <p:strVal val="visible"/>
                                      </p:to>
                                    </p:set>
                                    <p:animEffect transition="in" filter="fade">
                                      <p:cBhvr>
                                        <p:cTn id="427" dur="2000"/>
                                        <p:tgtEl>
                                          <p:spTgt spid="2181"/>
                                        </p:tgtEl>
                                      </p:cBhvr>
                                    </p:animEffect>
                                  </p:childTnLst>
                                </p:cTn>
                              </p:par>
                              <p:par>
                                <p:cTn id="428" presetID="10" presetClass="entr" presetSubtype="0" fill="hold" grpId="1" nodeType="withEffect">
                                  <p:stCondLst>
                                    <p:cond delay="0"/>
                                  </p:stCondLst>
                                  <p:childTnLst>
                                    <p:set>
                                      <p:cBhvr>
                                        <p:cTn id="429" dur="1" fill="hold">
                                          <p:stCondLst>
                                            <p:cond delay="0"/>
                                          </p:stCondLst>
                                        </p:cTn>
                                        <p:tgtEl>
                                          <p:spTgt spid="2182"/>
                                        </p:tgtEl>
                                        <p:attrNameLst>
                                          <p:attrName>style.visibility</p:attrName>
                                        </p:attrNameLst>
                                      </p:cBhvr>
                                      <p:to>
                                        <p:strVal val="visible"/>
                                      </p:to>
                                    </p:set>
                                    <p:animEffect transition="in" filter="fade">
                                      <p:cBhvr>
                                        <p:cTn id="430" dur="2000"/>
                                        <p:tgtEl>
                                          <p:spTgt spid="2182"/>
                                        </p:tgtEl>
                                      </p:cBhvr>
                                    </p:animEffect>
                                  </p:childTnLst>
                                </p:cTn>
                              </p:par>
                              <p:par>
                                <p:cTn id="431" presetID="10" presetClass="entr" presetSubtype="0" fill="hold" grpId="1" nodeType="withEffect">
                                  <p:stCondLst>
                                    <p:cond delay="0"/>
                                  </p:stCondLst>
                                  <p:childTnLst>
                                    <p:set>
                                      <p:cBhvr>
                                        <p:cTn id="432" dur="1" fill="hold">
                                          <p:stCondLst>
                                            <p:cond delay="0"/>
                                          </p:stCondLst>
                                        </p:cTn>
                                        <p:tgtEl>
                                          <p:spTgt spid="2183"/>
                                        </p:tgtEl>
                                        <p:attrNameLst>
                                          <p:attrName>style.visibility</p:attrName>
                                        </p:attrNameLst>
                                      </p:cBhvr>
                                      <p:to>
                                        <p:strVal val="visible"/>
                                      </p:to>
                                    </p:set>
                                    <p:animEffect transition="in" filter="fade">
                                      <p:cBhvr>
                                        <p:cTn id="433" dur="2000"/>
                                        <p:tgtEl>
                                          <p:spTgt spid="2183"/>
                                        </p:tgtEl>
                                      </p:cBhvr>
                                    </p:animEffect>
                                  </p:childTnLst>
                                </p:cTn>
                              </p:par>
                              <p:par>
                                <p:cTn id="434" presetID="10" presetClass="entr" presetSubtype="0" fill="hold" grpId="1" nodeType="withEffect">
                                  <p:stCondLst>
                                    <p:cond delay="0"/>
                                  </p:stCondLst>
                                  <p:childTnLst>
                                    <p:set>
                                      <p:cBhvr>
                                        <p:cTn id="435" dur="1" fill="hold">
                                          <p:stCondLst>
                                            <p:cond delay="0"/>
                                          </p:stCondLst>
                                        </p:cTn>
                                        <p:tgtEl>
                                          <p:spTgt spid="2184"/>
                                        </p:tgtEl>
                                        <p:attrNameLst>
                                          <p:attrName>style.visibility</p:attrName>
                                        </p:attrNameLst>
                                      </p:cBhvr>
                                      <p:to>
                                        <p:strVal val="visible"/>
                                      </p:to>
                                    </p:set>
                                    <p:animEffect transition="in" filter="fade">
                                      <p:cBhvr>
                                        <p:cTn id="436" dur="2000"/>
                                        <p:tgtEl>
                                          <p:spTgt spid="2184"/>
                                        </p:tgtEl>
                                      </p:cBhvr>
                                    </p:animEffect>
                                  </p:childTnLst>
                                </p:cTn>
                              </p:par>
                              <p:par>
                                <p:cTn id="437"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438" dur="2000" fill="hold"/>
                                        <p:tgtEl>
                                          <p:spTgt spid="2184"/>
                                        </p:tgtEl>
                                        <p:attrNameLst>
                                          <p:attrName>ppt_x</p:attrName>
                                          <p:attrName>ppt_y</p:attrName>
                                        </p:attrNameLst>
                                      </p:cBhvr>
                                      <p:rCtr x="0" y="3148"/>
                                    </p:animMotion>
                                  </p:childTnLst>
                                </p:cTn>
                              </p:par>
                              <p:par>
                                <p:cTn id="439"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440" dur="2000" fill="hold"/>
                                        <p:tgtEl>
                                          <p:spTgt spid="2181"/>
                                        </p:tgtEl>
                                        <p:attrNameLst>
                                          <p:attrName>ppt_x</p:attrName>
                                          <p:attrName>ppt_y</p:attrName>
                                        </p:attrNameLst>
                                      </p:cBhvr>
                                      <p:rCtr x="0" y="3148"/>
                                    </p:animMotion>
                                  </p:childTnLst>
                                </p:cTn>
                              </p:par>
                              <p:par>
                                <p:cTn id="44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442" dur="2000" fill="hold"/>
                                        <p:tgtEl>
                                          <p:spTgt spid="2182"/>
                                        </p:tgtEl>
                                        <p:attrNameLst>
                                          <p:attrName>ppt_x</p:attrName>
                                          <p:attrName>ppt_y</p:attrName>
                                        </p:attrNameLst>
                                      </p:cBhvr>
                                      <p:rCtr x="0" y="3148"/>
                                    </p:animMotion>
                                  </p:childTnLst>
                                </p:cTn>
                              </p:par>
                              <p:par>
                                <p:cTn id="44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444" dur="2000" fill="hold"/>
                                        <p:tgtEl>
                                          <p:spTgt spid="2183"/>
                                        </p:tgtEl>
                                        <p:attrNameLst>
                                          <p:attrName>ppt_x</p:attrName>
                                          <p:attrName>ppt_y</p:attrName>
                                        </p:attrNameLst>
                                      </p:cBhvr>
                                      <p:rCtr x="0" y="3148"/>
                                    </p:animMotion>
                                  </p:childTnLst>
                                </p:cTn>
                              </p:par>
                              <p:par>
                                <p:cTn id="445" presetID="10" presetClass="entr" presetSubtype="0" fill="hold" grpId="1" nodeType="withEffect">
                                  <p:stCondLst>
                                    <p:cond delay="0"/>
                                  </p:stCondLst>
                                  <p:childTnLst>
                                    <p:set>
                                      <p:cBhvr>
                                        <p:cTn id="446" dur="1" fill="hold">
                                          <p:stCondLst>
                                            <p:cond delay="0"/>
                                          </p:stCondLst>
                                        </p:cTn>
                                        <p:tgtEl>
                                          <p:spTgt spid="2185"/>
                                        </p:tgtEl>
                                        <p:attrNameLst>
                                          <p:attrName>style.visibility</p:attrName>
                                        </p:attrNameLst>
                                      </p:cBhvr>
                                      <p:to>
                                        <p:strVal val="visible"/>
                                      </p:to>
                                    </p:set>
                                    <p:animEffect transition="in" filter="fade">
                                      <p:cBhvr>
                                        <p:cTn id="447" dur="2000"/>
                                        <p:tgtEl>
                                          <p:spTgt spid="2185"/>
                                        </p:tgtEl>
                                      </p:cBhvr>
                                    </p:animEffect>
                                  </p:childTnLst>
                                </p:cTn>
                              </p:par>
                              <p:par>
                                <p:cTn id="448" presetID="10" presetClass="entr" presetSubtype="0" fill="hold" grpId="1" nodeType="withEffect">
                                  <p:stCondLst>
                                    <p:cond delay="0"/>
                                  </p:stCondLst>
                                  <p:childTnLst>
                                    <p:set>
                                      <p:cBhvr>
                                        <p:cTn id="449" dur="1" fill="hold">
                                          <p:stCondLst>
                                            <p:cond delay="0"/>
                                          </p:stCondLst>
                                        </p:cTn>
                                        <p:tgtEl>
                                          <p:spTgt spid="2186"/>
                                        </p:tgtEl>
                                        <p:attrNameLst>
                                          <p:attrName>style.visibility</p:attrName>
                                        </p:attrNameLst>
                                      </p:cBhvr>
                                      <p:to>
                                        <p:strVal val="visible"/>
                                      </p:to>
                                    </p:set>
                                    <p:animEffect transition="in" filter="fade">
                                      <p:cBhvr>
                                        <p:cTn id="450" dur="2000"/>
                                        <p:tgtEl>
                                          <p:spTgt spid="2186"/>
                                        </p:tgtEl>
                                      </p:cBhvr>
                                    </p:animEffect>
                                  </p:childTnLst>
                                </p:cTn>
                              </p:par>
                              <p:par>
                                <p:cTn id="451"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452" dur="2000" fill="hold"/>
                                        <p:tgtEl>
                                          <p:spTgt spid="2185"/>
                                        </p:tgtEl>
                                        <p:attrNameLst>
                                          <p:attrName>ppt_x</p:attrName>
                                          <p:attrName>ppt_y</p:attrName>
                                        </p:attrNameLst>
                                      </p:cBhvr>
                                      <p:rCtr x="0" y="3148"/>
                                    </p:animMotion>
                                  </p:childTnLst>
                                </p:cTn>
                              </p:par>
                              <p:par>
                                <p:cTn id="45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454" dur="2000" fill="hold"/>
                                        <p:tgtEl>
                                          <p:spTgt spid="2186"/>
                                        </p:tgtEl>
                                        <p:attrNameLst>
                                          <p:attrName>ppt_x</p:attrName>
                                          <p:attrName>ppt_y</p:attrName>
                                        </p:attrNameLst>
                                      </p:cBhvr>
                                      <p:rCtr x="0" y="3148"/>
                                    </p:animMotion>
                                  </p:childTnLst>
                                </p:cTn>
                              </p:par>
                              <p:par>
                                <p:cTn id="455" presetID="10" presetClass="entr" presetSubtype="0" fill="hold" grpId="1" nodeType="withEffect">
                                  <p:stCondLst>
                                    <p:cond delay="0"/>
                                  </p:stCondLst>
                                  <p:childTnLst>
                                    <p:set>
                                      <p:cBhvr>
                                        <p:cTn id="456" dur="1" fill="hold">
                                          <p:stCondLst>
                                            <p:cond delay="0"/>
                                          </p:stCondLst>
                                        </p:cTn>
                                        <p:tgtEl>
                                          <p:spTgt spid="2187"/>
                                        </p:tgtEl>
                                        <p:attrNameLst>
                                          <p:attrName>style.visibility</p:attrName>
                                        </p:attrNameLst>
                                      </p:cBhvr>
                                      <p:to>
                                        <p:strVal val="visible"/>
                                      </p:to>
                                    </p:set>
                                    <p:animEffect transition="in" filter="fade">
                                      <p:cBhvr>
                                        <p:cTn id="457" dur="2000"/>
                                        <p:tgtEl>
                                          <p:spTgt spid="2187"/>
                                        </p:tgtEl>
                                      </p:cBhvr>
                                    </p:animEffect>
                                  </p:childTnLst>
                                </p:cTn>
                              </p:par>
                              <p:par>
                                <p:cTn id="458" presetID="42" presetClass="path" presetSubtype="0" repeatCount="indefinite" accel="50000" decel="50000" fill="hold" grpId="0" nodeType="withEffect">
                                  <p:stCondLst>
                                    <p:cond delay="0"/>
                                  </p:stCondLst>
                                  <p:childTnLst>
                                    <p:animMotion origin="layout" path="M 0.00013 -0.05255 L 6.25E-7 2.96296E-6 " pathEditMode="relative" rAng="0" ptsTypes="AA">
                                      <p:cBhvr>
                                        <p:cTn id="459" dur="2000" spd="-100000" fill="hold"/>
                                        <p:tgtEl>
                                          <p:spTgt spid="2187"/>
                                        </p:tgtEl>
                                        <p:attrNameLst>
                                          <p:attrName>ppt_x</p:attrName>
                                          <p:attrName>ppt_y</p:attrName>
                                        </p:attrNameLst>
                                      </p:cBhvr>
                                      <p:rCtr x="-13" y="2616"/>
                                    </p:animMotion>
                                  </p:childTnLst>
                                </p:cTn>
                              </p:par>
                              <p:par>
                                <p:cTn id="460" presetID="10" presetClass="entr" presetSubtype="0" fill="hold" grpId="1" nodeType="withEffect">
                                  <p:stCondLst>
                                    <p:cond delay="0"/>
                                  </p:stCondLst>
                                  <p:childTnLst>
                                    <p:set>
                                      <p:cBhvr>
                                        <p:cTn id="461" dur="1" fill="hold">
                                          <p:stCondLst>
                                            <p:cond delay="0"/>
                                          </p:stCondLst>
                                        </p:cTn>
                                        <p:tgtEl>
                                          <p:spTgt spid="2188"/>
                                        </p:tgtEl>
                                        <p:attrNameLst>
                                          <p:attrName>style.visibility</p:attrName>
                                        </p:attrNameLst>
                                      </p:cBhvr>
                                      <p:to>
                                        <p:strVal val="visible"/>
                                      </p:to>
                                    </p:set>
                                    <p:animEffect transition="in" filter="fade">
                                      <p:cBhvr>
                                        <p:cTn id="462" dur="2000"/>
                                        <p:tgtEl>
                                          <p:spTgt spid="2188"/>
                                        </p:tgtEl>
                                      </p:cBhvr>
                                    </p:animEffect>
                                  </p:childTnLst>
                                </p:cTn>
                              </p:par>
                              <p:par>
                                <p:cTn id="463" presetID="42" presetClass="path" presetSubtype="0" repeatCount="indefinite" accel="50000" decel="50000" fill="hold" grpId="0" nodeType="withEffect">
                                  <p:stCondLst>
                                    <p:cond delay="0"/>
                                  </p:stCondLst>
                                  <p:childTnLst>
                                    <p:animMotion origin="layout" path="M 0.00013 -0.05255 L 6.25E-7 0 " pathEditMode="relative" rAng="0" ptsTypes="AA">
                                      <p:cBhvr>
                                        <p:cTn id="464" dur="2000" spd="-100000" fill="hold"/>
                                        <p:tgtEl>
                                          <p:spTgt spid="2188"/>
                                        </p:tgtEl>
                                        <p:attrNameLst>
                                          <p:attrName>ppt_x</p:attrName>
                                          <p:attrName>ppt_y</p:attrName>
                                        </p:attrNameLst>
                                      </p:cBhvr>
                                      <p:rCtr x="-13" y="2616"/>
                                    </p:animMotion>
                                  </p:childTnLst>
                                </p:cTn>
                              </p:par>
                              <p:par>
                                <p:cTn id="465" presetID="10" presetClass="entr" presetSubtype="0" fill="hold" grpId="1" nodeType="withEffect">
                                  <p:stCondLst>
                                    <p:cond delay="0"/>
                                  </p:stCondLst>
                                  <p:childTnLst>
                                    <p:set>
                                      <p:cBhvr>
                                        <p:cTn id="466" dur="1" fill="hold">
                                          <p:stCondLst>
                                            <p:cond delay="0"/>
                                          </p:stCondLst>
                                        </p:cTn>
                                        <p:tgtEl>
                                          <p:spTgt spid="2189"/>
                                        </p:tgtEl>
                                        <p:attrNameLst>
                                          <p:attrName>style.visibility</p:attrName>
                                        </p:attrNameLst>
                                      </p:cBhvr>
                                      <p:to>
                                        <p:strVal val="visible"/>
                                      </p:to>
                                    </p:set>
                                    <p:animEffect transition="in" filter="fade">
                                      <p:cBhvr>
                                        <p:cTn id="467" dur="2000"/>
                                        <p:tgtEl>
                                          <p:spTgt spid="2189"/>
                                        </p:tgtEl>
                                      </p:cBhvr>
                                    </p:animEffect>
                                  </p:childTnLst>
                                </p:cTn>
                              </p:par>
                              <p:par>
                                <p:cTn id="468" presetID="42" presetClass="path" presetSubtype="0" repeatCount="indefinite" accel="50000" decel="50000" fill="hold" grpId="0" nodeType="withEffect">
                                  <p:stCondLst>
                                    <p:cond delay="0"/>
                                  </p:stCondLst>
                                  <p:childTnLst>
                                    <p:animMotion origin="layout" path="M 0.00013 -0.05254 L 6.25E-7 -2.96296E-6 " pathEditMode="relative" rAng="0" ptsTypes="AA">
                                      <p:cBhvr>
                                        <p:cTn id="469" dur="2000" spd="-100000" fill="hold"/>
                                        <p:tgtEl>
                                          <p:spTgt spid="2189"/>
                                        </p:tgtEl>
                                        <p:attrNameLst>
                                          <p:attrName>ppt_x</p:attrName>
                                          <p:attrName>ppt_y</p:attrName>
                                        </p:attrNameLst>
                                      </p:cBhvr>
                                      <p:rCtr x="-13" y="2616"/>
                                    </p:animMotion>
                                  </p:childTnLst>
                                </p:cTn>
                              </p:par>
                              <p:par>
                                <p:cTn id="470" presetID="10" presetClass="entr" presetSubtype="0" fill="hold" grpId="1" nodeType="withEffect">
                                  <p:stCondLst>
                                    <p:cond delay="0"/>
                                  </p:stCondLst>
                                  <p:childTnLst>
                                    <p:set>
                                      <p:cBhvr>
                                        <p:cTn id="471" dur="1" fill="hold">
                                          <p:stCondLst>
                                            <p:cond delay="0"/>
                                          </p:stCondLst>
                                        </p:cTn>
                                        <p:tgtEl>
                                          <p:spTgt spid="2190"/>
                                        </p:tgtEl>
                                        <p:attrNameLst>
                                          <p:attrName>style.visibility</p:attrName>
                                        </p:attrNameLst>
                                      </p:cBhvr>
                                      <p:to>
                                        <p:strVal val="visible"/>
                                      </p:to>
                                    </p:set>
                                    <p:animEffect transition="in" filter="fade">
                                      <p:cBhvr>
                                        <p:cTn id="472" dur="2000"/>
                                        <p:tgtEl>
                                          <p:spTgt spid="2190"/>
                                        </p:tgtEl>
                                      </p:cBhvr>
                                    </p:animEffect>
                                  </p:childTnLst>
                                </p:cTn>
                              </p:par>
                              <p:par>
                                <p:cTn id="473" presetID="42" presetClass="path" presetSubtype="0" repeatCount="indefinite" accel="50000" decel="50000" fill="hold" grpId="0" nodeType="withEffect">
                                  <p:stCondLst>
                                    <p:cond delay="0"/>
                                  </p:stCondLst>
                                  <p:childTnLst>
                                    <p:animMotion origin="layout" path="M 0.00013 -0.05255 L 6.25E-7 4.07407E-6 " pathEditMode="relative" rAng="0" ptsTypes="AA">
                                      <p:cBhvr>
                                        <p:cTn id="474" dur="2000" spd="-100000" fill="hold"/>
                                        <p:tgtEl>
                                          <p:spTgt spid="2190"/>
                                        </p:tgtEl>
                                        <p:attrNameLst>
                                          <p:attrName>ppt_x</p:attrName>
                                          <p:attrName>ppt_y</p:attrName>
                                        </p:attrNameLst>
                                      </p:cBhvr>
                                      <p:rCtr x="-13" y="2616"/>
                                    </p:animMotion>
                                  </p:childTnLst>
                                </p:cTn>
                              </p:par>
                              <p:par>
                                <p:cTn id="475" presetID="10" presetClass="entr" presetSubtype="0" fill="hold" grpId="1" nodeType="withEffect">
                                  <p:stCondLst>
                                    <p:cond delay="0"/>
                                  </p:stCondLst>
                                  <p:childTnLst>
                                    <p:set>
                                      <p:cBhvr>
                                        <p:cTn id="476" dur="1" fill="hold">
                                          <p:stCondLst>
                                            <p:cond delay="0"/>
                                          </p:stCondLst>
                                        </p:cTn>
                                        <p:tgtEl>
                                          <p:spTgt spid="2191"/>
                                        </p:tgtEl>
                                        <p:attrNameLst>
                                          <p:attrName>style.visibility</p:attrName>
                                        </p:attrNameLst>
                                      </p:cBhvr>
                                      <p:to>
                                        <p:strVal val="visible"/>
                                      </p:to>
                                    </p:set>
                                    <p:animEffect transition="in" filter="fade">
                                      <p:cBhvr>
                                        <p:cTn id="477" dur="2000"/>
                                        <p:tgtEl>
                                          <p:spTgt spid="2191"/>
                                        </p:tgtEl>
                                      </p:cBhvr>
                                    </p:animEffect>
                                  </p:childTnLst>
                                </p:cTn>
                              </p:par>
                              <p:par>
                                <p:cTn id="478" presetID="42" presetClass="path" presetSubtype="0" repeatCount="indefinite" accel="50000" decel="50000" fill="hold" grpId="0" nodeType="withEffect">
                                  <p:stCondLst>
                                    <p:cond delay="0"/>
                                  </p:stCondLst>
                                  <p:childTnLst>
                                    <p:animMotion origin="layout" path="M 0.00013 -0.05255 L 6.25E-7 -3.7037E-7 " pathEditMode="relative" rAng="0" ptsTypes="AA">
                                      <p:cBhvr>
                                        <p:cTn id="479" dur="2000" spd="-100000" fill="hold"/>
                                        <p:tgtEl>
                                          <p:spTgt spid="2191"/>
                                        </p:tgtEl>
                                        <p:attrNameLst>
                                          <p:attrName>ppt_x</p:attrName>
                                          <p:attrName>ppt_y</p:attrName>
                                        </p:attrNameLst>
                                      </p:cBhvr>
                                      <p:rCtr x="-13" y="2616"/>
                                    </p:animMotion>
                                  </p:childTnLst>
                                </p:cTn>
                              </p:par>
                              <p:par>
                                <p:cTn id="480" presetID="10" presetClass="entr" presetSubtype="0" fill="hold" grpId="1" nodeType="withEffect">
                                  <p:stCondLst>
                                    <p:cond delay="0"/>
                                  </p:stCondLst>
                                  <p:childTnLst>
                                    <p:set>
                                      <p:cBhvr>
                                        <p:cTn id="481" dur="1" fill="hold">
                                          <p:stCondLst>
                                            <p:cond delay="0"/>
                                          </p:stCondLst>
                                        </p:cTn>
                                        <p:tgtEl>
                                          <p:spTgt spid="2192"/>
                                        </p:tgtEl>
                                        <p:attrNameLst>
                                          <p:attrName>style.visibility</p:attrName>
                                        </p:attrNameLst>
                                      </p:cBhvr>
                                      <p:to>
                                        <p:strVal val="visible"/>
                                      </p:to>
                                    </p:set>
                                    <p:animEffect transition="in" filter="fade">
                                      <p:cBhvr>
                                        <p:cTn id="482" dur="2000"/>
                                        <p:tgtEl>
                                          <p:spTgt spid="2192"/>
                                        </p:tgtEl>
                                      </p:cBhvr>
                                    </p:animEffect>
                                  </p:childTnLst>
                                </p:cTn>
                              </p:par>
                              <p:par>
                                <p:cTn id="483" presetID="42" presetClass="path" presetSubtype="0" repeatCount="indefinite" accel="50000" decel="50000" fill="hold" grpId="0" nodeType="withEffect">
                                  <p:stCondLst>
                                    <p:cond delay="0"/>
                                  </p:stCondLst>
                                  <p:childTnLst>
                                    <p:animMotion origin="layout" path="M 0.00013 -0.05254 L 6.25E-7 -3.33333E-6 " pathEditMode="relative" rAng="0" ptsTypes="AA">
                                      <p:cBhvr>
                                        <p:cTn id="484" dur="2000" spd="-100000" fill="hold"/>
                                        <p:tgtEl>
                                          <p:spTgt spid="2192"/>
                                        </p:tgtEl>
                                        <p:attrNameLst>
                                          <p:attrName>ppt_x</p:attrName>
                                          <p:attrName>ppt_y</p:attrName>
                                        </p:attrNameLst>
                                      </p:cBhvr>
                                      <p:rCtr x="-13" y="2616"/>
                                    </p:animMotion>
                                  </p:childTnLst>
                                </p:cTn>
                              </p:par>
                              <p:par>
                                <p:cTn id="485" presetID="10" presetClass="entr" presetSubtype="0" fill="hold" grpId="1" nodeType="withEffect">
                                  <p:stCondLst>
                                    <p:cond delay="0"/>
                                  </p:stCondLst>
                                  <p:childTnLst>
                                    <p:set>
                                      <p:cBhvr>
                                        <p:cTn id="486" dur="1" fill="hold">
                                          <p:stCondLst>
                                            <p:cond delay="0"/>
                                          </p:stCondLst>
                                        </p:cTn>
                                        <p:tgtEl>
                                          <p:spTgt spid="2308"/>
                                        </p:tgtEl>
                                        <p:attrNameLst>
                                          <p:attrName>style.visibility</p:attrName>
                                        </p:attrNameLst>
                                      </p:cBhvr>
                                      <p:to>
                                        <p:strVal val="visible"/>
                                      </p:to>
                                    </p:set>
                                    <p:animEffect transition="in" filter="fade">
                                      <p:cBhvr>
                                        <p:cTn id="487" dur="2000"/>
                                        <p:tgtEl>
                                          <p:spTgt spid="2308"/>
                                        </p:tgtEl>
                                      </p:cBhvr>
                                    </p:animEffect>
                                  </p:childTnLst>
                                </p:cTn>
                              </p:par>
                              <p:par>
                                <p:cTn id="488" presetID="42" presetClass="path" presetSubtype="0" repeatCount="indefinite" accel="50000" decel="50000" fill="hold" grpId="0" nodeType="withEffect">
                                  <p:stCondLst>
                                    <p:cond delay="0"/>
                                  </p:stCondLst>
                                  <p:childTnLst>
                                    <p:animMotion origin="layout" path="M 0.00039 -0.00232 L 0.02201 0.04027 " pathEditMode="relative" rAng="0" ptsTypes="AA">
                                      <p:cBhvr>
                                        <p:cTn id="489" dur="2000" fill="hold"/>
                                        <p:tgtEl>
                                          <p:spTgt spid="2308"/>
                                        </p:tgtEl>
                                        <p:attrNameLst>
                                          <p:attrName>ppt_x</p:attrName>
                                          <p:attrName>ppt_y</p:attrName>
                                        </p:attrNameLst>
                                      </p:cBhvr>
                                      <p:rCtr x="1081" y="2130"/>
                                    </p:animMotion>
                                  </p:childTnLst>
                                </p:cTn>
                              </p:par>
                              <p:par>
                                <p:cTn id="490" presetID="10" presetClass="entr" presetSubtype="0" fill="hold" grpId="1" nodeType="withEffect">
                                  <p:stCondLst>
                                    <p:cond delay="0"/>
                                  </p:stCondLst>
                                  <p:childTnLst>
                                    <p:set>
                                      <p:cBhvr>
                                        <p:cTn id="491" dur="1" fill="hold">
                                          <p:stCondLst>
                                            <p:cond delay="0"/>
                                          </p:stCondLst>
                                        </p:cTn>
                                        <p:tgtEl>
                                          <p:spTgt spid="2309"/>
                                        </p:tgtEl>
                                        <p:attrNameLst>
                                          <p:attrName>style.visibility</p:attrName>
                                        </p:attrNameLst>
                                      </p:cBhvr>
                                      <p:to>
                                        <p:strVal val="visible"/>
                                      </p:to>
                                    </p:set>
                                    <p:animEffect transition="in" filter="fade">
                                      <p:cBhvr>
                                        <p:cTn id="492" dur="2000"/>
                                        <p:tgtEl>
                                          <p:spTgt spid="2309"/>
                                        </p:tgtEl>
                                      </p:cBhvr>
                                    </p:animEffect>
                                  </p:childTnLst>
                                </p:cTn>
                              </p:par>
                              <p:par>
                                <p:cTn id="493"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494" dur="2000" fill="hold"/>
                                        <p:tgtEl>
                                          <p:spTgt spid="2309"/>
                                        </p:tgtEl>
                                        <p:attrNameLst>
                                          <p:attrName>ppt_x</p:attrName>
                                          <p:attrName>ppt_y</p:attrName>
                                        </p:attrNameLst>
                                      </p:cBhvr>
                                      <p:rCtr x="0" y="3148"/>
                                    </p:animMotion>
                                  </p:childTnLst>
                                </p:cTn>
                              </p:par>
                              <p:par>
                                <p:cTn id="495" presetID="10" presetClass="entr" presetSubtype="0" fill="hold" grpId="1" nodeType="withEffect">
                                  <p:stCondLst>
                                    <p:cond delay="0"/>
                                  </p:stCondLst>
                                  <p:childTnLst>
                                    <p:set>
                                      <p:cBhvr>
                                        <p:cTn id="496" dur="1" fill="hold">
                                          <p:stCondLst>
                                            <p:cond delay="0"/>
                                          </p:stCondLst>
                                        </p:cTn>
                                        <p:tgtEl>
                                          <p:spTgt spid="2310"/>
                                        </p:tgtEl>
                                        <p:attrNameLst>
                                          <p:attrName>style.visibility</p:attrName>
                                        </p:attrNameLst>
                                      </p:cBhvr>
                                      <p:to>
                                        <p:strVal val="visible"/>
                                      </p:to>
                                    </p:set>
                                    <p:animEffect transition="in" filter="fade">
                                      <p:cBhvr>
                                        <p:cTn id="497" dur="2000"/>
                                        <p:tgtEl>
                                          <p:spTgt spid="2310"/>
                                        </p:tgtEl>
                                      </p:cBhvr>
                                    </p:animEffect>
                                  </p:childTnLst>
                                </p:cTn>
                              </p:par>
                              <p:par>
                                <p:cTn id="498" presetID="42" presetClass="path" presetSubtype="0" repeatCount="indefinite" accel="50000" decel="50000" fill="hold" grpId="0" nodeType="withEffect">
                                  <p:stCondLst>
                                    <p:cond delay="0"/>
                                  </p:stCondLst>
                                  <p:childTnLst>
                                    <p:animMotion origin="layout" path="M 0.00039 -0.00232 L 0.00039 0.06065 " pathEditMode="relative" rAng="0" ptsTypes="AA">
                                      <p:cBhvr>
                                        <p:cTn id="499" dur="2000" fill="hold"/>
                                        <p:tgtEl>
                                          <p:spTgt spid="2310"/>
                                        </p:tgtEl>
                                        <p:attrNameLst>
                                          <p:attrName>ppt_x</p:attrName>
                                          <p:attrName>ppt_y</p:attrName>
                                        </p:attrNameLst>
                                      </p:cBhvr>
                                      <p:rCtr x="0" y="3148"/>
                                    </p:animMotion>
                                  </p:childTnLst>
                                </p:cTn>
                              </p:par>
                              <p:par>
                                <p:cTn id="500" presetID="10" presetClass="entr" presetSubtype="0" fill="hold" grpId="1" nodeType="withEffect">
                                  <p:stCondLst>
                                    <p:cond delay="0"/>
                                  </p:stCondLst>
                                  <p:childTnLst>
                                    <p:set>
                                      <p:cBhvr>
                                        <p:cTn id="501" dur="1" fill="hold">
                                          <p:stCondLst>
                                            <p:cond delay="0"/>
                                          </p:stCondLst>
                                        </p:cTn>
                                        <p:tgtEl>
                                          <p:spTgt spid="2311"/>
                                        </p:tgtEl>
                                        <p:attrNameLst>
                                          <p:attrName>style.visibility</p:attrName>
                                        </p:attrNameLst>
                                      </p:cBhvr>
                                      <p:to>
                                        <p:strVal val="visible"/>
                                      </p:to>
                                    </p:set>
                                    <p:animEffect transition="in" filter="fade">
                                      <p:cBhvr>
                                        <p:cTn id="502" dur="2000"/>
                                        <p:tgtEl>
                                          <p:spTgt spid="2311"/>
                                        </p:tgtEl>
                                      </p:cBhvr>
                                    </p:animEffect>
                                  </p:childTnLst>
                                </p:cTn>
                              </p:par>
                              <p:par>
                                <p:cTn id="503" presetID="42" presetClass="path" presetSubtype="0" repeatCount="indefinite" accel="50000" decel="50000" fill="hold" grpId="0" nodeType="withEffect">
                                  <p:stCondLst>
                                    <p:cond delay="0"/>
                                  </p:stCondLst>
                                  <p:childTnLst>
                                    <p:animMotion origin="layout" path="M 0.00039 -0.00232 L 0.00039 0.06065 " pathEditMode="relative" rAng="0" ptsTypes="AA">
                                      <p:cBhvr>
                                        <p:cTn id="504" dur="2000" fill="hold"/>
                                        <p:tgtEl>
                                          <p:spTgt spid="2311"/>
                                        </p:tgtEl>
                                        <p:attrNameLst>
                                          <p:attrName>ppt_x</p:attrName>
                                          <p:attrName>ppt_y</p:attrName>
                                        </p:attrNameLst>
                                      </p:cBhvr>
                                      <p:rCtr x="0" y="3148"/>
                                    </p:animMotion>
                                  </p:childTnLst>
                                </p:cTn>
                              </p:par>
                              <p:par>
                                <p:cTn id="505" presetID="10" presetClass="entr" presetSubtype="0" fill="hold" grpId="1" nodeType="withEffect">
                                  <p:stCondLst>
                                    <p:cond delay="0"/>
                                  </p:stCondLst>
                                  <p:childTnLst>
                                    <p:set>
                                      <p:cBhvr>
                                        <p:cTn id="506" dur="1" fill="hold">
                                          <p:stCondLst>
                                            <p:cond delay="0"/>
                                          </p:stCondLst>
                                        </p:cTn>
                                        <p:tgtEl>
                                          <p:spTgt spid="2312"/>
                                        </p:tgtEl>
                                        <p:attrNameLst>
                                          <p:attrName>style.visibility</p:attrName>
                                        </p:attrNameLst>
                                      </p:cBhvr>
                                      <p:to>
                                        <p:strVal val="visible"/>
                                      </p:to>
                                    </p:set>
                                    <p:animEffect transition="in" filter="fade">
                                      <p:cBhvr>
                                        <p:cTn id="507" dur="2000"/>
                                        <p:tgtEl>
                                          <p:spTgt spid="2312"/>
                                        </p:tgtEl>
                                      </p:cBhvr>
                                    </p:animEffect>
                                  </p:childTnLst>
                                </p:cTn>
                              </p:par>
                              <p:par>
                                <p:cTn id="508" presetID="42" presetClass="path" presetSubtype="0" repeatCount="indefinite" accel="50000" decel="50000" fill="hold" grpId="0" nodeType="withEffect">
                                  <p:stCondLst>
                                    <p:cond delay="0"/>
                                  </p:stCondLst>
                                  <p:childTnLst>
                                    <p:animMotion origin="layout" path="M 0.00039 -0.00232 L 0.00039 0.06065 " pathEditMode="relative" rAng="0" ptsTypes="AA">
                                      <p:cBhvr>
                                        <p:cTn id="509" dur="2000" fill="hold"/>
                                        <p:tgtEl>
                                          <p:spTgt spid="2312"/>
                                        </p:tgtEl>
                                        <p:attrNameLst>
                                          <p:attrName>ppt_x</p:attrName>
                                          <p:attrName>ppt_y</p:attrName>
                                        </p:attrNameLst>
                                      </p:cBhvr>
                                      <p:rCtr x="0" y="3148"/>
                                    </p:animMotion>
                                  </p:childTnLst>
                                </p:cTn>
                              </p:par>
                              <p:par>
                                <p:cTn id="510" presetID="10" presetClass="entr" presetSubtype="0" fill="hold" grpId="1" nodeType="withEffect">
                                  <p:stCondLst>
                                    <p:cond delay="0"/>
                                  </p:stCondLst>
                                  <p:childTnLst>
                                    <p:set>
                                      <p:cBhvr>
                                        <p:cTn id="511" dur="1" fill="hold">
                                          <p:stCondLst>
                                            <p:cond delay="0"/>
                                          </p:stCondLst>
                                        </p:cTn>
                                        <p:tgtEl>
                                          <p:spTgt spid="2313"/>
                                        </p:tgtEl>
                                        <p:attrNameLst>
                                          <p:attrName>style.visibility</p:attrName>
                                        </p:attrNameLst>
                                      </p:cBhvr>
                                      <p:to>
                                        <p:strVal val="visible"/>
                                      </p:to>
                                    </p:set>
                                    <p:animEffect transition="in" filter="fade">
                                      <p:cBhvr>
                                        <p:cTn id="512" dur="2000"/>
                                        <p:tgtEl>
                                          <p:spTgt spid="2313"/>
                                        </p:tgtEl>
                                      </p:cBhvr>
                                    </p:animEffect>
                                  </p:childTnLst>
                                </p:cTn>
                              </p:par>
                              <p:par>
                                <p:cTn id="513" presetID="42" presetClass="path" presetSubtype="0" repeatCount="indefinite" accel="50000" decel="50000" fill="hold" grpId="0" nodeType="withEffect">
                                  <p:stCondLst>
                                    <p:cond delay="0"/>
                                  </p:stCondLst>
                                  <p:childTnLst>
                                    <p:animMotion origin="layout" path="M 0.0004 -0.00231 L 0.02188 0.03889 " pathEditMode="relative" rAng="0" ptsTypes="AA">
                                      <p:cBhvr>
                                        <p:cTn id="514" dur="2000" fill="hold"/>
                                        <p:tgtEl>
                                          <p:spTgt spid="2313"/>
                                        </p:tgtEl>
                                        <p:attrNameLst>
                                          <p:attrName>ppt_x</p:attrName>
                                          <p:attrName>ppt_y</p:attrName>
                                        </p:attrNameLst>
                                      </p:cBhvr>
                                      <p:rCtr x="1068" y="2060"/>
                                    </p:animMotion>
                                  </p:childTnLst>
                                </p:cTn>
                              </p:par>
                              <p:par>
                                <p:cTn id="515" presetID="10" presetClass="entr" presetSubtype="0" fill="hold" grpId="1" nodeType="withEffect">
                                  <p:stCondLst>
                                    <p:cond delay="0"/>
                                  </p:stCondLst>
                                  <p:childTnLst>
                                    <p:set>
                                      <p:cBhvr>
                                        <p:cTn id="516" dur="1" fill="hold">
                                          <p:stCondLst>
                                            <p:cond delay="0"/>
                                          </p:stCondLst>
                                        </p:cTn>
                                        <p:tgtEl>
                                          <p:spTgt spid="2314"/>
                                        </p:tgtEl>
                                        <p:attrNameLst>
                                          <p:attrName>style.visibility</p:attrName>
                                        </p:attrNameLst>
                                      </p:cBhvr>
                                      <p:to>
                                        <p:strVal val="visible"/>
                                      </p:to>
                                    </p:set>
                                    <p:animEffect transition="in" filter="fade">
                                      <p:cBhvr>
                                        <p:cTn id="517" dur="2000"/>
                                        <p:tgtEl>
                                          <p:spTgt spid="2314"/>
                                        </p:tgtEl>
                                      </p:cBhvr>
                                    </p:animEffect>
                                  </p:childTnLst>
                                </p:cTn>
                              </p:par>
                              <p:par>
                                <p:cTn id="518" presetID="42" presetClass="path" presetSubtype="0" repeatCount="indefinite" accel="50000" decel="50000" fill="hold" grpId="0" nodeType="withEffect">
                                  <p:stCondLst>
                                    <p:cond delay="0"/>
                                  </p:stCondLst>
                                  <p:childTnLst>
                                    <p:animMotion origin="layout" path="M 0.00039 -0.00231 L 0.00039 0.06065 " pathEditMode="relative" rAng="0" ptsTypes="AA">
                                      <p:cBhvr>
                                        <p:cTn id="519" dur="2000" fill="hold"/>
                                        <p:tgtEl>
                                          <p:spTgt spid="2314"/>
                                        </p:tgtEl>
                                        <p:attrNameLst>
                                          <p:attrName>ppt_x</p:attrName>
                                          <p:attrName>ppt_y</p:attrName>
                                        </p:attrNameLst>
                                      </p:cBhvr>
                                      <p:rCtr x="0" y="3148"/>
                                    </p:animMotion>
                                  </p:childTnLst>
                                </p:cTn>
                              </p:par>
                              <p:par>
                                <p:cTn id="520" presetID="10" presetClass="entr" presetSubtype="0" fill="hold" grpId="1" nodeType="withEffect">
                                  <p:stCondLst>
                                    <p:cond delay="0"/>
                                  </p:stCondLst>
                                  <p:childTnLst>
                                    <p:set>
                                      <p:cBhvr>
                                        <p:cTn id="521" dur="1" fill="hold">
                                          <p:stCondLst>
                                            <p:cond delay="0"/>
                                          </p:stCondLst>
                                        </p:cTn>
                                        <p:tgtEl>
                                          <p:spTgt spid="2315"/>
                                        </p:tgtEl>
                                        <p:attrNameLst>
                                          <p:attrName>style.visibility</p:attrName>
                                        </p:attrNameLst>
                                      </p:cBhvr>
                                      <p:to>
                                        <p:strVal val="visible"/>
                                      </p:to>
                                    </p:set>
                                    <p:animEffect transition="in" filter="fade">
                                      <p:cBhvr>
                                        <p:cTn id="522" dur="2000"/>
                                        <p:tgtEl>
                                          <p:spTgt spid="2315"/>
                                        </p:tgtEl>
                                      </p:cBhvr>
                                    </p:animEffect>
                                  </p:childTnLst>
                                </p:cTn>
                              </p:par>
                              <p:par>
                                <p:cTn id="52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524" dur="2000" fill="hold"/>
                                        <p:tgtEl>
                                          <p:spTgt spid="2315"/>
                                        </p:tgtEl>
                                        <p:attrNameLst>
                                          <p:attrName>ppt_x</p:attrName>
                                          <p:attrName>ppt_y</p:attrName>
                                        </p:attrNameLst>
                                      </p:cBhvr>
                                      <p:rCtr x="0" y="3148"/>
                                    </p:animMotion>
                                  </p:childTnLst>
                                </p:cTn>
                              </p:par>
                              <p:par>
                                <p:cTn id="525" presetID="10" presetClass="entr" presetSubtype="0" fill="hold" grpId="1" nodeType="withEffect">
                                  <p:stCondLst>
                                    <p:cond delay="0"/>
                                  </p:stCondLst>
                                  <p:childTnLst>
                                    <p:set>
                                      <p:cBhvr>
                                        <p:cTn id="526" dur="1" fill="hold">
                                          <p:stCondLst>
                                            <p:cond delay="0"/>
                                          </p:stCondLst>
                                        </p:cTn>
                                        <p:tgtEl>
                                          <p:spTgt spid="2326"/>
                                        </p:tgtEl>
                                        <p:attrNameLst>
                                          <p:attrName>style.visibility</p:attrName>
                                        </p:attrNameLst>
                                      </p:cBhvr>
                                      <p:to>
                                        <p:strVal val="visible"/>
                                      </p:to>
                                    </p:set>
                                    <p:animEffect transition="in" filter="fade">
                                      <p:cBhvr>
                                        <p:cTn id="527" dur="2000"/>
                                        <p:tgtEl>
                                          <p:spTgt spid="2326"/>
                                        </p:tgtEl>
                                      </p:cBhvr>
                                    </p:animEffect>
                                  </p:childTnLst>
                                </p:cTn>
                              </p:par>
                              <p:par>
                                <p:cTn id="528" presetID="42" presetClass="path" presetSubtype="0" repeatCount="indefinite" accel="50000" decel="50000" fill="hold" grpId="0" nodeType="withEffect">
                                  <p:stCondLst>
                                    <p:cond delay="0"/>
                                  </p:stCondLst>
                                  <p:childTnLst>
                                    <p:animMotion origin="layout" path="M 0.00039 -0.00232 L 0.02188 0.03773 " pathEditMode="relative" rAng="0" ptsTypes="AA">
                                      <p:cBhvr>
                                        <p:cTn id="529" dur="2000" fill="hold"/>
                                        <p:tgtEl>
                                          <p:spTgt spid="2326"/>
                                        </p:tgtEl>
                                        <p:attrNameLst>
                                          <p:attrName>ppt_x</p:attrName>
                                          <p:attrName>ppt_y</p:attrName>
                                        </p:attrNameLst>
                                      </p:cBhvr>
                                      <p:rCtr x="1068" y="1991"/>
                                    </p:animMotion>
                                  </p:childTnLst>
                                </p:cTn>
                              </p:par>
                              <p:par>
                                <p:cTn id="530" presetID="10" presetClass="entr" presetSubtype="0" fill="hold" grpId="1" nodeType="withEffect">
                                  <p:stCondLst>
                                    <p:cond delay="0"/>
                                  </p:stCondLst>
                                  <p:childTnLst>
                                    <p:set>
                                      <p:cBhvr>
                                        <p:cTn id="531" dur="1" fill="hold">
                                          <p:stCondLst>
                                            <p:cond delay="0"/>
                                          </p:stCondLst>
                                        </p:cTn>
                                        <p:tgtEl>
                                          <p:spTgt spid="2327"/>
                                        </p:tgtEl>
                                        <p:attrNameLst>
                                          <p:attrName>style.visibility</p:attrName>
                                        </p:attrNameLst>
                                      </p:cBhvr>
                                      <p:to>
                                        <p:strVal val="visible"/>
                                      </p:to>
                                    </p:set>
                                    <p:animEffect transition="in" filter="fade">
                                      <p:cBhvr>
                                        <p:cTn id="532" dur="2000"/>
                                        <p:tgtEl>
                                          <p:spTgt spid="2327"/>
                                        </p:tgtEl>
                                      </p:cBhvr>
                                    </p:animEffect>
                                  </p:childTnLst>
                                </p:cTn>
                              </p:par>
                              <p:par>
                                <p:cTn id="533" presetID="42" presetClass="path" presetSubtype="0" repeatCount="indefinite" accel="50000" decel="50000" fill="hold" grpId="0" nodeType="withEffect">
                                  <p:stCondLst>
                                    <p:cond delay="0"/>
                                  </p:stCondLst>
                                  <p:childTnLst>
                                    <p:animMotion origin="layout" path="M 0.00039 -0.00231 L 0.02187 0.03496 " pathEditMode="relative" rAng="0" ptsTypes="AA">
                                      <p:cBhvr>
                                        <p:cTn id="534" dur="2000" fill="hold"/>
                                        <p:tgtEl>
                                          <p:spTgt spid="2327"/>
                                        </p:tgtEl>
                                        <p:attrNameLst>
                                          <p:attrName>ppt_x</p:attrName>
                                          <p:attrName>ppt_y</p:attrName>
                                        </p:attrNameLst>
                                      </p:cBhvr>
                                      <p:rCtr x="1068" y="1852"/>
                                    </p:animMotion>
                                  </p:childTnLst>
                                </p:cTn>
                              </p:par>
                              <p:par>
                                <p:cTn id="535" presetID="10" presetClass="entr" presetSubtype="0" fill="hold" grpId="1" nodeType="withEffect">
                                  <p:stCondLst>
                                    <p:cond delay="0"/>
                                  </p:stCondLst>
                                  <p:childTnLst>
                                    <p:set>
                                      <p:cBhvr>
                                        <p:cTn id="536" dur="1" fill="hold">
                                          <p:stCondLst>
                                            <p:cond delay="0"/>
                                          </p:stCondLst>
                                        </p:cTn>
                                        <p:tgtEl>
                                          <p:spTgt spid="2328"/>
                                        </p:tgtEl>
                                        <p:attrNameLst>
                                          <p:attrName>style.visibility</p:attrName>
                                        </p:attrNameLst>
                                      </p:cBhvr>
                                      <p:to>
                                        <p:strVal val="visible"/>
                                      </p:to>
                                    </p:set>
                                    <p:animEffect transition="in" filter="fade">
                                      <p:cBhvr>
                                        <p:cTn id="537" dur="2000"/>
                                        <p:tgtEl>
                                          <p:spTgt spid="2328"/>
                                        </p:tgtEl>
                                      </p:cBhvr>
                                    </p:animEffect>
                                  </p:childTnLst>
                                </p:cTn>
                              </p:par>
                              <p:par>
                                <p:cTn id="538" presetID="42" presetClass="path" presetSubtype="0" repeatCount="indefinite" accel="50000" decel="50000" fill="hold" grpId="0" nodeType="withEffect">
                                  <p:stCondLst>
                                    <p:cond delay="0"/>
                                  </p:stCondLst>
                                  <p:childTnLst>
                                    <p:animMotion origin="layout" path="M 0.0004 -0.00232 L 0.01693 0.02732 " pathEditMode="relative" rAng="0" ptsTypes="AA">
                                      <p:cBhvr>
                                        <p:cTn id="539" dur="2000" fill="hold"/>
                                        <p:tgtEl>
                                          <p:spTgt spid="2328"/>
                                        </p:tgtEl>
                                        <p:attrNameLst>
                                          <p:attrName>ppt_x</p:attrName>
                                          <p:attrName>ppt_y</p:attrName>
                                        </p:attrNameLst>
                                      </p:cBhvr>
                                      <p:rCtr x="781" y="1597"/>
                                    </p:animMotion>
                                  </p:childTnLst>
                                </p:cTn>
                              </p:par>
                              <p:par>
                                <p:cTn id="540" presetID="10" presetClass="entr" presetSubtype="0" fill="hold" grpId="1" nodeType="withEffect">
                                  <p:stCondLst>
                                    <p:cond delay="0"/>
                                  </p:stCondLst>
                                  <p:childTnLst>
                                    <p:set>
                                      <p:cBhvr>
                                        <p:cTn id="541" dur="1" fill="hold">
                                          <p:stCondLst>
                                            <p:cond delay="0"/>
                                          </p:stCondLst>
                                        </p:cTn>
                                        <p:tgtEl>
                                          <p:spTgt spid="2329"/>
                                        </p:tgtEl>
                                        <p:attrNameLst>
                                          <p:attrName>style.visibility</p:attrName>
                                        </p:attrNameLst>
                                      </p:cBhvr>
                                      <p:to>
                                        <p:strVal val="visible"/>
                                      </p:to>
                                    </p:set>
                                    <p:animEffect transition="in" filter="fade">
                                      <p:cBhvr>
                                        <p:cTn id="542" dur="2000"/>
                                        <p:tgtEl>
                                          <p:spTgt spid="2329"/>
                                        </p:tgtEl>
                                      </p:cBhvr>
                                    </p:animEffect>
                                  </p:childTnLst>
                                </p:cTn>
                              </p:par>
                              <p:par>
                                <p:cTn id="543" presetID="42" presetClass="path" presetSubtype="0" repeatCount="indefinite" accel="50000" decel="50000" fill="hold" grpId="0" nodeType="withEffect">
                                  <p:stCondLst>
                                    <p:cond delay="0"/>
                                  </p:stCondLst>
                                  <p:childTnLst>
                                    <p:animMotion origin="layout" path="M 0.00039 -0.00231 L 0.01692 0.02754 " pathEditMode="relative" rAng="0" ptsTypes="AA">
                                      <p:cBhvr>
                                        <p:cTn id="544" dur="2000" fill="hold"/>
                                        <p:tgtEl>
                                          <p:spTgt spid="2329"/>
                                        </p:tgtEl>
                                        <p:attrNameLst>
                                          <p:attrName>ppt_x</p:attrName>
                                          <p:attrName>ppt_y</p:attrName>
                                        </p:attrNameLst>
                                      </p:cBhvr>
                                      <p:rCtr x="781" y="1597"/>
                                    </p:animMotion>
                                  </p:childTnLst>
                                </p:cTn>
                              </p:par>
                              <p:par>
                                <p:cTn id="545" presetID="10" presetClass="entr" presetSubtype="0" fill="hold" grpId="1" nodeType="withEffect">
                                  <p:stCondLst>
                                    <p:cond delay="0"/>
                                  </p:stCondLst>
                                  <p:childTnLst>
                                    <p:set>
                                      <p:cBhvr>
                                        <p:cTn id="546" dur="1" fill="hold">
                                          <p:stCondLst>
                                            <p:cond delay="0"/>
                                          </p:stCondLst>
                                        </p:cTn>
                                        <p:tgtEl>
                                          <p:spTgt spid="2332"/>
                                        </p:tgtEl>
                                        <p:attrNameLst>
                                          <p:attrName>style.visibility</p:attrName>
                                        </p:attrNameLst>
                                      </p:cBhvr>
                                      <p:to>
                                        <p:strVal val="visible"/>
                                      </p:to>
                                    </p:set>
                                    <p:animEffect transition="in" filter="fade">
                                      <p:cBhvr>
                                        <p:cTn id="547" dur="2000"/>
                                        <p:tgtEl>
                                          <p:spTgt spid="2332"/>
                                        </p:tgtEl>
                                      </p:cBhvr>
                                    </p:animEffect>
                                  </p:childTnLst>
                                </p:cTn>
                              </p:par>
                              <p:par>
                                <p:cTn id="548" presetID="42" presetClass="path" presetSubtype="0" repeatCount="indefinite" accel="50000" decel="50000" fill="hold" grpId="0" nodeType="withEffect">
                                  <p:stCondLst>
                                    <p:cond delay="0"/>
                                  </p:stCondLst>
                                  <p:childTnLst>
                                    <p:animMotion origin="layout" path="M 0.00039 -0.00232 L 0.01692 0.02731 " pathEditMode="relative" rAng="0" ptsTypes="AA">
                                      <p:cBhvr>
                                        <p:cTn id="549" dur="2000" fill="hold"/>
                                        <p:tgtEl>
                                          <p:spTgt spid="2332"/>
                                        </p:tgtEl>
                                        <p:attrNameLst>
                                          <p:attrName>ppt_x</p:attrName>
                                          <p:attrName>ppt_y</p:attrName>
                                        </p:attrNameLst>
                                      </p:cBhvr>
                                      <p:rCtr x="820" y="1574"/>
                                    </p:animMotion>
                                  </p:childTnLst>
                                </p:cTn>
                              </p:par>
                              <p:par>
                                <p:cTn id="550" presetID="10" presetClass="entr" presetSubtype="0" fill="hold" grpId="1" nodeType="withEffect">
                                  <p:stCondLst>
                                    <p:cond delay="0"/>
                                  </p:stCondLst>
                                  <p:childTnLst>
                                    <p:set>
                                      <p:cBhvr>
                                        <p:cTn id="551" dur="1" fill="hold">
                                          <p:stCondLst>
                                            <p:cond delay="0"/>
                                          </p:stCondLst>
                                        </p:cTn>
                                        <p:tgtEl>
                                          <p:spTgt spid="2333"/>
                                        </p:tgtEl>
                                        <p:attrNameLst>
                                          <p:attrName>style.visibility</p:attrName>
                                        </p:attrNameLst>
                                      </p:cBhvr>
                                      <p:to>
                                        <p:strVal val="visible"/>
                                      </p:to>
                                    </p:set>
                                    <p:animEffect transition="in" filter="fade">
                                      <p:cBhvr>
                                        <p:cTn id="552" dur="2000"/>
                                        <p:tgtEl>
                                          <p:spTgt spid="2333"/>
                                        </p:tgtEl>
                                      </p:cBhvr>
                                    </p:animEffect>
                                  </p:childTnLst>
                                </p:cTn>
                              </p:par>
                              <p:par>
                                <p:cTn id="553" presetID="42" presetClass="path" presetSubtype="0" repeatCount="indefinite" accel="50000" decel="50000" fill="hold" grpId="0" nodeType="withEffect">
                                  <p:stCondLst>
                                    <p:cond delay="0"/>
                                  </p:stCondLst>
                                  <p:childTnLst>
                                    <p:animMotion origin="layout" path="M 0.00039 -0.00231 L 0.01693 0.02755 " pathEditMode="relative" rAng="0" ptsTypes="AA">
                                      <p:cBhvr>
                                        <p:cTn id="554" dur="2000" fill="hold"/>
                                        <p:tgtEl>
                                          <p:spTgt spid="2333"/>
                                        </p:tgtEl>
                                        <p:attrNameLst>
                                          <p:attrName>ppt_x</p:attrName>
                                          <p:attrName>ppt_y</p:attrName>
                                        </p:attrNameLst>
                                      </p:cBhvr>
                                      <p:rCtr x="820" y="1644"/>
                                    </p:animMotion>
                                  </p:childTnLst>
                                </p:cTn>
                              </p:par>
                              <p:par>
                                <p:cTn id="555" presetID="10" presetClass="entr" presetSubtype="0" fill="hold" grpId="1" nodeType="withEffect">
                                  <p:stCondLst>
                                    <p:cond delay="0"/>
                                  </p:stCondLst>
                                  <p:childTnLst>
                                    <p:set>
                                      <p:cBhvr>
                                        <p:cTn id="556" dur="1" fill="hold">
                                          <p:stCondLst>
                                            <p:cond delay="0"/>
                                          </p:stCondLst>
                                        </p:cTn>
                                        <p:tgtEl>
                                          <p:spTgt spid="2334"/>
                                        </p:tgtEl>
                                        <p:attrNameLst>
                                          <p:attrName>style.visibility</p:attrName>
                                        </p:attrNameLst>
                                      </p:cBhvr>
                                      <p:to>
                                        <p:strVal val="visible"/>
                                      </p:to>
                                    </p:set>
                                    <p:animEffect transition="in" filter="fade">
                                      <p:cBhvr>
                                        <p:cTn id="557" dur="2000"/>
                                        <p:tgtEl>
                                          <p:spTgt spid="2334"/>
                                        </p:tgtEl>
                                      </p:cBhvr>
                                    </p:animEffect>
                                  </p:childTnLst>
                                </p:cTn>
                              </p:par>
                              <p:par>
                                <p:cTn id="558" presetID="42" presetClass="path" presetSubtype="0" repeatCount="indefinite" accel="50000" decel="50000" fill="hold" grpId="0" nodeType="withEffect">
                                  <p:stCondLst>
                                    <p:cond delay="0"/>
                                  </p:stCondLst>
                                  <p:childTnLst>
                                    <p:animMotion origin="layout" path="M 0.00039 -0.00232 L 0.00013 0.05717 " pathEditMode="relative" rAng="0" ptsTypes="AA">
                                      <p:cBhvr>
                                        <p:cTn id="559" dur="2000" fill="hold"/>
                                        <p:tgtEl>
                                          <p:spTgt spid="2334"/>
                                        </p:tgtEl>
                                        <p:attrNameLst>
                                          <p:attrName>ppt_x</p:attrName>
                                          <p:attrName>ppt_y</p:attrName>
                                        </p:attrNameLst>
                                      </p:cBhvr>
                                      <p:rCtr x="-52" y="2870"/>
                                    </p:animMotion>
                                  </p:childTnLst>
                                </p:cTn>
                              </p:par>
                              <p:par>
                                <p:cTn id="560" presetID="10" presetClass="entr" presetSubtype="0" fill="hold" grpId="1" nodeType="withEffect">
                                  <p:stCondLst>
                                    <p:cond delay="0"/>
                                  </p:stCondLst>
                                  <p:childTnLst>
                                    <p:set>
                                      <p:cBhvr>
                                        <p:cTn id="561" dur="1" fill="hold">
                                          <p:stCondLst>
                                            <p:cond delay="0"/>
                                          </p:stCondLst>
                                        </p:cTn>
                                        <p:tgtEl>
                                          <p:spTgt spid="2335"/>
                                        </p:tgtEl>
                                        <p:attrNameLst>
                                          <p:attrName>style.visibility</p:attrName>
                                        </p:attrNameLst>
                                      </p:cBhvr>
                                      <p:to>
                                        <p:strVal val="visible"/>
                                      </p:to>
                                    </p:set>
                                    <p:animEffect transition="in" filter="fade">
                                      <p:cBhvr>
                                        <p:cTn id="562" dur="2000"/>
                                        <p:tgtEl>
                                          <p:spTgt spid="2335"/>
                                        </p:tgtEl>
                                      </p:cBhvr>
                                    </p:animEffect>
                                  </p:childTnLst>
                                </p:cTn>
                              </p:par>
                              <p:par>
                                <p:cTn id="563" presetID="42" presetClass="path" presetSubtype="0" repeatCount="indefinite" accel="50000" decel="50000" fill="hold" grpId="0" nodeType="withEffect">
                                  <p:stCondLst>
                                    <p:cond delay="0"/>
                                  </p:stCondLst>
                                  <p:childTnLst>
                                    <p:animMotion origin="layout" path="M 0.00039 -0.00232 L 0.00026 0.05718 " pathEditMode="relative" rAng="0" ptsTypes="AA">
                                      <p:cBhvr>
                                        <p:cTn id="564" dur="2000" fill="hold"/>
                                        <p:tgtEl>
                                          <p:spTgt spid="2335"/>
                                        </p:tgtEl>
                                        <p:attrNameLst>
                                          <p:attrName>ppt_x</p:attrName>
                                          <p:attrName>ppt_y</p:attrName>
                                        </p:attrNameLst>
                                      </p:cBhvr>
                                      <p:rCtr x="0" y="2940"/>
                                    </p:animMotion>
                                  </p:childTnLst>
                                </p:cTn>
                              </p:par>
                              <p:par>
                                <p:cTn id="565" presetID="10" presetClass="entr" presetSubtype="0" fill="hold" grpId="1" nodeType="withEffect">
                                  <p:stCondLst>
                                    <p:cond delay="0"/>
                                  </p:stCondLst>
                                  <p:childTnLst>
                                    <p:set>
                                      <p:cBhvr>
                                        <p:cTn id="566" dur="1" fill="hold">
                                          <p:stCondLst>
                                            <p:cond delay="0"/>
                                          </p:stCondLst>
                                        </p:cTn>
                                        <p:tgtEl>
                                          <p:spTgt spid="2336"/>
                                        </p:tgtEl>
                                        <p:attrNameLst>
                                          <p:attrName>style.visibility</p:attrName>
                                        </p:attrNameLst>
                                      </p:cBhvr>
                                      <p:to>
                                        <p:strVal val="visible"/>
                                      </p:to>
                                    </p:set>
                                    <p:animEffect transition="in" filter="fade">
                                      <p:cBhvr>
                                        <p:cTn id="567" dur="2000"/>
                                        <p:tgtEl>
                                          <p:spTgt spid="2336"/>
                                        </p:tgtEl>
                                      </p:cBhvr>
                                    </p:animEffect>
                                  </p:childTnLst>
                                </p:cTn>
                              </p:par>
                              <p:par>
                                <p:cTn id="568" presetID="42" presetClass="path" presetSubtype="0" repeatCount="indefinite" accel="50000" decel="50000" fill="hold" grpId="0" nodeType="withEffect">
                                  <p:stCondLst>
                                    <p:cond delay="0"/>
                                  </p:stCondLst>
                                  <p:childTnLst>
                                    <p:animMotion origin="layout" path="M 0.00039 -0.00232 L -0.00013 0.05579 " pathEditMode="relative" rAng="0" ptsTypes="AA">
                                      <p:cBhvr>
                                        <p:cTn id="569" dur="2000" fill="hold"/>
                                        <p:tgtEl>
                                          <p:spTgt spid="2336"/>
                                        </p:tgtEl>
                                        <p:attrNameLst>
                                          <p:attrName>ppt_x</p:attrName>
                                          <p:attrName>ppt_y</p:attrName>
                                        </p:attrNameLst>
                                      </p:cBhvr>
                                      <p:rCtr x="-26" y="2708"/>
                                    </p:animMotion>
                                  </p:childTnLst>
                                </p:cTn>
                              </p:par>
                              <p:par>
                                <p:cTn id="570" presetID="10" presetClass="entr" presetSubtype="0" fill="hold" grpId="1" nodeType="withEffect">
                                  <p:stCondLst>
                                    <p:cond delay="0"/>
                                  </p:stCondLst>
                                  <p:childTnLst>
                                    <p:set>
                                      <p:cBhvr>
                                        <p:cTn id="571" dur="1" fill="hold">
                                          <p:stCondLst>
                                            <p:cond delay="0"/>
                                          </p:stCondLst>
                                        </p:cTn>
                                        <p:tgtEl>
                                          <p:spTgt spid="2337"/>
                                        </p:tgtEl>
                                        <p:attrNameLst>
                                          <p:attrName>style.visibility</p:attrName>
                                        </p:attrNameLst>
                                      </p:cBhvr>
                                      <p:to>
                                        <p:strVal val="visible"/>
                                      </p:to>
                                    </p:set>
                                    <p:animEffect transition="in" filter="fade">
                                      <p:cBhvr>
                                        <p:cTn id="572" dur="2000"/>
                                        <p:tgtEl>
                                          <p:spTgt spid="2337"/>
                                        </p:tgtEl>
                                      </p:cBhvr>
                                    </p:animEffect>
                                  </p:childTnLst>
                                </p:cTn>
                              </p:par>
                              <p:par>
                                <p:cTn id="573" presetID="42" presetClass="path" presetSubtype="0" repeatCount="indefinite" accel="50000" decel="50000" fill="hold" grpId="0" nodeType="withEffect">
                                  <p:stCondLst>
                                    <p:cond delay="0"/>
                                  </p:stCondLst>
                                  <p:childTnLst>
                                    <p:animMotion origin="layout" path="M 0.00039 -0.00232 L 0.00026 0.05718 " pathEditMode="relative" rAng="0" ptsTypes="AA">
                                      <p:cBhvr>
                                        <p:cTn id="574" dur="2000" fill="hold"/>
                                        <p:tgtEl>
                                          <p:spTgt spid="2337"/>
                                        </p:tgtEl>
                                        <p:attrNameLst>
                                          <p:attrName>ppt_x</p:attrName>
                                          <p:attrName>ppt_y</p:attrName>
                                        </p:attrNameLst>
                                      </p:cBhvr>
                                      <p:rCtr x="-13" y="2778"/>
                                    </p:animMotion>
                                  </p:childTnLst>
                                </p:cTn>
                              </p:par>
                              <p:par>
                                <p:cTn id="575" presetID="10" presetClass="entr" presetSubtype="0" fill="hold" grpId="1" nodeType="withEffect">
                                  <p:stCondLst>
                                    <p:cond delay="0"/>
                                  </p:stCondLst>
                                  <p:childTnLst>
                                    <p:set>
                                      <p:cBhvr>
                                        <p:cTn id="576" dur="1" fill="hold">
                                          <p:stCondLst>
                                            <p:cond delay="0"/>
                                          </p:stCondLst>
                                        </p:cTn>
                                        <p:tgtEl>
                                          <p:spTgt spid="2338"/>
                                        </p:tgtEl>
                                        <p:attrNameLst>
                                          <p:attrName>style.visibility</p:attrName>
                                        </p:attrNameLst>
                                      </p:cBhvr>
                                      <p:to>
                                        <p:strVal val="visible"/>
                                      </p:to>
                                    </p:set>
                                    <p:animEffect transition="in" filter="fade">
                                      <p:cBhvr>
                                        <p:cTn id="577" dur="2000"/>
                                        <p:tgtEl>
                                          <p:spTgt spid="2338"/>
                                        </p:tgtEl>
                                      </p:cBhvr>
                                    </p:animEffect>
                                  </p:childTnLst>
                                </p:cTn>
                              </p:par>
                              <p:par>
                                <p:cTn id="578" presetID="42" presetClass="path" presetSubtype="0" repeatCount="indefinite" accel="50000" decel="50000" fill="hold" grpId="0" nodeType="withEffect">
                                  <p:stCondLst>
                                    <p:cond delay="0"/>
                                  </p:stCondLst>
                                  <p:childTnLst>
                                    <p:animMotion origin="layout" path="M 0.00039 -0.00231 L 0.00013 0.05717 " pathEditMode="relative" rAng="0" ptsTypes="AA">
                                      <p:cBhvr>
                                        <p:cTn id="579" dur="2000" fill="hold"/>
                                        <p:tgtEl>
                                          <p:spTgt spid="2338"/>
                                        </p:tgtEl>
                                        <p:attrNameLst>
                                          <p:attrName>ppt_x</p:attrName>
                                          <p:attrName>ppt_y</p:attrName>
                                        </p:attrNameLst>
                                      </p:cBhvr>
                                      <p:rCtr x="-13" y="3079"/>
                                    </p:animMotion>
                                  </p:childTnLst>
                                </p:cTn>
                              </p:par>
                              <p:par>
                                <p:cTn id="580" presetID="10" presetClass="entr" presetSubtype="0" fill="hold" grpId="1" nodeType="withEffect">
                                  <p:stCondLst>
                                    <p:cond delay="0"/>
                                  </p:stCondLst>
                                  <p:childTnLst>
                                    <p:set>
                                      <p:cBhvr>
                                        <p:cTn id="581" dur="1" fill="hold">
                                          <p:stCondLst>
                                            <p:cond delay="0"/>
                                          </p:stCondLst>
                                        </p:cTn>
                                        <p:tgtEl>
                                          <p:spTgt spid="2339"/>
                                        </p:tgtEl>
                                        <p:attrNameLst>
                                          <p:attrName>style.visibility</p:attrName>
                                        </p:attrNameLst>
                                      </p:cBhvr>
                                      <p:to>
                                        <p:strVal val="visible"/>
                                      </p:to>
                                    </p:set>
                                    <p:animEffect transition="in" filter="fade">
                                      <p:cBhvr>
                                        <p:cTn id="582" dur="2000"/>
                                        <p:tgtEl>
                                          <p:spTgt spid="2339"/>
                                        </p:tgtEl>
                                      </p:cBhvr>
                                    </p:animEffect>
                                  </p:childTnLst>
                                </p:cTn>
                              </p:par>
                              <p:par>
                                <p:cTn id="583" presetID="42" presetClass="path" presetSubtype="0" repeatCount="indefinite" accel="50000" decel="50000" fill="hold" grpId="0" nodeType="withEffect">
                                  <p:stCondLst>
                                    <p:cond delay="0"/>
                                  </p:stCondLst>
                                  <p:childTnLst>
                                    <p:animMotion origin="layout" path="M 0.00039 -0.00232 L 0.00039 0.06064 " pathEditMode="relative" rAng="0" ptsTypes="AA">
                                      <p:cBhvr>
                                        <p:cTn id="584" dur="2000" fill="hold"/>
                                        <p:tgtEl>
                                          <p:spTgt spid="2339"/>
                                        </p:tgtEl>
                                        <p:attrNameLst>
                                          <p:attrName>ppt_x</p:attrName>
                                          <p:attrName>ppt_y</p:attrName>
                                        </p:attrNameLst>
                                      </p:cBhvr>
                                      <p:rCtr x="0" y="3148"/>
                                    </p:animMotion>
                                  </p:childTnLst>
                                </p:cTn>
                              </p:par>
                              <p:par>
                                <p:cTn id="585" presetID="10" presetClass="entr" presetSubtype="0" fill="hold" grpId="1" nodeType="withEffect">
                                  <p:stCondLst>
                                    <p:cond delay="0"/>
                                  </p:stCondLst>
                                  <p:childTnLst>
                                    <p:set>
                                      <p:cBhvr>
                                        <p:cTn id="586" dur="1" fill="hold">
                                          <p:stCondLst>
                                            <p:cond delay="0"/>
                                          </p:stCondLst>
                                        </p:cTn>
                                        <p:tgtEl>
                                          <p:spTgt spid="437"/>
                                        </p:tgtEl>
                                        <p:attrNameLst>
                                          <p:attrName>style.visibility</p:attrName>
                                        </p:attrNameLst>
                                      </p:cBhvr>
                                      <p:to>
                                        <p:strVal val="visible"/>
                                      </p:to>
                                    </p:set>
                                    <p:animEffect transition="in" filter="fade">
                                      <p:cBhvr>
                                        <p:cTn id="587" dur="2000"/>
                                        <p:tgtEl>
                                          <p:spTgt spid="437"/>
                                        </p:tgtEl>
                                      </p:cBhvr>
                                    </p:animEffect>
                                  </p:childTnLst>
                                </p:cTn>
                              </p:par>
                              <p:par>
                                <p:cTn id="588" presetID="42" presetClass="path" presetSubtype="0" repeatCount="indefinite" accel="50000" decel="50000" fill="hold" grpId="0" nodeType="withEffect">
                                  <p:stCondLst>
                                    <p:cond delay="0"/>
                                  </p:stCondLst>
                                  <p:childTnLst>
                                    <p:animMotion origin="layout" path="M 1.25E-6 4.44444E-6 L -0.03594 0.00092 " pathEditMode="relative" rAng="0" ptsTypes="AA">
                                      <p:cBhvr>
                                        <p:cTn id="589" dur="2000" fill="hold"/>
                                        <p:tgtEl>
                                          <p:spTgt spid="437"/>
                                        </p:tgtEl>
                                        <p:attrNameLst>
                                          <p:attrName>ppt_x</p:attrName>
                                          <p:attrName>ppt_y</p:attrName>
                                        </p:attrNameLst>
                                      </p:cBhvr>
                                      <p:rCtr x="-1797" y="46"/>
                                    </p:animMotion>
                                  </p:childTnLst>
                                </p:cTn>
                              </p:par>
                              <p:par>
                                <p:cTn id="590" presetID="10" presetClass="entr" presetSubtype="0" fill="hold" grpId="1" nodeType="withEffect">
                                  <p:stCondLst>
                                    <p:cond delay="0"/>
                                  </p:stCondLst>
                                  <p:childTnLst>
                                    <p:set>
                                      <p:cBhvr>
                                        <p:cTn id="591" dur="1" fill="hold">
                                          <p:stCondLst>
                                            <p:cond delay="0"/>
                                          </p:stCondLst>
                                        </p:cTn>
                                        <p:tgtEl>
                                          <p:spTgt spid="438"/>
                                        </p:tgtEl>
                                        <p:attrNameLst>
                                          <p:attrName>style.visibility</p:attrName>
                                        </p:attrNameLst>
                                      </p:cBhvr>
                                      <p:to>
                                        <p:strVal val="visible"/>
                                      </p:to>
                                    </p:set>
                                    <p:animEffect transition="in" filter="fade">
                                      <p:cBhvr>
                                        <p:cTn id="592" dur="2000"/>
                                        <p:tgtEl>
                                          <p:spTgt spid="438"/>
                                        </p:tgtEl>
                                      </p:cBhvr>
                                    </p:animEffect>
                                  </p:childTnLst>
                                </p:cTn>
                              </p:par>
                              <p:par>
                                <p:cTn id="593" presetID="42" presetClass="path" presetSubtype="0" repeatCount="indefinite" accel="50000" decel="50000" fill="hold" grpId="0" nodeType="withEffect">
                                  <p:stCondLst>
                                    <p:cond delay="0"/>
                                  </p:stCondLst>
                                  <p:childTnLst>
                                    <p:animMotion origin="layout" path="M 2.70833E-6 4.07407E-6 L 0.03164 -4.44444E-6 " pathEditMode="relative" rAng="0" ptsTypes="AA">
                                      <p:cBhvr>
                                        <p:cTn id="594" dur="2000" fill="hold"/>
                                        <p:tgtEl>
                                          <p:spTgt spid="438"/>
                                        </p:tgtEl>
                                        <p:attrNameLst>
                                          <p:attrName>ppt_x</p:attrName>
                                          <p:attrName>ppt_y</p:attrName>
                                        </p:attrNameLst>
                                      </p:cBhvr>
                                      <p:rCtr x="1576" y="-23"/>
                                    </p:animMotion>
                                  </p:childTnLst>
                                </p:cTn>
                              </p:par>
                              <p:par>
                                <p:cTn id="595" presetID="10" presetClass="entr" presetSubtype="0" fill="hold" grpId="1" nodeType="withEffect">
                                  <p:stCondLst>
                                    <p:cond delay="0"/>
                                  </p:stCondLst>
                                  <p:childTnLst>
                                    <p:set>
                                      <p:cBhvr>
                                        <p:cTn id="596" dur="1" fill="hold">
                                          <p:stCondLst>
                                            <p:cond delay="0"/>
                                          </p:stCondLst>
                                        </p:cTn>
                                        <p:tgtEl>
                                          <p:spTgt spid="440"/>
                                        </p:tgtEl>
                                        <p:attrNameLst>
                                          <p:attrName>style.visibility</p:attrName>
                                        </p:attrNameLst>
                                      </p:cBhvr>
                                      <p:to>
                                        <p:strVal val="visible"/>
                                      </p:to>
                                    </p:set>
                                    <p:animEffect transition="in" filter="fade">
                                      <p:cBhvr>
                                        <p:cTn id="597" dur="2000"/>
                                        <p:tgtEl>
                                          <p:spTgt spid="440"/>
                                        </p:tgtEl>
                                      </p:cBhvr>
                                    </p:animEffect>
                                  </p:childTnLst>
                                </p:cTn>
                              </p:par>
                              <p:par>
                                <p:cTn id="598" presetID="42" presetClass="path" presetSubtype="0" repeatCount="indefinite" accel="50000" decel="50000" fill="hold" grpId="0" nodeType="withEffect">
                                  <p:stCondLst>
                                    <p:cond delay="0"/>
                                  </p:stCondLst>
                                  <p:childTnLst>
                                    <p:animMotion origin="layout" path="M 3.125E-6 -7.40741E-7 L 0.17435 0.00162 " pathEditMode="relative" rAng="0" ptsTypes="AA">
                                      <p:cBhvr>
                                        <p:cTn id="599" dur="2000" fill="hold"/>
                                        <p:tgtEl>
                                          <p:spTgt spid="440"/>
                                        </p:tgtEl>
                                        <p:attrNameLst>
                                          <p:attrName>ppt_x</p:attrName>
                                          <p:attrName>ppt_y</p:attrName>
                                        </p:attrNameLst>
                                      </p:cBhvr>
                                      <p:rCtr x="8711" y="69"/>
                                    </p:animMotion>
                                  </p:childTnLst>
                                </p:cTn>
                              </p:par>
                              <p:par>
                                <p:cTn id="600" presetID="10" presetClass="entr" presetSubtype="0" fill="hold" grpId="1" nodeType="withEffect">
                                  <p:stCondLst>
                                    <p:cond delay="0"/>
                                  </p:stCondLst>
                                  <p:childTnLst>
                                    <p:set>
                                      <p:cBhvr>
                                        <p:cTn id="601" dur="1" fill="hold">
                                          <p:stCondLst>
                                            <p:cond delay="0"/>
                                          </p:stCondLst>
                                        </p:cTn>
                                        <p:tgtEl>
                                          <p:spTgt spid="445"/>
                                        </p:tgtEl>
                                        <p:attrNameLst>
                                          <p:attrName>style.visibility</p:attrName>
                                        </p:attrNameLst>
                                      </p:cBhvr>
                                      <p:to>
                                        <p:strVal val="visible"/>
                                      </p:to>
                                    </p:set>
                                    <p:animEffect transition="in" filter="fade">
                                      <p:cBhvr>
                                        <p:cTn id="602" dur="2000"/>
                                        <p:tgtEl>
                                          <p:spTgt spid="445"/>
                                        </p:tgtEl>
                                      </p:cBhvr>
                                    </p:animEffect>
                                  </p:childTnLst>
                                </p:cTn>
                              </p:par>
                              <p:par>
                                <p:cTn id="603" presetID="42" presetClass="path" presetSubtype="0" repeatCount="indefinite" accel="50000" decel="50000" fill="hold" grpId="0" nodeType="withEffect">
                                  <p:stCondLst>
                                    <p:cond delay="0"/>
                                  </p:stCondLst>
                                  <p:childTnLst>
                                    <p:animMotion origin="layout" path="M 5E-6 4.44444E-6 L -0.03516 4.44444E-6 " pathEditMode="relative" rAng="0" ptsTypes="AA">
                                      <p:cBhvr>
                                        <p:cTn id="604" dur="2000" fill="hold"/>
                                        <p:tgtEl>
                                          <p:spTgt spid="445"/>
                                        </p:tgtEl>
                                        <p:attrNameLst>
                                          <p:attrName>ppt_x</p:attrName>
                                          <p:attrName>ppt_y</p:attrName>
                                        </p:attrNameLst>
                                      </p:cBhvr>
                                      <p:rCtr x="-1719" y="0"/>
                                    </p:animMotion>
                                  </p:childTnLst>
                                </p:cTn>
                              </p:par>
                              <p:par>
                                <p:cTn id="605" presetID="10" presetClass="entr" presetSubtype="0" fill="hold" grpId="1" nodeType="withEffect">
                                  <p:stCondLst>
                                    <p:cond delay="0"/>
                                  </p:stCondLst>
                                  <p:childTnLst>
                                    <p:set>
                                      <p:cBhvr>
                                        <p:cTn id="606" dur="1" fill="hold">
                                          <p:stCondLst>
                                            <p:cond delay="0"/>
                                          </p:stCondLst>
                                        </p:cTn>
                                        <p:tgtEl>
                                          <p:spTgt spid="446"/>
                                        </p:tgtEl>
                                        <p:attrNameLst>
                                          <p:attrName>style.visibility</p:attrName>
                                        </p:attrNameLst>
                                      </p:cBhvr>
                                      <p:to>
                                        <p:strVal val="visible"/>
                                      </p:to>
                                    </p:set>
                                    <p:animEffect transition="in" filter="fade">
                                      <p:cBhvr>
                                        <p:cTn id="607" dur="2000"/>
                                        <p:tgtEl>
                                          <p:spTgt spid="446"/>
                                        </p:tgtEl>
                                      </p:cBhvr>
                                    </p:animEffect>
                                  </p:childTnLst>
                                </p:cTn>
                              </p:par>
                              <p:par>
                                <p:cTn id="608" presetID="42" presetClass="path" presetSubtype="0" repeatCount="indefinite" accel="50000" decel="50000" fill="hold" grpId="0" nodeType="withEffect">
                                  <p:stCondLst>
                                    <p:cond delay="0"/>
                                  </p:stCondLst>
                                  <p:childTnLst>
                                    <p:animMotion origin="layout" path="M 2.08333E-6 4.07407E-6 L 0.03216 0.00023 " pathEditMode="relative" rAng="0" ptsTypes="AA">
                                      <p:cBhvr>
                                        <p:cTn id="609" dur="2000" fill="hold"/>
                                        <p:tgtEl>
                                          <p:spTgt spid="446"/>
                                        </p:tgtEl>
                                        <p:attrNameLst>
                                          <p:attrName>ppt_x</p:attrName>
                                          <p:attrName>ppt_y</p:attrName>
                                        </p:attrNameLst>
                                      </p:cBhvr>
                                      <p:rCtr x="1602" y="0"/>
                                    </p:animMotion>
                                  </p:childTnLst>
                                </p:cTn>
                              </p:par>
                              <p:par>
                                <p:cTn id="610" presetID="10" presetClass="entr" presetSubtype="0" fill="hold" grpId="1" nodeType="withEffect">
                                  <p:stCondLst>
                                    <p:cond delay="0"/>
                                  </p:stCondLst>
                                  <p:childTnLst>
                                    <p:set>
                                      <p:cBhvr>
                                        <p:cTn id="611" dur="1" fill="hold">
                                          <p:stCondLst>
                                            <p:cond delay="0"/>
                                          </p:stCondLst>
                                        </p:cTn>
                                        <p:tgtEl>
                                          <p:spTgt spid="447"/>
                                        </p:tgtEl>
                                        <p:attrNameLst>
                                          <p:attrName>style.visibility</p:attrName>
                                        </p:attrNameLst>
                                      </p:cBhvr>
                                      <p:to>
                                        <p:strVal val="visible"/>
                                      </p:to>
                                    </p:set>
                                    <p:animEffect transition="in" filter="fade">
                                      <p:cBhvr>
                                        <p:cTn id="612" dur="2000"/>
                                        <p:tgtEl>
                                          <p:spTgt spid="447"/>
                                        </p:tgtEl>
                                      </p:cBhvr>
                                    </p:animEffect>
                                  </p:childTnLst>
                                </p:cTn>
                              </p:par>
                              <p:par>
                                <p:cTn id="613" presetID="42" presetClass="path" presetSubtype="0" repeatCount="indefinite" accel="50000" decel="50000" fill="hold" grpId="0" nodeType="withEffect">
                                  <p:stCondLst>
                                    <p:cond delay="0"/>
                                  </p:stCondLst>
                                  <p:childTnLst>
                                    <p:animMotion origin="layout" path="M 3.125E-6 -3.7037E-7 L 0.03151 -0.00069 " pathEditMode="relative" rAng="0" ptsTypes="AA">
                                      <p:cBhvr>
                                        <p:cTn id="614" dur="2000" fill="hold"/>
                                        <p:tgtEl>
                                          <p:spTgt spid="447"/>
                                        </p:tgtEl>
                                        <p:attrNameLst>
                                          <p:attrName>ppt_x</p:attrName>
                                          <p:attrName>ppt_y</p:attrName>
                                        </p:attrNameLst>
                                      </p:cBhvr>
                                      <p:rCtr x="1615" y="-23"/>
                                    </p:animMotion>
                                  </p:childTnLst>
                                </p:cTn>
                              </p:par>
                              <p:par>
                                <p:cTn id="615" presetID="10" presetClass="entr" presetSubtype="0" fill="hold" grpId="1" nodeType="withEffect">
                                  <p:stCondLst>
                                    <p:cond delay="0"/>
                                  </p:stCondLst>
                                  <p:childTnLst>
                                    <p:set>
                                      <p:cBhvr>
                                        <p:cTn id="616" dur="1" fill="hold">
                                          <p:stCondLst>
                                            <p:cond delay="0"/>
                                          </p:stCondLst>
                                        </p:cTn>
                                        <p:tgtEl>
                                          <p:spTgt spid="448"/>
                                        </p:tgtEl>
                                        <p:attrNameLst>
                                          <p:attrName>style.visibility</p:attrName>
                                        </p:attrNameLst>
                                      </p:cBhvr>
                                      <p:to>
                                        <p:strVal val="visible"/>
                                      </p:to>
                                    </p:set>
                                    <p:animEffect transition="in" filter="fade">
                                      <p:cBhvr>
                                        <p:cTn id="617" dur="2000"/>
                                        <p:tgtEl>
                                          <p:spTgt spid="448"/>
                                        </p:tgtEl>
                                      </p:cBhvr>
                                    </p:animEffect>
                                  </p:childTnLst>
                                </p:cTn>
                              </p:par>
                              <p:par>
                                <p:cTn id="618" presetID="42" presetClass="path" presetSubtype="0" repeatCount="indefinite" accel="50000" decel="50000" fill="hold" grpId="0" nodeType="withEffect">
                                  <p:stCondLst>
                                    <p:cond delay="0"/>
                                  </p:stCondLst>
                                  <p:childTnLst>
                                    <p:animMotion origin="layout" path="M -1.25E-6 4.44444E-6 L -0.03516 4.44444E-6 " pathEditMode="relative" rAng="0" ptsTypes="AA">
                                      <p:cBhvr>
                                        <p:cTn id="619" dur="2000" fill="hold"/>
                                        <p:tgtEl>
                                          <p:spTgt spid="448"/>
                                        </p:tgtEl>
                                        <p:attrNameLst>
                                          <p:attrName>ppt_x</p:attrName>
                                          <p:attrName>ppt_y</p:attrName>
                                        </p:attrNameLst>
                                      </p:cBhvr>
                                      <p:rCtr x="-1771" y="0"/>
                                    </p:animMotion>
                                  </p:childTnLst>
                                </p:cTn>
                              </p:par>
                              <p:par>
                                <p:cTn id="620" presetID="10" presetClass="entr" presetSubtype="0" fill="hold" grpId="1" nodeType="withEffect">
                                  <p:stCondLst>
                                    <p:cond delay="0"/>
                                  </p:stCondLst>
                                  <p:childTnLst>
                                    <p:set>
                                      <p:cBhvr>
                                        <p:cTn id="621" dur="1" fill="hold">
                                          <p:stCondLst>
                                            <p:cond delay="0"/>
                                          </p:stCondLst>
                                        </p:cTn>
                                        <p:tgtEl>
                                          <p:spTgt spid="3"/>
                                        </p:tgtEl>
                                        <p:attrNameLst>
                                          <p:attrName>style.visibility</p:attrName>
                                        </p:attrNameLst>
                                      </p:cBhvr>
                                      <p:to>
                                        <p:strVal val="visible"/>
                                      </p:to>
                                    </p:set>
                                    <p:animEffect transition="in" filter="fade">
                                      <p:cBhvr>
                                        <p:cTn id="622" dur="2000"/>
                                        <p:tgtEl>
                                          <p:spTgt spid="3"/>
                                        </p:tgtEl>
                                      </p:cBhvr>
                                    </p:animEffect>
                                  </p:childTnLst>
                                </p:cTn>
                              </p:par>
                              <p:par>
                                <p:cTn id="623" presetID="42" presetClass="path" presetSubtype="0" repeatCount="indefinite" accel="50000" decel="50000" fill="hold" grpId="0" nodeType="withEffect">
                                  <p:stCondLst>
                                    <p:cond delay="0"/>
                                  </p:stCondLst>
                                  <p:childTnLst>
                                    <p:animMotion origin="layout" path="M -2.70833E-6 3.7037E-6 L -0.17122 0.00231 " pathEditMode="relative" rAng="0" ptsTypes="AA">
                                      <p:cBhvr>
                                        <p:cTn id="624" dur="2000" fill="hold"/>
                                        <p:tgtEl>
                                          <p:spTgt spid="3"/>
                                        </p:tgtEl>
                                        <p:attrNameLst>
                                          <p:attrName>ppt_x</p:attrName>
                                          <p:attrName>ppt_y</p:attrName>
                                        </p:attrNameLst>
                                      </p:cBhvr>
                                      <p:rCtr x="-8568"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1" grpId="0" animBg="1"/>
      <p:bldP spid="1961" grpId="1" animBg="1"/>
      <p:bldP spid="1962" grpId="0" animBg="1"/>
      <p:bldP spid="1962" grpId="1" animBg="1"/>
      <p:bldP spid="1963" grpId="0" animBg="1"/>
      <p:bldP spid="1963" grpId="1" animBg="1"/>
      <p:bldP spid="1964" grpId="0" animBg="1"/>
      <p:bldP spid="1964" grpId="1" animBg="1"/>
      <p:bldP spid="1966" grpId="0" animBg="1"/>
      <p:bldP spid="1966" grpId="1" animBg="1"/>
      <p:bldP spid="1967" grpId="0" animBg="1"/>
      <p:bldP spid="1967" grpId="1" animBg="1"/>
      <p:bldP spid="1985" grpId="0" animBg="1"/>
      <p:bldP spid="1985" grpId="1" animBg="1"/>
      <p:bldP spid="1986" grpId="0" animBg="1"/>
      <p:bldP spid="1986" grpId="1" animBg="1"/>
      <p:bldP spid="1987" grpId="0" animBg="1"/>
      <p:bldP spid="1987" grpId="1" animBg="1"/>
      <p:bldP spid="1988" grpId="0" animBg="1"/>
      <p:bldP spid="1988" grpId="1" animBg="1"/>
      <p:bldP spid="1989" grpId="0" animBg="1"/>
      <p:bldP spid="1989" grpId="1" animBg="1"/>
      <p:bldP spid="1990" grpId="0" animBg="1"/>
      <p:bldP spid="1990" grpId="1" animBg="1"/>
      <p:bldP spid="2109" grpId="0" animBg="1"/>
      <p:bldP spid="2109" grpId="1" animBg="1"/>
      <p:bldP spid="2110" grpId="0" animBg="1"/>
      <p:bldP spid="2110" grpId="1" animBg="1"/>
      <p:bldP spid="2111" grpId="0" animBg="1"/>
      <p:bldP spid="2111" grpId="1" animBg="1"/>
      <p:bldP spid="2112" grpId="0" animBg="1"/>
      <p:bldP spid="2112" grpId="1" animBg="1"/>
      <p:bldP spid="2113" grpId="0" animBg="1"/>
      <p:bldP spid="2113" grpId="1" animBg="1"/>
      <p:bldP spid="2114" grpId="0" animBg="1"/>
      <p:bldP spid="2114" grpId="1" animBg="1"/>
      <p:bldP spid="2115" grpId="0" animBg="1"/>
      <p:bldP spid="2115" grpId="1" animBg="1"/>
      <p:bldP spid="2116" grpId="0" animBg="1"/>
      <p:bldP spid="2116" grpId="1" animBg="1"/>
      <p:bldP spid="2117" grpId="0" animBg="1"/>
      <p:bldP spid="2117" grpId="1" animBg="1"/>
      <p:bldP spid="2118" grpId="0" animBg="1"/>
      <p:bldP spid="2118" grpId="1" animBg="1"/>
      <p:bldP spid="2119" grpId="0" animBg="1"/>
      <p:bldP spid="2119" grpId="1" animBg="1"/>
      <p:bldP spid="2120" grpId="0" animBg="1"/>
      <p:bldP spid="2120" grpId="1" animBg="1"/>
      <p:bldP spid="2121" grpId="0" animBg="1"/>
      <p:bldP spid="2121" grpId="1" animBg="1"/>
      <p:bldP spid="2122" grpId="0" animBg="1"/>
      <p:bldP spid="2122" grpId="1" animBg="1"/>
      <p:bldP spid="2123" grpId="0" animBg="1"/>
      <p:bldP spid="2123" grpId="1" animBg="1"/>
      <p:bldP spid="2124" grpId="0" animBg="1"/>
      <p:bldP spid="2124" grpId="1" animBg="1"/>
      <p:bldP spid="2125" grpId="0" animBg="1"/>
      <p:bldP spid="2125" grpId="1" animBg="1"/>
      <p:bldP spid="2126" grpId="0" animBg="1"/>
      <p:bldP spid="2126" grpId="1" animBg="1"/>
      <p:bldP spid="2127" grpId="0" animBg="1"/>
      <p:bldP spid="2127" grpId="1" animBg="1"/>
      <p:bldP spid="2128" grpId="0" animBg="1"/>
      <p:bldP spid="2128" grpId="1" animBg="1"/>
      <p:bldP spid="2129" grpId="0" animBg="1"/>
      <p:bldP spid="2129" grpId="1" animBg="1"/>
      <p:bldP spid="2130" grpId="0" animBg="1"/>
      <p:bldP spid="2130" grpId="1" animBg="1"/>
      <p:bldP spid="2131" grpId="0" animBg="1"/>
      <p:bldP spid="2131" grpId="1" animBg="1"/>
      <p:bldP spid="2132" grpId="0" animBg="1"/>
      <p:bldP spid="2132" grpId="1" animBg="1"/>
      <p:bldP spid="2133" grpId="0" animBg="1"/>
      <p:bldP spid="2133" grpId="1" animBg="1"/>
      <p:bldP spid="2134" grpId="0" animBg="1"/>
      <p:bldP spid="2134" grpId="1" animBg="1"/>
      <p:bldP spid="2135" grpId="0" animBg="1"/>
      <p:bldP spid="2135" grpId="1" animBg="1"/>
      <p:bldP spid="2136" grpId="0" animBg="1"/>
      <p:bldP spid="2136" grpId="1" animBg="1"/>
      <p:bldP spid="2137" grpId="0" animBg="1"/>
      <p:bldP spid="2137" grpId="1" animBg="1"/>
      <p:bldP spid="2138" grpId="0" animBg="1"/>
      <p:bldP spid="2138" grpId="1" animBg="1"/>
      <p:bldP spid="2139" grpId="0" animBg="1"/>
      <p:bldP spid="2139" grpId="1" animBg="1"/>
      <p:bldP spid="2140" grpId="0" animBg="1"/>
      <p:bldP spid="2140" grpId="1" animBg="1"/>
      <p:bldP spid="2141" grpId="0" animBg="1"/>
      <p:bldP spid="2141" grpId="1" animBg="1"/>
      <p:bldP spid="2142" grpId="0" animBg="1"/>
      <p:bldP spid="2142" grpId="1" animBg="1"/>
      <p:bldP spid="2143" grpId="0" animBg="1"/>
      <p:bldP spid="2143" grpId="1" animBg="1"/>
      <p:bldP spid="2144" grpId="0" animBg="1"/>
      <p:bldP spid="2144" grpId="1" animBg="1"/>
      <p:bldP spid="2145" grpId="0" animBg="1"/>
      <p:bldP spid="2145" grpId="1" animBg="1"/>
      <p:bldP spid="2146" grpId="0" animBg="1"/>
      <p:bldP spid="2146" grpId="1" animBg="1"/>
      <p:bldP spid="2147" grpId="0" animBg="1"/>
      <p:bldP spid="2147" grpId="1" animBg="1"/>
      <p:bldP spid="2148" grpId="0" animBg="1"/>
      <p:bldP spid="2148" grpId="1" animBg="1"/>
      <p:bldP spid="2149" grpId="0" animBg="1"/>
      <p:bldP spid="2149" grpId="1" animBg="1"/>
      <p:bldP spid="2150" grpId="0" animBg="1"/>
      <p:bldP spid="2150" grpId="1" animBg="1"/>
      <p:bldP spid="2151" grpId="0" animBg="1"/>
      <p:bldP spid="2151" grpId="1" animBg="1"/>
      <p:bldP spid="2152" grpId="0" animBg="1"/>
      <p:bldP spid="2152" grpId="1" animBg="1"/>
      <p:bldP spid="2153" grpId="0" animBg="1"/>
      <p:bldP spid="2153" grpId="1" animBg="1"/>
      <p:bldP spid="2154" grpId="0" animBg="1"/>
      <p:bldP spid="2154" grpId="1" animBg="1"/>
      <p:bldP spid="2155" grpId="0" animBg="1"/>
      <p:bldP spid="2155" grpId="1" animBg="1"/>
      <p:bldP spid="2156" grpId="0" animBg="1"/>
      <p:bldP spid="2156" grpId="1" animBg="1"/>
      <p:bldP spid="2157" grpId="0" animBg="1"/>
      <p:bldP spid="2157" grpId="1" animBg="1"/>
      <p:bldP spid="2158" grpId="0" animBg="1"/>
      <p:bldP spid="2158" grpId="1" animBg="1"/>
      <p:bldP spid="2159" grpId="0" animBg="1"/>
      <p:bldP spid="2159" grpId="1" animBg="1"/>
      <p:bldP spid="2160" grpId="0" animBg="1"/>
      <p:bldP spid="2160" grpId="1" animBg="1"/>
      <p:bldP spid="2161" grpId="0" animBg="1"/>
      <p:bldP spid="2161" grpId="1" animBg="1"/>
      <p:bldP spid="2162" grpId="0" animBg="1"/>
      <p:bldP spid="2162" grpId="1" animBg="1"/>
      <p:bldP spid="2163" grpId="0" animBg="1"/>
      <p:bldP spid="2163" grpId="1" animBg="1"/>
      <p:bldP spid="2164" grpId="0" animBg="1"/>
      <p:bldP spid="2164" grpId="1" animBg="1"/>
      <p:bldP spid="2165" grpId="0" animBg="1"/>
      <p:bldP spid="2165" grpId="1" animBg="1"/>
      <p:bldP spid="2166" grpId="0" animBg="1"/>
      <p:bldP spid="2166" grpId="1" animBg="1"/>
      <p:bldP spid="2167" grpId="0" animBg="1"/>
      <p:bldP spid="2167" grpId="1" animBg="1"/>
      <p:bldP spid="2168" grpId="0" animBg="1"/>
      <p:bldP spid="2168" grpId="1" animBg="1"/>
      <p:bldP spid="2169" grpId="0" animBg="1"/>
      <p:bldP spid="2169" grpId="1" animBg="1"/>
      <p:bldP spid="2170" grpId="0" animBg="1"/>
      <p:bldP spid="2170" grpId="1" animBg="1"/>
      <p:bldP spid="2171" grpId="0" animBg="1"/>
      <p:bldP spid="2171" grpId="1" animBg="1"/>
      <p:bldP spid="2172" grpId="0" animBg="1"/>
      <p:bldP spid="2172" grpId="1" animBg="1"/>
      <p:bldP spid="2173" grpId="0" animBg="1"/>
      <p:bldP spid="2173" grpId="1" animBg="1"/>
      <p:bldP spid="2174" grpId="0" animBg="1"/>
      <p:bldP spid="2174" grpId="1" animBg="1"/>
      <p:bldP spid="2175" grpId="0" animBg="1"/>
      <p:bldP spid="2175" grpId="1" animBg="1"/>
      <p:bldP spid="2176" grpId="0" animBg="1"/>
      <p:bldP spid="2176" grpId="1" animBg="1"/>
      <p:bldP spid="2177" grpId="0" animBg="1"/>
      <p:bldP spid="2177" grpId="1" animBg="1"/>
      <p:bldP spid="2178" grpId="0" animBg="1"/>
      <p:bldP spid="2178" grpId="1" animBg="1"/>
      <p:bldP spid="2179" grpId="0" animBg="1"/>
      <p:bldP spid="2179" grpId="1" animBg="1"/>
      <p:bldP spid="2180" grpId="0" animBg="1"/>
      <p:bldP spid="2180" grpId="1" animBg="1"/>
      <p:bldP spid="2181" grpId="0" animBg="1"/>
      <p:bldP spid="2181" grpId="1" animBg="1"/>
      <p:bldP spid="2182" grpId="0" animBg="1"/>
      <p:bldP spid="2182" grpId="1" animBg="1"/>
      <p:bldP spid="2183" grpId="0" animBg="1"/>
      <p:bldP spid="2183" grpId="1" animBg="1"/>
      <p:bldP spid="2184" grpId="0" animBg="1"/>
      <p:bldP spid="2184" grpId="1" animBg="1"/>
      <p:bldP spid="2185" grpId="0" animBg="1"/>
      <p:bldP spid="2185" grpId="1" animBg="1"/>
      <p:bldP spid="2186" grpId="0" animBg="1"/>
      <p:bldP spid="2186" grpId="1" animBg="1"/>
      <p:bldP spid="2187" grpId="0" animBg="1"/>
      <p:bldP spid="2187" grpId="1" animBg="1"/>
      <p:bldP spid="2188" grpId="0" animBg="1"/>
      <p:bldP spid="2188" grpId="1" animBg="1"/>
      <p:bldP spid="2189" grpId="0" animBg="1"/>
      <p:bldP spid="2189" grpId="1" animBg="1"/>
      <p:bldP spid="2190" grpId="0" animBg="1"/>
      <p:bldP spid="2190" grpId="1" animBg="1"/>
      <p:bldP spid="2191" grpId="0" animBg="1"/>
      <p:bldP spid="2191" grpId="1" animBg="1"/>
      <p:bldP spid="2192" grpId="0" animBg="1"/>
      <p:bldP spid="2192" grpId="1" animBg="1"/>
      <p:bldP spid="2308" grpId="0" animBg="1"/>
      <p:bldP spid="2308" grpId="1" animBg="1"/>
      <p:bldP spid="2309" grpId="0" animBg="1"/>
      <p:bldP spid="2309" grpId="1" animBg="1"/>
      <p:bldP spid="2310" grpId="0" animBg="1"/>
      <p:bldP spid="2310" grpId="1" animBg="1"/>
      <p:bldP spid="2311" grpId="0" animBg="1"/>
      <p:bldP spid="2311" grpId="1" animBg="1"/>
      <p:bldP spid="2312" grpId="0" animBg="1"/>
      <p:bldP spid="2312" grpId="1" animBg="1"/>
      <p:bldP spid="2313" grpId="0" animBg="1"/>
      <p:bldP spid="2313" grpId="1" animBg="1"/>
      <p:bldP spid="2314" grpId="0" animBg="1"/>
      <p:bldP spid="2314" grpId="1" animBg="1"/>
      <p:bldP spid="2315" grpId="0" animBg="1"/>
      <p:bldP spid="2315" grpId="1" animBg="1"/>
      <p:bldP spid="2326" grpId="0" animBg="1"/>
      <p:bldP spid="2326" grpId="1" animBg="1"/>
      <p:bldP spid="2327" grpId="0" animBg="1"/>
      <p:bldP spid="2327" grpId="1" animBg="1"/>
      <p:bldP spid="2328" grpId="0" animBg="1"/>
      <p:bldP spid="2328" grpId="1" animBg="1"/>
      <p:bldP spid="2329" grpId="0" animBg="1"/>
      <p:bldP spid="2329" grpId="1" animBg="1"/>
      <p:bldP spid="2332" grpId="0" animBg="1"/>
      <p:bldP spid="2332" grpId="1" animBg="1"/>
      <p:bldP spid="2333" grpId="0" animBg="1"/>
      <p:bldP spid="2333" grpId="1" animBg="1"/>
      <p:bldP spid="2334" grpId="0" animBg="1"/>
      <p:bldP spid="2334" grpId="1" animBg="1"/>
      <p:bldP spid="2335" grpId="0" animBg="1"/>
      <p:bldP spid="2335" grpId="1" animBg="1"/>
      <p:bldP spid="2336" grpId="0" animBg="1"/>
      <p:bldP spid="2336" grpId="1" animBg="1"/>
      <p:bldP spid="2337" grpId="0" animBg="1"/>
      <p:bldP spid="2337" grpId="1" animBg="1"/>
      <p:bldP spid="2338" grpId="0" animBg="1"/>
      <p:bldP spid="2338" grpId="1" animBg="1"/>
      <p:bldP spid="2339" grpId="0" animBg="1"/>
      <p:bldP spid="2339" grpId="1" animBg="1"/>
      <p:bldP spid="437" grpId="0" animBg="1"/>
      <p:bldP spid="437" grpId="1" animBg="1"/>
      <p:bldP spid="438" grpId="0" animBg="1"/>
      <p:bldP spid="438" grpId="1" animBg="1"/>
      <p:bldP spid="440" grpId="0" animBg="1"/>
      <p:bldP spid="440" grpId="1" animBg="1"/>
      <p:bldP spid="445" grpId="0" animBg="1"/>
      <p:bldP spid="445" grpId="1" animBg="1"/>
      <p:bldP spid="446" grpId="0" animBg="1"/>
      <p:bldP spid="446" grpId="1" animBg="1"/>
      <p:bldP spid="447" grpId="0" animBg="1"/>
      <p:bldP spid="447" grpId="1" animBg="1"/>
      <p:bldP spid="448" grpId="0" animBg="1"/>
      <p:bldP spid="448" grpId="1" animBg="1"/>
      <p:bldP spid="3" grpId="0" animBg="1"/>
      <p:bldP spid="3"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四角形: 角を丸くする 161">
            <a:extLst>
              <a:ext uri="{FF2B5EF4-FFF2-40B4-BE49-F238E27FC236}">
                <a16:creationId xmlns:a16="http://schemas.microsoft.com/office/drawing/2014/main" id="{904A85D0-AD94-4A40-B5F4-4E9DD89577FC}"/>
              </a:ext>
            </a:extLst>
          </p:cNvPr>
          <p:cNvSpPr/>
          <p:nvPr/>
        </p:nvSpPr>
        <p:spPr>
          <a:xfrm>
            <a:off x="8893036" y="3737138"/>
            <a:ext cx="2681283" cy="344573"/>
          </a:xfrm>
          <a:prstGeom prst="roundRect">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Medium pipelining</a:t>
            </a:r>
          </a:p>
        </p:txBody>
      </p:sp>
      <p:sp>
        <p:nvSpPr>
          <p:cNvPr id="3" name="四角形: 角を丸くする 2">
            <a:extLst>
              <a:ext uri="{FF2B5EF4-FFF2-40B4-BE49-F238E27FC236}">
                <a16:creationId xmlns:a16="http://schemas.microsoft.com/office/drawing/2014/main" id="{0E6B37B1-A7EF-AE4A-316A-6578DD4B8B00}"/>
              </a:ext>
            </a:extLst>
          </p:cNvPr>
          <p:cNvSpPr/>
          <p:nvPr/>
        </p:nvSpPr>
        <p:spPr>
          <a:xfrm>
            <a:off x="8854101" y="2004270"/>
            <a:ext cx="2681283" cy="344573"/>
          </a:xfrm>
          <a:prstGeom prst="roundRect">
            <a:avLst/>
          </a:prstGeom>
          <a:solidFill>
            <a:srgbClr val="9966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Micro pipelining</a:t>
            </a:r>
          </a:p>
        </p:txBody>
      </p:sp>
      <p:sp>
        <p:nvSpPr>
          <p:cNvPr id="5" name="四角形: 角を丸くする 4">
            <a:extLst>
              <a:ext uri="{FF2B5EF4-FFF2-40B4-BE49-F238E27FC236}">
                <a16:creationId xmlns:a16="http://schemas.microsoft.com/office/drawing/2014/main" id="{0B359183-3678-EE24-EE60-5FBCE35C7052}"/>
              </a:ext>
            </a:extLst>
          </p:cNvPr>
          <p:cNvSpPr/>
          <p:nvPr/>
        </p:nvSpPr>
        <p:spPr>
          <a:xfrm>
            <a:off x="8887325" y="5360355"/>
            <a:ext cx="2681283" cy="2864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Macro pipelining</a:t>
            </a:r>
          </a:p>
        </p:txBody>
      </p:sp>
      <p:grpSp>
        <p:nvGrpSpPr>
          <p:cNvPr id="2" name="グループ化 1">
            <a:extLst>
              <a:ext uri="{FF2B5EF4-FFF2-40B4-BE49-F238E27FC236}">
                <a16:creationId xmlns:a16="http://schemas.microsoft.com/office/drawing/2014/main" id="{3A9395A0-85C6-7E65-4B7C-7FC235CC8253}"/>
              </a:ext>
            </a:extLst>
          </p:cNvPr>
          <p:cNvGrpSpPr/>
          <p:nvPr/>
        </p:nvGrpSpPr>
        <p:grpSpPr>
          <a:xfrm flipV="1">
            <a:off x="1013844" y="1015356"/>
            <a:ext cx="8008244" cy="917298"/>
            <a:chOff x="6840761" y="3273173"/>
            <a:chExt cx="1597632" cy="338751"/>
          </a:xfrm>
        </p:grpSpPr>
        <p:cxnSp>
          <p:nvCxnSpPr>
            <p:cNvPr id="7" name="直線矢印コネクタ 6">
              <a:extLst>
                <a:ext uri="{FF2B5EF4-FFF2-40B4-BE49-F238E27FC236}">
                  <a16:creationId xmlns:a16="http://schemas.microsoft.com/office/drawing/2014/main" id="{8943AC31-E459-D3AB-192F-8F69EB7EAADD}"/>
                </a:ext>
              </a:extLst>
            </p:cNvPr>
            <p:cNvCxnSpPr/>
            <p:nvPr/>
          </p:nvCxnSpPr>
          <p:spPr>
            <a:xfrm flipH="1">
              <a:off x="6840762" y="3273173"/>
              <a:ext cx="1597631" cy="10884"/>
            </a:xfrm>
            <a:prstGeom prst="straightConnector1">
              <a:avLst/>
            </a:prstGeom>
            <a:ln w="76200">
              <a:solidFill>
                <a:srgbClr val="A65E2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FE987E07-5FFD-D269-C389-B66A6DC3FBDB}"/>
                </a:ext>
              </a:extLst>
            </p:cNvPr>
            <p:cNvCxnSpPr/>
            <p:nvPr/>
          </p:nvCxnSpPr>
          <p:spPr>
            <a:xfrm flipH="1">
              <a:off x="6840761" y="3601040"/>
              <a:ext cx="1597631" cy="10884"/>
            </a:xfrm>
            <a:prstGeom prst="straightConnector1">
              <a:avLst/>
            </a:prstGeom>
            <a:ln w="76200">
              <a:solidFill>
                <a:srgbClr val="A65E2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9" name="図 8">
            <a:extLst>
              <a:ext uri="{FF2B5EF4-FFF2-40B4-BE49-F238E27FC236}">
                <a16:creationId xmlns:a16="http://schemas.microsoft.com/office/drawing/2014/main" id="{0B7C0F53-D2DF-3F9E-B4B1-3724563B9A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1191549" y="860332"/>
            <a:ext cx="1011089" cy="903735"/>
          </a:xfrm>
          <a:prstGeom prst="rect">
            <a:avLst/>
          </a:prstGeom>
        </p:spPr>
      </p:pic>
      <p:pic>
        <p:nvPicPr>
          <p:cNvPr id="17" name="図 16">
            <a:extLst>
              <a:ext uri="{FF2B5EF4-FFF2-40B4-BE49-F238E27FC236}">
                <a16:creationId xmlns:a16="http://schemas.microsoft.com/office/drawing/2014/main" id="{9117BBBF-98B7-4A44-6F94-FFC7DD1EAA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2149290" y="860332"/>
            <a:ext cx="1011089" cy="903735"/>
          </a:xfrm>
          <a:prstGeom prst="rect">
            <a:avLst/>
          </a:prstGeom>
        </p:spPr>
      </p:pic>
      <p:pic>
        <p:nvPicPr>
          <p:cNvPr id="18" name="図 17">
            <a:extLst>
              <a:ext uri="{FF2B5EF4-FFF2-40B4-BE49-F238E27FC236}">
                <a16:creationId xmlns:a16="http://schemas.microsoft.com/office/drawing/2014/main" id="{F5F462BF-0BCC-6B7B-9248-925AAF1D78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3107031" y="860331"/>
            <a:ext cx="1011089" cy="903735"/>
          </a:xfrm>
          <a:prstGeom prst="rect">
            <a:avLst/>
          </a:prstGeom>
        </p:spPr>
      </p:pic>
      <p:pic>
        <p:nvPicPr>
          <p:cNvPr id="19" name="図 18">
            <a:extLst>
              <a:ext uri="{FF2B5EF4-FFF2-40B4-BE49-F238E27FC236}">
                <a16:creationId xmlns:a16="http://schemas.microsoft.com/office/drawing/2014/main" id="{DEC77EC8-BE4C-739C-2CAF-A702D4628A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4064772" y="860331"/>
            <a:ext cx="1011089" cy="903735"/>
          </a:xfrm>
          <a:prstGeom prst="rect">
            <a:avLst/>
          </a:prstGeom>
        </p:spPr>
      </p:pic>
      <p:pic>
        <p:nvPicPr>
          <p:cNvPr id="20" name="図 19">
            <a:extLst>
              <a:ext uri="{FF2B5EF4-FFF2-40B4-BE49-F238E27FC236}">
                <a16:creationId xmlns:a16="http://schemas.microsoft.com/office/drawing/2014/main" id="{47BD226F-34F1-34E5-7A65-5BCDD9A59F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022513" y="860331"/>
            <a:ext cx="1011089" cy="903735"/>
          </a:xfrm>
          <a:prstGeom prst="rect">
            <a:avLst/>
          </a:prstGeom>
        </p:spPr>
      </p:pic>
      <p:pic>
        <p:nvPicPr>
          <p:cNvPr id="21" name="図 20">
            <a:extLst>
              <a:ext uri="{FF2B5EF4-FFF2-40B4-BE49-F238E27FC236}">
                <a16:creationId xmlns:a16="http://schemas.microsoft.com/office/drawing/2014/main" id="{474113D6-B3D7-907D-B910-50A671A5B02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980254" y="860331"/>
            <a:ext cx="1011089" cy="903735"/>
          </a:xfrm>
          <a:prstGeom prst="rect">
            <a:avLst/>
          </a:prstGeom>
        </p:spPr>
      </p:pic>
      <p:pic>
        <p:nvPicPr>
          <p:cNvPr id="22" name="図 21">
            <a:extLst>
              <a:ext uri="{FF2B5EF4-FFF2-40B4-BE49-F238E27FC236}">
                <a16:creationId xmlns:a16="http://schemas.microsoft.com/office/drawing/2014/main" id="{3E47502E-1380-4A0D-C985-061B69C5E50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6937995" y="860331"/>
            <a:ext cx="1011089" cy="903735"/>
          </a:xfrm>
          <a:prstGeom prst="rect">
            <a:avLst/>
          </a:prstGeom>
        </p:spPr>
      </p:pic>
      <p:pic>
        <p:nvPicPr>
          <p:cNvPr id="23" name="図 22">
            <a:extLst>
              <a:ext uri="{FF2B5EF4-FFF2-40B4-BE49-F238E27FC236}">
                <a16:creationId xmlns:a16="http://schemas.microsoft.com/office/drawing/2014/main" id="{9A6F30FF-EABC-DCD2-A862-A6B079ECA5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7895736" y="860331"/>
            <a:ext cx="1011089" cy="903735"/>
          </a:xfrm>
          <a:prstGeom prst="rect">
            <a:avLst/>
          </a:prstGeom>
        </p:spPr>
      </p:pic>
      <p:grpSp>
        <p:nvGrpSpPr>
          <p:cNvPr id="24" name="グループ化 171">
            <a:extLst>
              <a:ext uri="{FF2B5EF4-FFF2-40B4-BE49-F238E27FC236}">
                <a16:creationId xmlns:a16="http://schemas.microsoft.com/office/drawing/2014/main" id="{ECFB2343-A2F3-EF23-DF70-87925FCDCF92}"/>
              </a:ext>
            </a:extLst>
          </p:cNvPr>
          <p:cNvGrpSpPr/>
          <p:nvPr/>
        </p:nvGrpSpPr>
        <p:grpSpPr>
          <a:xfrm flipH="1">
            <a:off x="4112179" y="721956"/>
            <a:ext cx="910835" cy="910835"/>
            <a:chOff x="5500694" y="785794"/>
            <a:chExt cx="1214446" cy="1214446"/>
          </a:xfrm>
          <a:solidFill>
            <a:srgbClr val="A65E22"/>
          </a:solidFill>
        </p:grpSpPr>
        <p:sp>
          <p:nvSpPr>
            <p:cNvPr id="25" name="環状矢印 226">
              <a:extLst>
                <a:ext uri="{FF2B5EF4-FFF2-40B4-BE49-F238E27FC236}">
                  <a16:creationId xmlns:a16="http://schemas.microsoft.com/office/drawing/2014/main" id="{6FDD375D-760D-DA98-91E0-F25166F5D52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sp>
          <p:nvSpPr>
            <p:cNvPr id="26" name="環状矢印 227">
              <a:extLst>
                <a:ext uri="{FF2B5EF4-FFF2-40B4-BE49-F238E27FC236}">
                  <a16:creationId xmlns:a16="http://schemas.microsoft.com/office/drawing/2014/main" id="{F950E75C-F736-1749-7C43-4B683FD47AFE}"/>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grpSp>
      <p:grpSp>
        <p:nvGrpSpPr>
          <p:cNvPr id="27" name="グループ化 171">
            <a:extLst>
              <a:ext uri="{FF2B5EF4-FFF2-40B4-BE49-F238E27FC236}">
                <a16:creationId xmlns:a16="http://schemas.microsoft.com/office/drawing/2014/main" id="{2F0E5EAC-0F40-9514-B5B3-DFF5D0F5132F}"/>
              </a:ext>
            </a:extLst>
          </p:cNvPr>
          <p:cNvGrpSpPr/>
          <p:nvPr/>
        </p:nvGrpSpPr>
        <p:grpSpPr>
          <a:xfrm flipH="1">
            <a:off x="7934499" y="716711"/>
            <a:ext cx="910835" cy="910835"/>
            <a:chOff x="5500694" y="785794"/>
            <a:chExt cx="1214446" cy="1214446"/>
          </a:xfrm>
          <a:solidFill>
            <a:srgbClr val="A65E22"/>
          </a:solidFill>
        </p:grpSpPr>
        <p:sp>
          <p:nvSpPr>
            <p:cNvPr id="28" name="環状矢印 226">
              <a:extLst>
                <a:ext uri="{FF2B5EF4-FFF2-40B4-BE49-F238E27FC236}">
                  <a16:creationId xmlns:a16="http://schemas.microsoft.com/office/drawing/2014/main" id="{89028B35-38A1-D3AD-7A22-DD307639456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sp>
          <p:nvSpPr>
            <p:cNvPr id="29" name="環状矢印 227">
              <a:extLst>
                <a:ext uri="{FF2B5EF4-FFF2-40B4-BE49-F238E27FC236}">
                  <a16:creationId xmlns:a16="http://schemas.microsoft.com/office/drawing/2014/main" id="{9548F2A9-BB91-D0DA-16DF-54DB4FCE4B9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grpSp>
      <p:sp>
        <p:nvSpPr>
          <p:cNvPr id="30" name="矢印: 右 29">
            <a:extLst>
              <a:ext uri="{FF2B5EF4-FFF2-40B4-BE49-F238E27FC236}">
                <a16:creationId xmlns:a16="http://schemas.microsoft.com/office/drawing/2014/main" id="{6FB69AF3-CC90-23AB-29A6-89DC6A23DDAB}"/>
              </a:ext>
            </a:extLst>
          </p:cNvPr>
          <p:cNvSpPr/>
          <p:nvPr/>
        </p:nvSpPr>
        <p:spPr>
          <a:xfrm>
            <a:off x="1359110"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1" name="矢印: 右 30">
            <a:extLst>
              <a:ext uri="{FF2B5EF4-FFF2-40B4-BE49-F238E27FC236}">
                <a16:creationId xmlns:a16="http://schemas.microsoft.com/office/drawing/2014/main" id="{646213D1-E03C-3D70-E1B2-CB49F6A8006B}"/>
              </a:ext>
            </a:extLst>
          </p:cNvPr>
          <p:cNvSpPr/>
          <p:nvPr/>
        </p:nvSpPr>
        <p:spPr>
          <a:xfrm>
            <a:off x="2312501"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2" name="矢印: 右 31">
            <a:extLst>
              <a:ext uri="{FF2B5EF4-FFF2-40B4-BE49-F238E27FC236}">
                <a16:creationId xmlns:a16="http://schemas.microsoft.com/office/drawing/2014/main" id="{93050B7C-13F8-3595-F465-0C040E85275D}"/>
              </a:ext>
            </a:extLst>
          </p:cNvPr>
          <p:cNvSpPr/>
          <p:nvPr/>
        </p:nvSpPr>
        <p:spPr>
          <a:xfrm>
            <a:off x="3265892"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3" name="矢印: 右 32">
            <a:extLst>
              <a:ext uri="{FF2B5EF4-FFF2-40B4-BE49-F238E27FC236}">
                <a16:creationId xmlns:a16="http://schemas.microsoft.com/office/drawing/2014/main" id="{37C579A0-1AC1-EB59-D13E-1D9F7FA377D0}"/>
              </a:ext>
            </a:extLst>
          </p:cNvPr>
          <p:cNvSpPr/>
          <p:nvPr/>
        </p:nvSpPr>
        <p:spPr>
          <a:xfrm>
            <a:off x="4219283"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4" name="矢印: 右 33">
            <a:extLst>
              <a:ext uri="{FF2B5EF4-FFF2-40B4-BE49-F238E27FC236}">
                <a16:creationId xmlns:a16="http://schemas.microsoft.com/office/drawing/2014/main" id="{920F55B0-28E0-ADCB-93F5-DA961B369CF5}"/>
              </a:ext>
            </a:extLst>
          </p:cNvPr>
          <p:cNvSpPr/>
          <p:nvPr/>
        </p:nvSpPr>
        <p:spPr>
          <a:xfrm>
            <a:off x="5172674"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5" name="矢印: 右 34">
            <a:extLst>
              <a:ext uri="{FF2B5EF4-FFF2-40B4-BE49-F238E27FC236}">
                <a16:creationId xmlns:a16="http://schemas.microsoft.com/office/drawing/2014/main" id="{2D8F741E-1DD5-3CB3-72D7-16D3F11F1661}"/>
              </a:ext>
            </a:extLst>
          </p:cNvPr>
          <p:cNvSpPr/>
          <p:nvPr/>
        </p:nvSpPr>
        <p:spPr>
          <a:xfrm>
            <a:off x="6126065"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6" name="矢印: 右 35">
            <a:extLst>
              <a:ext uri="{FF2B5EF4-FFF2-40B4-BE49-F238E27FC236}">
                <a16:creationId xmlns:a16="http://schemas.microsoft.com/office/drawing/2014/main" id="{A1EE31E6-9C40-DCF3-F869-05C0519161FA}"/>
              </a:ext>
            </a:extLst>
          </p:cNvPr>
          <p:cNvSpPr/>
          <p:nvPr/>
        </p:nvSpPr>
        <p:spPr>
          <a:xfrm>
            <a:off x="7079456" y="1526801"/>
            <a:ext cx="728167" cy="198569"/>
          </a:xfrm>
          <a:prstGeom prst="rightArrow">
            <a:avLst/>
          </a:prstGeom>
          <a:solidFill>
            <a:srgbClr val="A65E2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7" name="円弧 36">
            <a:extLst>
              <a:ext uri="{FF2B5EF4-FFF2-40B4-BE49-F238E27FC236}">
                <a16:creationId xmlns:a16="http://schemas.microsoft.com/office/drawing/2014/main" id="{3420F518-09B4-92FA-8E63-805418B9E3E0}"/>
              </a:ext>
            </a:extLst>
          </p:cNvPr>
          <p:cNvSpPr/>
          <p:nvPr/>
        </p:nvSpPr>
        <p:spPr>
          <a:xfrm>
            <a:off x="8777701" y="1044830"/>
            <a:ext cx="554798" cy="886787"/>
          </a:xfrm>
          <a:prstGeom prst="arc">
            <a:avLst>
              <a:gd name="adj1" fmla="val 16200000"/>
              <a:gd name="adj2" fmla="val 5325912"/>
            </a:avLst>
          </a:prstGeom>
          <a:ln w="76200">
            <a:solidFill>
              <a:srgbClr val="A65E2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8" name="円弧 37">
            <a:extLst>
              <a:ext uri="{FF2B5EF4-FFF2-40B4-BE49-F238E27FC236}">
                <a16:creationId xmlns:a16="http://schemas.microsoft.com/office/drawing/2014/main" id="{6B55FDF8-09F3-B2C0-DA08-BF89B0651358}"/>
              </a:ext>
            </a:extLst>
          </p:cNvPr>
          <p:cNvSpPr/>
          <p:nvPr/>
        </p:nvSpPr>
        <p:spPr>
          <a:xfrm flipH="1">
            <a:off x="479376" y="1016396"/>
            <a:ext cx="554797" cy="886787"/>
          </a:xfrm>
          <a:prstGeom prst="arc">
            <a:avLst>
              <a:gd name="adj1" fmla="val 16200000"/>
              <a:gd name="adj2" fmla="val 5325912"/>
            </a:avLst>
          </a:prstGeom>
          <a:ln w="76200">
            <a:solidFill>
              <a:srgbClr val="A65E2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39" name="角丸四角形 10">
            <a:extLst>
              <a:ext uri="{FF2B5EF4-FFF2-40B4-BE49-F238E27FC236}">
                <a16:creationId xmlns:a16="http://schemas.microsoft.com/office/drawing/2014/main" id="{3E3E4D50-669F-17D9-B5A1-81570F3A56B3}"/>
              </a:ext>
            </a:extLst>
          </p:cNvPr>
          <p:cNvSpPr/>
          <p:nvPr/>
        </p:nvSpPr>
        <p:spPr>
          <a:xfrm>
            <a:off x="756775" y="603057"/>
            <a:ext cx="257071" cy="1707640"/>
          </a:xfrm>
          <a:prstGeom prst="round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LPDDR5</a:t>
            </a:r>
          </a:p>
        </p:txBody>
      </p:sp>
      <p:grpSp>
        <p:nvGrpSpPr>
          <p:cNvPr id="138" name="グループ化 137">
            <a:extLst>
              <a:ext uri="{FF2B5EF4-FFF2-40B4-BE49-F238E27FC236}">
                <a16:creationId xmlns:a16="http://schemas.microsoft.com/office/drawing/2014/main" id="{4CE01F8A-2F7D-4A5D-88C6-4EE03C1D8021}"/>
              </a:ext>
            </a:extLst>
          </p:cNvPr>
          <p:cNvGrpSpPr/>
          <p:nvPr/>
        </p:nvGrpSpPr>
        <p:grpSpPr>
          <a:xfrm flipV="1">
            <a:off x="1013844" y="2755587"/>
            <a:ext cx="8008244" cy="917298"/>
            <a:chOff x="6840761" y="3273173"/>
            <a:chExt cx="1597632" cy="338751"/>
          </a:xfrm>
          <a:solidFill>
            <a:srgbClr val="9900CC"/>
          </a:solidFill>
        </p:grpSpPr>
        <p:cxnSp>
          <p:nvCxnSpPr>
            <p:cNvPr id="139" name="直線矢印コネクタ 138">
              <a:extLst>
                <a:ext uri="{FF2B5EF4-FFF2-40B4-BE49-F238E27FC236}">
                  <a16:creationId xmlns:a16="http://schemas.microsoft.com/office/drawing/2014/main" id="{3180D059-16DD-424F-9388-2CF2ECAB0536}"/>
                </a:ext>
              </a:extLst>
            </p:cNvPr>
            <p:cNvCxnSpPr/>
            <p:nvPr/>
          </p:nvCxnSpPr>
          <p:spPr>
            <a:xfrm flipH="1">
              <a:off x="6840762" y="3273173"/>
              <a:ext cx="1597631" cy="10884"/>
            </a:xfrm>
            <a:prstGeom prst="straightConnector1">
              <a:avLst/>
            </a:prstGeom>
            <a:grpFill/>
            <a:ln w="76200">
              <a:solidFill>
                <a:srgbClr val="99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9D173559-C25B-4FF0-BB55-33C6FA0B0DFD}"/>
                </a:ext>
              </a:extLst>
            </p:cNvPr>
            <p:cNvCxnSpPr/>
            <p:nvPr/>
          </p:nvCxnSpPr>
          <p:spPr>
            <a:xfrm flipH="1">
              <a:off x="6840761" y="3601040"/>
              <a:ext cx="1597631" cy="10884"/>
            </a:xfrm>
            <a:prstGeom prst="straightConnector1">
              <a:avLst/>
            </a:prstGeom>
            <a:grpFill/>
            <a:ln w="76200">
              <a:solidFill>
                <a:srgbClr val="99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pic>
        <p:nvPicPr>
          <p:cNvPr id="141" name="図 140">
            <a:extLst>
              <a:ext uri="{FF2B5EF4-FFF2-40B4-BE49-F238E27FC236}">
                <a16:creationId xmlns:a16="http://schemas.microsoft.com/office/drawing/2014/main" id="{A30B37CE-DB48-4F97-A16D-D0F982F2FF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1191549" y="2600563"/>
            <a:ext cx="1011089" cy="903735"/>
          </a:xfrm>
          <a:prstGeom prst="rect">
            <a:avLst/>
          </a:prstGeom>
        </p:spPr>
      </p:pic>
      <p:pic>
        <p:nvPicPr>
          <p:cNvPr id="142" name="図 141">
            <a:extLst>
              <a:ext uri="{FF2B5EF4-FFF2-40B4-BE49-F238E27FC236}">
                <a16:creationId xmlns:a16="http://schemas.microsoft.com/office/drawing/2014/main" id="{F942F315-3F17-472B-B2AF-9260471D2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2149290" y="2600563"/>
            <a:ext cx="1011089" cy="903735"/>
          </a:xfrm>
          <a:prstGeom prst="rect">
            <a:avLst/>
          </a:prstGeom>
        </p:spPr>
      </p:pic>
      <p:pic>
        <p:nvPicPr>
          <p:cNvPr id="143" name="図 142">
            <a:extLst>
              <a:ext uri="{FF2B5EF4-FFF2-40B4-BE49-F238E27FC236}">
                <a16:creationId xmlns:a16="http://schemas.microsoft.com/office/drawing/2014/main" id="{0E42B11A-0581-429D-BF90-0848DAE667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3107031" y="2600562"/>
            <a:ext cx="1011089" cy="903735"/>
          </a:xfrm>
          <a:prstGeom prst="rect">
            <a:avLst/>
          </a:prstGeom>
        </p:spPr>
      </p:pic>
      <p:pic>
        <p:nvPicPr>
          <p:cNvPr id="144" name="図 143">
            <a:extLst>
              <a:ext uri="{FF2B5EF4-FFF2-40B4-BE49-F238E27FC236}">
                <a16:creationId xmlns:a16="http://schemas.microsoft.com/office/drawing/2014/main" id="{9414568D-F111-40D3-B5B8-FE5A9FABDB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4064772" y="2600562"/>
            <a:ext cx="1011089" cy="903735"/>
          </a:xfrm>
          <a:prstGeom prst="rect">
            <a:avLst/>
          </a:prstGeom>
        </p:spPr>
      </p:pic>
      <p:pic>
        <p:nvPicPr>
          <p:cNvPr id="145" name="図 144">
            <a:extLst>
              <a:ext uri="{FF2B5EF4-FFF2-40B4-BE49-F238E27FC236}">
                <a16:creationId xmlns:a16="http://schemas.microsoft.com/office/drawing/2014/main" id="{73245340-DDFC-4CBE-813F-614783F16E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022513" y="2600562"/>
            <a:ext cx="1011089" cy="903735"/>
          </a:xfrm>
          <a:prstGeom prst="rect">
            <a:avLst/>
          </a:prstGeom>
        </p:spPr>
      </p:pic>
      <p:pic>
        <p:nvPicPr>
          <p:cNvPr id="146" name="図 145">
            <a:extLst>
              <a:ext uri="{FF2B5EF4-FFF2-40B4-BE49-F238E27FC236}">
                <a16:creationId xmlns:a16="http://schemas.microsoft.com/office/drawing/2014/main" id="{47EFD717-9789-4053-BFF2-08A5AF8234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980254" y="2600562"/>
            <a:ext cx="1011089" cy="903735"/>
          </a:xfrm>
          <a:prstGeom prst="rect">
            <a:avLst/>
          </a:prstGeom>
        </p:spPr>
      </p:pic>
      <p:pic>
        <p:nvPicPr>
          <p:cNvPr id="147" name="図 146">
            <a:extLst>
              <a:ext uri="{FF2B5EF4-FFF2-40B4-BE49-F238E27FC236}">
                <a16:creationId xmlns:a16="http://schemas.microsoft.com/office/drawing/2014/main" id="{90C4D2CD-640B-4F67-AF61-97CF67A80F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6937995" y="2600562"/>
            <a:ext cx="1011089" cy="903735"/>
          </a:xfrm>
          <a:prstGeom prst="rect">
            <a:avLst/>
          </a:prstGeom>
        </p:spPr>
      </p:pic>
      <p:pic>
        <p:nvPicPr>
          <p:cNvPr id="148" name="図 147">
            <a:extLst>
              <a:ext uri="{FF2B5EF4-FFF2-40B4-BE49-F238E27FC236}">
                <a16:creationId xmlns:a16="http://schemas.microsoft.com/office/drawing/2014/main" id="{DEC216FA-AAE4-4924-A44D-33768FE8D9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7895736" y="2600562"/>
            <a:ext cx="1011089" cy="903735"/>
          </a:xfrm>
          <a:prstGeom prst="rect">
            <a:avLst/>
          </a:prstGeom>
        </p:spPr>
      </p:pic>
      <p:sp>
        <p:nvSpPr>
          <p:cNvPr id="149" name="矢印: 右 148">
            <a:extLst>
              <a:ext uri="{FF2B5EF4-FFF2-40B4-BE49-F238E27FC236}">
                <a16:creationId xmlns:a16="http://schemas.microsoft.com/office/drawing/2014/main" id="{3C2D0F91-6CD0-4A35-821A-8A4F401473C2}"/>
              </a:ext>
            </a:extLst>
          </p:cNvPr>
          <p:cNvSpPr/>
          <p:nvPr/>
        </p:nvSpPr>
        <p:spPr>
          <a:xfrm>
            <a:off x="1083207" y="3267032"/>
            <a:ext cx="728167" cy="198569"/>
          </a:xfrm>
          <a:prstGeom prst="rightArrow">
            <a:avLst/>
          </a:prstGeom>
          <a:solidFill>
            <a:srgbClr val="037A0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0" name="矢印: 右 149">
            <a:extLst>
              <a:ext uri="{FF2B5EF4-FFF2-40B4-BE49-F238E27FC236}">
                <a16:creationId xmlns:a16="http://schemas.microsoft.com/office/drawing/2014/main" id="{4143A54C-7CD7-4CBB-A1E1-6CF931D8B7C1}"/>
              </a:ext>
            </a:extLst>
          </p:cNvPr>
          <p:cNvSpPr/>
          <p:nvPr/>
        </p:nvSpPr>
        <p:spPr>
          <a:xfrm>
            <a:off x="2973417" y="3267032"/>
            <a:ext cx="728167" cy="198569"/>
          </a:xfrm>
          <a:prstGeom prst="rightArrow">
            <a:avLst/>
          </a:prstGeom>
          <a:solidFill>
            <a:srgbClr val="037A0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1" name="矢印: 右 150">
            <a:extLst>
              <a:ext uri="{FF2B5EF4-FFF2-40B4-BE49-F238E27FC236}">
                <a16:creationId xmlns:a16="http://schemas.microsoft.com/office/drawing/2014/main" id="{2C6A420A-AA24-41C6-96CA-FF1CA0E457E5}"/>
              </a:ext>
            </a:extLst>
          </p:cNvPr>
          <p:cNvSpPr/>
          <p:nvPr/>
        </p:nvSpPr>
        <p:spPr>
          <a:xfrm>
            <a:off x="3926808" y="3267032"/>
            <a:ext cx="728167" cy="198569"/>
          </a:xfrm>
          <a:prstGeom prst="rightArrow">
            <a:avLst/>
          </a:prstGeom>
          <a:solidFill>
            <a:srgbClr val="037A03"/>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2" name="矢印: 右 151">
            <a:extLst>
              <a:ext uri="{FF2B5EF4-FFF2-40B4-BE49-F238E27FC236}">
                <a16:creationId xmlns:a16="http://schemas.microsoft.com/office/drawing/2014/main" id="{8AE7870F-10FE-42E9-A746-C49EAA81E2F5}"/>
              </a:ext>
            </a:extLst>
          </p:cNvPr>
          <p:cNvSpPr/>
          <p:nvPr/>
        </p:nvSpPr>
        <p:spPr>
          <a:xfrm>
            <a:off x="5850162" y="3267032"/>
            <a:ext cx="728167" cy="198569"/>
          </a:xfrm>
          <a:prstGeom prst="rightArrow">
            <a:avLst/>
          </a:prstGeom>
          <a:solidFill>
            <a:srgbClr val="9900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3" name="矢印: 右 152">
            <a:extLst>
              <a:ext uri="{FF2B5EF4-FFF2-40B4-BE49-F238E27FC236}">
                <a16:creationId xmlns:a16="http://schemas.microsoft.com/office/drawing/2014/main" id="{A533545C-B4E2-4EC3-9F27-2F0C82EC225F}"/>
              </a:ext>
            </a:extLst>
          </p:cNvPr>
          <p:cNvSpPr/>
          <p:nvPr/>
        </p:nvSpPr>
        <p:spPr>
          <a:xfrm>
            <a:off x="6803553" y="3267032"/>
            <a:ext cx="728167" cy="198569"/>
          </a:xfrm>
          <a:prstGeom prst="rightArrow">
            <a:avLst/>
          </a:prstGeom>
          <a:solidFill>
            <a:srgbClr val="9900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4" name="正方形/長方形 153">
            <a:extLst>
              <a:ext uri="{FF2B5EF4-FFF2-40B4-BE49-F238E27FC236}">
                <a16:creationId xmlns:a16="http://schemas.microsoft.com/office/drawing/2014/main" id="{B25CDC88-6265-42D4-985B-75AEC4A28962}"/>
              </a:ext>
            </a:extLst>
          </p:cNvPr>
          <p:cNvSpPr/>
          <p:nvPr/>
        </p:nvSpPr>
        <p:spPr>
          <a:xfrm>
            <a:off x="5457692" y="2781036"/>
            <a:ext cx="216024" cy="811191"/>
          </a:xfrm>
          <a:prstGeom prst="rect">
            <a:avLst/>
          </a:prstGeom>
          <a:solidFill>
            <a:srgbClr val="037A0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5" name="正方形/長方形 154">
            <a:extLst>
              <a:ext uri="{FF2B5EF4-FFF2-40B4-BE49-F238E27FC236}">
                <a16:creationId xmlns:a16="http://schemas.microsoft.com/office/drawing/2014/main" id="{4B1B538F-565C-464E-9259-1BC0D74B5B88}"/>
              </a:ext>
            </a:extLst>
          </p:cNvPr>
          <p:cNvSpPr/>
          <p:nvPr/>
        </p:nvSpPr>
        <p:spPr>
          <a:xfrm>
            <a:off x="5673716" y="2781036"/>
            <a:ext cx="216024" cy="811191"/>
          </a:xfrm>
          <a:prstGeom prst="rect">
            <a:avLst/>
          </a:prstGeom>
          <a:solidFill>
            <a:srgbClr val="9900CC"/>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6" name="正方形/長方形 155">
            <a:extLst>
              <a:ext uri="{FF2B5EF4-FFF2-40B4-BE49-F238E27FC236}">
                <a16:creationId xmlns:a16="http://schemas.microsoft.com/office/drawing/2014/main" id="{A2E188A0-0357-4C0A-B05E-32151607ACEE}"/>
              </a:ext>
            </a:extLst>
          </p:cNvPr>
          <p:cNvSpPr/>
          <p:nvPr/>
        </p:nvSpPr>
        <p:spPr>
          <a:xfrm>
            <a:off x="8293267" y="2781036"/>
            <a:ext cx="216024" cy="811191"/>
          </a:xfrm>
          <a:prstGeom prst="rect">
            <a:avLst/>
          </a:prstGeom>
          <a:solidFill>
            <a:srgbClr val="9900CC"/>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8" name="円弧 157">
            <a:extLst>
              <a:ext uri="{FF2B5EF4-FFF2-40B4-BE49-F238E27FC236}">
                <a16:creationId xmlns:a16="http://schemas.microsoft.com/office/drawing/2014/main" id="{DDAC1C4D-7246-4D71-BE45-386DF9E1317B}"/>
              </a:ext>
            </a:extLst>
          </p:cNvPr>
          <p:cNvSpPr/>
          <p:nvPr/>
        </p:nvSpPr>
        <p:spPr>
          <a:xfrm>
            <a:off x="8777701" y="2785061"/>
            <a:ext cx="554798" cy="886787"/>
          </a:xfrm>
          <a:prstGeom prst="arc">
            <a:avLst>
              <a:gd name="adj1" fmla="val 16200000"/>
              <a:gd name="adj2" fmla="val 5325912"/>
            </a:avLst>
          </a:prstGeom>
          <a:noFill/>
          <a:ln w="76200">
            <a:solidFill>
              <a:srgbClr val="99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59" name="円弧 158">
            <a:extLst>
              <a:ext uri="{FF2B5EF4-FFF2-40B4-BE49-F238E27FC236}">
                <a16:creationId xmlns:a16="http://schemas.microsoft.com/office/drawing/2014/main" id="{A3F1FDA6-8FF3-4FCE-9461-013AE6A84E74}"/>
              </a:ext>
            </a:extLst>
          </p:cNvPr>
          <p:cNvSpPr/>
          <p:nvPr/>
        </p:nvSpPr>
        <p:spPr>
          <a:xfrm flipH="1">
            <a:off x="479376" y="2756626"/>
            <a:ext cx="554797" cy="886787"/>
          </a:xfrm>
          <a:prstGeom prst="arc">
            <a:avLst>
              <a:gd name="adj1" fmla="val 16200000"/>
              <a:gd name="adj2" fmla="val 5325912"/>
            </a:avLst>
          </a:prstGeom>
          <a:noFill/>
          <a:ln w="76200">
            <a:solidFill>
              <a:srgbClr val="9900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60" name="正方形/長方形 159">
            <a:extLst>
              <a:ext uri="{FF2B5EF4-FFF2-40B4-BE49-F238E27FC236}">
                <a16:creationId xmlns:a16="http://schemas.microsoft.com/office/drawing/2014/main" id="{81862B89-CD31-482B-9FB2-FB6277367E73}"/>
              </a:ext>
            </a:extLst>
          </p:cNvPr>
          <p:cNvSpPr/>
          <p:nvPr/>
        </p:nvSpPr>
        <p:spPr>
          <a:xfrm>
            <a:off x="2804328" y="2780942"/>
            <a:ext cx="216024" cy="811191"/>
          </a:xfrm>
          <a:prstGeom prst="rect">
            <a:avLst/>
          </a:prstGeom>
          <a:solidFill>
            <a:srgbClr val="037A03"/>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61" name="角丸四角形 10">
            <a:extLst>
              <a:ext uri="{FF2B5EF4-FFF2-40B4-BE49-F238E27FC236}">
                <a16:creationId xmlns:a16="http://schemas.microsoft.com/office/drawing/2014/main" id="{61B03500-611F-42C3-A92F-D023F58D127C}"/>
              </a:ext>
            </a:extLst>
          </p:cNvPr>
          <p:cNvSpPr/>
          <p:nvPr/>
        </p:nvSpPr>
        <p:spPr>
          <a:xfrm>
            <a:off x="756775" y="2359717"/>
            <a:ext cx="257071" cy="1687409"/>
          </a:xfrm>
          <a:prstGeom prst="round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LPDDR5</a:t>
            </a:r>
          </a:p>
        </p:txBody>
      </p:sp>
      <p:grpSp>
        <p:nvGrpSpPr>
          <p:cNvPr id="163" name="グループ化 162">
            <a:extLst>
              <a:ext uri="{FF2B5EF4-FFF2-40B4-BE49-F238E27FC236}">
                <a16:creationId xmlns:a16="http://schemas.microsoft.com/office/drawing/2014/main" id="{EEB0D38F-FCF0-4BA1-B071-898DEE9CA691}"/>
              </a:ext>
            </a:extLst>
          </p:cNvPr>
          <p:cNvGrpSpPr/>
          <p:nvPr/>
        </p:nvGrpSpPr>
        <p:grpSpPr>
          <a:xfrm flipV="1">
            <a:off x="1013844" y="5716497"/>
            <a:ext cx="8008244" cy="917298"/>
            <a:chOff x="6840761" y="3273173"/>
            <a:chExt cx="1597632" cy="338751"/>
          </a:xfrm>
        </p:grpSpPr>
        <p:cxnSp>
          <p:nvCxnSpPr>
            <p:cNvPr id="164" name="直線矢印コネクタ 163">
              <a:extLst>
                <a:ext uri="{FF2B5EF4-FFF2-40B4-BE49-F238E27FC236}">
                  <a16:creationId xmlns:a16="http://schemas.microsoft.com/office/drawing/2014/main" id="{64FF4290-0F59-4858-A3C7-F3558CA30DB4}"/>
                </a:ext>
              </a:extLst>
            </p:cNvPr>
            <p:cNvCxnSpPr/>
            <p:nvPr/>
          </p:nvCxnSpPr>
          <p:spPr>
            <a:xfrm flipH="1">
              <a:off x="6840762" y="3273173"/>
              <a:ext cx="1597631" cy="10884"/>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id="{E579F3AC-52EF-4607-BE92-9F5633CAC79D}"/>
                </a:ext>
              </a:extLst>
            </p:cNvPr>
            <p:cNvCxnSpPr/>
            <p:nvPr/>
          </p:nvCxnSpPr>
          <p:spPr>
            <a:xfrm flipH="1">
              <a:off x="6840761" y="3601040"/>
              <a:ext cx="1597631" cy="10884"/>
            </a:xfrm>
            <a:prstGeom prst="straightConnector1">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66" name="グループ化 165">
            <a:extLst>
              <a:ext uri="{FF2B5EF4-FFF2-40B4-BE49-F238E27FC236}">
                <a16:creationId xmlns:a16="http://schemas.microsoft.com/office/drawing/2014/main" id="{E047D741-7CC7-461A-93CD-E77A1536E11E}"/>
              </a:ext>
            </a:extLst>
          </p:cNvPr>
          <p:cNvGrpSpPr/>
          <p:nvPr/>
        </p:nvGrpSpPr>
        <p:grpSpPr>
          <a:xfrm flipV="1">
            <a:off x="1013844" y="4308649"/>
            <a:ext cx="8008244" cy="917298"/>
            <a:chOff x="6840761" y="3273173"/>
            <a:chExt cx="1597632" cy="338751"/>
          </a:xfrm>
        </p:grpSpPr>
        <p:cxnSp>
          <p:nvCxnSpPr>
            <p:cNvPr id="167" name="直線矢印コネクタ 166">
              <a:extLst>
                <a:ext uri="{FF2B5EF4-FFF2-40B4-BE49-F238E27FC236}">
                  <a16:creationId xmlns:a16="http://schemas.microsoft.com/office/drawing/2014/main" id="{0E4577DC-F432-409E-96ED-FE1ABDC2B334}"/>
                </a:ext>
              </a:extLst>
            </p:cNvPr>
            <p:cNvCxnSpPr/>
            <p:nvPr/>
          </p:nvCxnSpPr>
          <p:spPr>
            <a:xfrm flipH="1">
              <a:off x="6840762" y="3273173"/>
              <a:ext cx="1597631" cy="10884"/>
            </a:xfrm>
            <a:prstGeom prst="straightConnector1">
              <a:avLst/>
            </a:prstGeom>
            <a:ln w="76200">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8" name="直線矢印コネクタ 167">
              <a:extLst>
                <a:ext uri="{FF2B5EF4-FFF2-40B4-BE49-F238E27FC236}">
                  <a16:creationId xmlns:a16="http://schemas.microsoft.com/office/drawing/2014/main" id="{99019D40-8F20-4D1F-AA5C-E86E320443BA}"/>
                </a:ext>
              </a:extLst>
            </p:cNvPr>
            <p:cNvCxnSpPr/>
            <p:nvPr/>
          </p:nvCxnSpPr>
          <p:spPr>
            <a:xfrm flipH="1">
              <a:off x="6840761" y="3601040"/>
              <a:ext cx="1597631" cy="10884"/>
            </a:xfrm>
            <a:prstGeom prst="straightConnector1">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69" name="角丸四角形 10">
            <a:extLst>
              <a:ext uri="{FF2B5EF4-FFF2-40B4-BE49-F238E27FC236}">
                <a16:creationId xmlns:a16="http://schemas.microsoft.com/office/drawing/2014/main" id="{546C35BC-8538-48B1-8598-FB4179CA12FA}"/>
              </a:ext>
            </a:extLst>
          </p:cNvPr>
          <p:cNvSpPr/>
          <p:nvPr/>
        </p:nvSpPr>
        <p:spPr>
          <a:xfrm>
            <a:off x="756775" y="4099947"/>
            <a:ext cx="257071" cy="2569413"/>
          </a:xfrm>
          <a:prstGeom prst="roundRect">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 lIns="0" tIns="0" rIns="0" bIns="0" rtlCol="0" anchor="ctr"/>
          <a:lstStyle/>
          <a:p>
            <a:pPr algn="ctr"/>
            <a:r>
              <a:rPr lang="en-US" altLang="ja-JP" sz="1200" b="1" dirty="0">
                <a:solidFill>
                  <a:schemeClr val="bg1"/>
                </a:solidFill>
                <a:latin typeface="UD デジタル 教科書体 NK-B" panose="02020700000000000000" pitchFamily="18" charset="-128"/>
                <a:ea typeface="UD デジタル 教科書体 NK-B" panose="02020700000000000000" pitchFamily="18" charset="-128"/>
              </a:rPr>
              <a:t>LPDDR5</a:t>
            </a:r>
          </a:p>
        </p:txBody>
      </p:sp>
      <p:pic>
        <p:nvPicPr>
          <p:cNvPr id="170" name="図 169">
            <a:extLst>
              <a:ext uri="{FF2B5EF4-FFF2-40B4-BE49-F238E27FC236}">
                <a16:creationId xmlns:a16="http://schemas.microsoft.com/office/drawing/2014/main" id="{DCFEC389-EF1F-4033-A119-EE80A7C30EE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1191549" y="4153625"/>
            <a:ext cx="1011089" cy="903735"/>
          </a:xfrm>
          <a:prstGeom prst="rect">
            <a:avLst/>
          </a:prstGeom>
        </p:spPr>
      </p:pic>
      <p:pic>
        <p:nvPicPr>
          <p:cNvPr id="171" name="図 170">
            <a:extLst>
              <a:ext uri="{FF2B5EF4-FFF2-40B4-BE49-F238E27FC236}">
                <a16:creationId xmlns:a16="http://schemas.microsoft.com/office/drawing/2014/main" id="{429A7D6B-9A0B-45AB-AEDA-D6D9D2F8DF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2149290" y="4153625"/>
            <a:ext cx="1011089" cy="903735"/>
          </a:xfrm>
          <a:prstGeom prst="rect">
            <a:avLst/>
          </a:prstGeom>
        </p:spPr>
      </p:pic>
      <p:pic>
        <p:nvPicPr>
          <p:cNvPr id="172" name="図 171">
            <a:extLst>
              <a:ext uri="{FF2B5EF4-FFF2-40B4-BE49-F238E27FC236}">
                <a16:creationId xmlns:a16="http://schemas.microsoft.com/office/drawing/2014/main" id="{6930A987-AC34-4672-AA4E-F8EC1FC97D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3107031" y="4153625"/>
            <a:ext cx="1011089" cy="903735"/>
          </a:xfrm>
          <a:prstGeom prst="rect">
            <a:avLst/>
          </a:prstGeom>
        </p:spPr>
      </p:pic>
      <p:pic>
        <p:nvPicPr>
          <p:cNvPr id="173" name="図 172">
            <a:extLst>
              <a:ext uri="{FF2B5EF4-FFF2-40B4-BE49-F238E27FC236}">
                <a16:creationId xmlns:a16="http://schemas.microsoft.com/office/drawing/2014/main" id="{2D8FF029-490A-49CB-B760-26D177FB54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4064772" y="4153625"/>
            <a:ext cx="1011089" cy="903735"/>
          </a:xfrm>
          <a:prstGeom prst="rect">
            <a:avLst/>
          </a:prstGeom>
        </p:spPr>
      </p:pic>
      <p:pic>
        <p:nvPicPr>
          <p:cNvPr id="174" name="図 173">
            <a:extLst>
              <a:ext uri="{FF2B5EF4-FFF2-40B4-BE49-F238E27FC236}">
                <a16:creationId xmlns:a16="http://schemas.microsoft.com/office/drawing/2014/main" id="{4F661553-B346-4CD9-BEC9-10E6FF4E4D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022513" y="4153625"/>
            <a:ext cx="1011089" cy="903735"/>
          </a:xfrm>
          <a:prstGeom prst="rect">
            <a:avLst/>
          </a:prstGeom>
        </p:spPr>
      </p:pic>
      <p:pic>
        <p:nvPicPr>
          <p:cNvPr id="175" name="図 174">
            <a:extLst>
              <a:ext uri="{FF2B5EF4-FFF2-40B4-BE49-F238E27FC236}">
                <a16:creationId xmlns:a16="http://schemas.microsoft.com/office/drawing/2014/main" id="{35AE1FE3-0A68-4886-B129-9ADAFD8203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980254" y="4153625"/>
            <a:ext cx="1011089" cy="903735"/>
          </a:xfrm>
          <a:prstGeom prst="rect">
            <a:avLst/>
          </a:prstGeom>
        </p:spPr>
      </p:pic>
      <p:pic>
        <p:nvPicPr>
          <p:cNvPr id="176" name="図 175">
            <a:extLst>
              <a:ext uri="{FF2B5EF4-FFF2-40B4-BE49-F238E27FC236}">
                <a16:creationId xmlns:a16="http://schemas.microsoft.com/office/drawing/2014/main" id="{8C181A09-683D-4971-BCA3-D67F3472A2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6937995" y="4153625"/>
            <a:ext cx="1011089" cy="903735"/>
          </a:xfrm>
          <a:prstGeom prst="rect">
            <a:avLst/>
          </a:prstGeom>
        </p:spPr>
      </p:pic>
      <p:pic>
        <p:nvPicPr>
          <p:cNvPr id="177" name="図 176">
            <a:extLst>
              <a:ext uri="{FF2B5EF4-FFF2-40B4-BE49-F238E27FC236}">
                <a16:creationId xmlns:a16="http://schemas.microsoft.com/office/drawing/2014/main" id="{DE23E374-06DD-4DFF-9DEE-A750ABCFC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7895736" y="4153625"/>
            <a:ext cx="1011089" cy="903735"/>
          </a:xfrm>
          <a:prstGeom prst="rect">
            <a:avLst/>
          </a:prstGeom>
        </p:spPr>
      </p:pic>
      <p:pic>
        <p:nvPicPr>
          <p:cNvPr id="178" name="図 177">
            <a:extLst>
              <a:ext uri="{FF2B5EF4-FFF2-40B4-BE49-F238E27FC236}">
                <a16:creationId xmlns:a16="http://schemas.microsoft.com/office/drawing/2014/main" id="{46EDA740-6A13-41DA-8FA7-284DA89D55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1191549" y="5557781"/>
            <a:ext cx="1011089" cy="903735"/>
          </a:xfrm>
          <a:prstGeom prst="rect">
            <a:avLst/>
          </a:prstGeom>
        </p:spPr>
      </p:pic>
      <p:pic>
        <p:nvPicPr>
          <p:cNvPr id="179" name="図 178">
            <a:extLst>
              <a:ext uri="{FF2B5EF4-FFF2-40B4-BE49-F238E27FC236}">
                <a16:creationId xmlns:a16="http://schemas.microsoft.com/office/drawing/2014/main" id="{05DAC22B-36E6-43A3-B9D8-F952EF4FD0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2149290" y="5557781"/>
            <a:ext cx="1011089" cy="903735"/>
          </a:xfrm>
          <a:prstGeom prst="rect">
            <a:avLst/>
          </a:prstGeom>
        </p:spPr>
      </p:pic>
      <p:pic>
        <p:nvPicPr>
          <p:cNvPr id="180" name="図 179">
            <a:extLst>
              <a:ext uri="{FF2B5EF4-FFF2-40B4-BE49-F238E27FC236}">
                <a16:creationId xmlns:a16="http://schemas.microsoft.com/office/drawing/2014/main" id="{644C9AF6-0BB1-493D-88AE-10DE296085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3107031" y="5557781"/>
            <a:ext cx="1011089" cy="903735"/>
          </a:xfrm>
          <a:prstGeom prst="rect">
            <a:avLst/>
          </a:prstGeom>
        </p:spPr>
      </p:pic>
      <p:pic>
        <p:nvPicPr>
          <p:cNvPr id="181" name="図 180">
            <a:extLst>
              <a:ext uri="{FF2B5EF4-FFF2-40B4-BE49-F238E27FC236}">
                <a16:creationId xmlns:a16="http://schemas.microsoft.com/office/drawing/2014/main" id="{63BD3CC3-1C88-4875-8D3C-5094E8C656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4064772" y="5557781"/>
            <a:ext cx="1011089" cy="903735"/>
          </a:xfrm>
          <a:prstGeom prst="rect">
            <a:avLst/>
          </a:prstGeom>
        </p:spPr>
      </p:pic>
      <p:pic>
        <p:nvPicPr>
          <p:cNvPr id="182" name="図 181">
            <a:extLst>
              <a:ext uri="{FF2B5EF4-FFF2-40B4-BE49-F238E27FC236}">
                <a16:creationId xmlns:a16="http://schemas.microsoft.com/office/drawing/2014/main" id="{6166F5AE-A46E-4AFE-A2BE-DE1564A20D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022513" y="5557781"/>
            <a:ext cx="1011089" cy="903735"/>
          </a:xfrm>
          <a:prstGeom prst="rect">
            <a:avLst/>
          </a:prstGeom>
        </p:spPr>
      </p:pic>
      <p:pic>
        <p:nvPicPr>
          <p:cNvPr id="183" name="図 182">
            <a:extLst>
              <a:ext uri="{FF2B5EF4-FFF2-40B4-BE49-F238E27FC236}">
                <a16:creationId xmlns:a16="http://schemas.microsoft.com/office/drawing/2014/main" id="{923615CD-ACA8-4B12-87E0-CA813621E3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5980254" y="5557781"/>
            <a:ext cx="1011089" cy="903735"/>
          </a:xfrm>
          <a:prstGeom prst="rect">
            <a:avLst/>
          </a:prstGeom>
        </p:spPr>
      </p:pic>
      <p:pic>
        <p:nvPicPr>
          <p:cNvPr id="184" name="図 183">
            <a:extLst>
              <a:ext uri="{FF2B5EF4-FFF2-40B4-BE49-F238E27FC236}">
                <a16:creationId xmlns:a16="http://schemas.microsoft.com/office/drawing/2014/main" id="{0278BEBF-B0ED-425C-8E94-B0D2EC3E6B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6937995" y="5557781"/>
            <a:ext cx="1011089" cy="903735"/>
          </a:xfrm>
          <a:prstGeom prst="rect">
            <a:avLst/>
          </a:prstGeom>
        </p:spPr>
      </p:pic>
      <p:pic>
        <p:nvPicPr>
          <p:cNvPr id="185" name="図 184">
            <a:extLst>
              <a:ext uri="{FF2B5EF4-FFF2-40B4-BE49-F238E27FC236}">
                <a16:creationId xmlns:a16="http://schemas.microsoft.com/office/drawing/2014/main" id="{85A3442E-86C6-4BDD-8DF0-278DF6329C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599" r="50095"/>
          <a:stretch/>
        </p:blipFill>
        <p:spPr>
          <a:xfrm rot="16200000">
            <a:off x="7895736" y="5557781"/>
            <a:ext cx="1011089" cy="903735"/>
          </a:xfrm>
          <a:prstGeom prst="rect">
            <a:avLst/>
          </a:prstGeom>
        </p:spPr>
      </p:pic>
      <p:grpSp>
        <p:nvGrpSpPr>
          <p:cNvPr id="186" name="グループ化 171">
            <a:extLst>
              <a:ext uri="{FF2B5EF4-FFF2-40B4-BE49-F238E27FC236}">
                <a16:creationId xmlns:a16="http://schemas.microsoft.com/office/drawing/2014/main" id="{F5E77B80-9C04-4D00-BC02-EAAF5610E19F}"/>
              </a:ext>
            </a:extLst>
          </p:cNvPr>
          <p:cNvGrpSpPr/>
          <p:nvPr/>
        </p:nvGrpSpPr>
        <p:grpSpPr>
          <a:xfrm flipH="1">
            <a:off x="4112179" y="5419405"/>
            <a:ext cx="910835" cy="910835"/>
            <a:chOff x="5500694" y="785794"/>
            <a:chExt cx="1214446" cy="1214446"/>
          </a:xfrm>
          <a:solidFill>
            <a:srgbClr val="C00000"/>
          </a:solidFill>
        </p:grpSpPr>
        <p:sp>
          <p:nvSpPr>
            <p:cNvPr id="187" name="環状矢印 226">
              <a:extLst>
                <a:ext uri="{FF2B5EF4-FFF2-40B4-BE49-F238E27FC236}">
                  <a16:creationId xmlns:a16="http://schemas.microsoft.com/office/drawing/2014/main" id="{DF9623ED-7800-49A3-8C9C-C9CA01FAF2A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sp>
          <p:nvSpPr>
            <p:cNvPr id="188" name="環状矢印 227">
              <a:extLst>
                <a:ext uri="{FF2B5EF4-FFF2-40B4-BE49-F238E27FC236}">
                  <a16:creationId xmlns:a16="http://schemas.microsoft.com/office/drawing/2014/main" id="{31C5A9D4-77FD-4AEE-9CD2-4430852402E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grpSp>
      <p:grpSp>
        <p:nvGrpSpPr>
          <p:cNvPr id="189" name="グループ化 171">
            <a:extLst>
              <a:ext uri="{FF2B5EF4-FFF2-40B4-BE49-F238E27FC236}">
                <a16:creationId xmlns:a16="http://schemas.microsoft.com/office/drawing/2014/main" id="{96C53DF0-D216-46B2-82ED-E983F696CD10}"/>
              </a:ext>
            </a:extLst>
          </p:cNvPr>
          <p:cNvGrpSpPr/>
          <p:nvPr/>
        </p:nvGrpSpPr>
        <p:grpSpPr>
          <a:xfrm flipH="1">
            <a:off x="7934499" y="5414160"/>
            <a:ext cx="910835" cy="910835"/>
            <a:chOff x="5500694" y="785794"/>
            <a:chExt cx="1214446" cy="1214446"/>
          </a:xfrm>
          <a:solidFill>
            <a:srgbClr val="C00000"/>
          </a:solidFill>
        </p:grpSpPr>
        <p:sp>
          <p:nvSpPr>
            <p:cNvPr id="190" name="環状矢印 226">
              <a:extLst>
                <a:ext uri="{FF2B5EF4-FFF2-40B4-BE49-F238E27FC236}">
                  <a16:creationId xmlns:a16="http://schemas.microsoft.com/office/drawing/2014/main" id="{F5F04592-69C7-40BC-996C-16C6807917A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sp>
          <p:nvSpPr>
            <p:cNvPr id="191" name="環状矢印 227">
              <a:extLst>
                <a:ext uri="{FF2B5EF4-FFF2-40B4-BE49-F238E27FC236}">
                  <a16:creationId xmlns:a16="http://schemas.microsoft.com/office/drawing/2014/main" id="{077EA439-E4F7-4DA0-BC0B-14688FDA579E}"/>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1350" b="1" dirty="0">
                <a:latin typeface="UD デジタル 教科書体 NK-B" panose="02020700000000000000" pitchFamily="18" charset="-128"/>
                <a:ea typeface="UD デジタル 教科書体 NK-B" panose="02020700000000000000" pitchFamily="18" charset="-128"/>
              </a:endParaRPr>
            </a:p>
          </p:txBody>
        </p:sp>
      </p:grpSp>
      <p:sp>
        <p:nvSpPr>
          <p:cNvPr id="192" name="矢印: 右 191">
            <a:extLst>
              <a:ext uri="{FF2B5EF4-FFF2-40B4-BE49-F238E27FC236}">
                <a16:creationId xmlns:a16="http://schemas.microsoft.com/office/drawing/2014/main" id="{D1820CF9-4BD5-498B-A539-6F0A08EBF32B}"/>
              </a:ext>
            </a:extLst>
          </p:cNvPr>
          <p:cNvSpPr/>
          <p:nvPr/>
        </p:nvSpPr>
        <p:spPr>
          <a:xfrm>
            <a:off x="1359110"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3" name="矢印: 右 192">
            <a:extLst>
              <a:ext uri="{FF2B5EF4-FFF2-40B4-BE49-F238E27FC236}">
                <a16:creationId xmlns:a16="http://schemas.microsoft.com/office/drawing/2014/main" id="{A4675BE7-8CD9-42E8-9E49-1495B247CDC6}"/>
              </a:ext>
            </a:extLst>
          </p:cNvPr>
          <p:cNvSpPr/>
          <p:nvPr/>
        </p:nvSpPr>
        <p:spPr>
          <a:xfrm>
            <a:off x="2312501"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4" name="矢印: 右 193">
            <a:extLst>
              <a:ext uri="{FF2B5EF4-FFF2-40B4-BE49-F238E27FC236}">
                <a16:creationId xmlns:a16="http://schemas.microsoft.com/office/drawing/2014/main" id="{153C0FCF-61FD-439B-A063-D72EC8F01BD3}"/>
              </a:ext>
            </a:extLst>
          </p:cNvPr>
          <p:cNvSpPr/>
          <p:nvPr/>
        </p:nvSpPr>
        <p:spPr>
          <a:xfrm>
            <a:off x="3265892"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5" name="矢印: 右 194">
            <a:extLst>
              <a:ext uri="{FF2B5EF4-FFF2-40B4-BE49-F238E27FC236}">
                <a16:creationId xmlns:a16="http://schemas.microsoft.com/office/drawing/2014/main" id="{BD9A9908-35EF-4996-924A-3A0713CC947B}"/>
              </a:ext>
            </a:extLst>
          </p:cNvPr>
          <p:cNvSpPr/>
          <p:nvPr/>
        </p:nvSpPr>
        <p:spPr>
          <a:xfrm>
            <a:off x="4219283"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6" name="矢印: 右 195">
            <a:extLst>
              <a:ext uri="{FF2B5EF4-FFF2-40B4-BE49-F238E27FC236}">
                <a16:creationId xmlns:a16="http://schemas.microsoft.com/office/drawing/2014/main" id="{33B26897-785D-495A-891D-578091DF1F0D}"/>
              </a:ext>
            </a:extLst>
          </p:cNvPr>
          <p:cNvSpPr/>
          <p:nvPr/>
        </p:nvSpPr>
        <p:spPr>
          <a:xfrm>
            <a:off x="5172674"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7" name="矢印: 右 196">
            <a:extLst>
              <a:ext uri="{FF2B5EF4-FFF2-40B4-BE49-F238E27FC236}">
                <a16:creationId xmlns:a16="http://schemas.microsoft.com/office/drawing/2014/main" id="{5DECC751-F353-4E71-9865-E94FE7368BD4}"/>
              </a:ext>
            </a:extLst>
          </p:cNvPr>
          <p:cNvSpPr/>
          <p:nvPr/>
        </p:nvSpPr>
        <p:spPr>
          <a:xfrm>
            <a:off x="6126065"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8" name="矢印: 右 197">
            <a:extLst>
              <a:ext uri="{FF2B5EF4-FFF2-40B4-BE49-F238E27FC236}">
                <a16:creationId xmlns:a16="http://schemas.microsoft.com/office/drawing/2014/main" id="{8C22EDD7-2B41-4DC2-BEF7-FBA2ED6DE7CE}"/>
              </a:ext>
            </a:extLst>
          </p:cNvPr>
          <p:cNvSpPr/>
          <p:nvPr/>
        </p:nvSpPr>
        <p:spPr>
          <a:xfrm>
            <a:off x="7079456" y="6224251"/>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199" name="円弧 198">
            <a:extLst>
              <a:ext uri="{FF2B5EF4-FFF2-40B4-BE49-F238E27FC236}">
                <a16:creationId xmlns:a16="http://schemas.microsoft.com/office/drawing/2014/main" id="{FE9FAB01-573C-4FF3-9581-6D1138D0D638}"/>
              </a:ext>
            </a:extLst>
          </p:cNvPr>
          <p:cNvSpPr/>
          <p:nvPr/>
        </p:nvSpPr>
        <p:spPr>
          <a:xfrm>
            <a:off x="8777701" y="4338124"/>
            <a:ext cx="554798" cy="886787"/>
          </a:xfrm>
          <a:prstGeom prst="arc">
            <a:avLst>
              <a:gd name="adj1" fmla="val 16200000"/>
              <a:gd name="adj2" fmla="val 5325912"/>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0" name="円弧 199">
            <a:extLst>
              <a:ext uri="{FF2B5EF4-FFF2-40B4-BE49-F238E27FC236}">
                <a16:creationId xmlns:a16="http://schemas.microsoft.com/office/drawing/2014/main" id="{AAE01F7A-8B86-4338-823B-DBB44D672621}"/>
              </a:ext>
            </a:extLst>
          </p:cNvPr>
          <p:cNvSpPr/>
          <p:nvPr/>
        </p:nvSpPr>
        <p:spPr>
          <a:xfrm>
            <a:off x="8777701" y="5745971"/>
            <a:ext cx="554798" cy="886787"/>
          </a:xfrm>
          <a:prstGeom prst="arc">
            <a:avLst>
              <a:gd name="adj1" fmla="val 16200000"/>
              <a:gd name="adj2" fmla="val 5325912"/>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1" name="円弧 200">
            <a:extLst>
              <a:ext uri="{FF2B5EF4-FFF2-40B4-BE49-F238E27FC236}">
                <a16:creationId xmlns:a16="http://schemas.microsoft.com/office/drawing/2014/main" id="{B3269982-64CA-4DBC-B742-DD93039F4345}"/>
              </a:ext>
            </a:extLst>
          </p:cNvPr>
          <p:cNvSpPr/>
          <p:nvPr/>
        </p:nvSpPr>
        <p:spPr>
          <a:xfrm flipH="1">
            <a:off x="534498" y="5196474"/>
            <a:ext cx="384740" cy="520022"/>
          </a:xfrm>
          <a:prstGeom prst="arc">
            <a:avLst>
              <a:gd name="adj1" fmla="val 16200000"/>
              <a:gd name="adj2" fmla="val 5325912"/>
            </a:avLst>
          </a:prstGeom>
          <a:ln w="762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2" name="矢印: 右 201">
            <a:extLst>
              <a:ext uri="{FF2B5EF4-FFF2-40B4-BE49-F238E27FC236}">
                <a16:creationId xmlns:a16="http://schemas.microsoft.com/office/drawing/2014/main" id="{1494B6AA-107E-44BC-A13C-E5F4BF707396}"/>
              </a:ext>
            </a:extLst>
          </p:cNvPr>
          <p:cNvSpPr/>
          <p:nvPr/>
        </p:nvSpPr>
        <p:spPr>
          <a:xfrm>
            <a:off x="1083207" y="4820095"/>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3" name="矢印: 右 202">
            <a:extLst>
              <a:ext uri="{FF2B5EF4-FFF2-40B4-BE49-F238E27FC236}">
                <a16:creationId xmlns:a16="http://schemas.microsoft.com/office/drawing/2014/main" id="{E6DB1300-ED4A-420E-BE17-68B877032178}"/>
              </a:ext>
            </a:extLst>
          </p:cNvPr>
          <p:cNvSpPr/>
          <p:nvPr/>
        </p:nvSpPr>
        <p:spPr>
          <a:xfrm>
            <a:off x="2973417" y="4820095"/>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4" name="矢印: 右 203">
            <a:extLst>
              <a:ext uri="{FF2B5EF4-FFF2-40B4-BE49-F238E27FC236}">
                <a16:creationId xmlns:a16="http://schemas.microsoft.com/office/drawing/2014/main" id="{A7E90AA8-F2AD-4054-8066-409541282644}"/>
              </a:ext>
            </a:extLst>
          </p:cNvPr>
          <p:cNvSpPr/>
          <p:nvPr/>
        </p:nvSpPr>
        <p:spPr>
          <a:xfrm>
            <a:off x="3926808" y="4820095"/>
            <a:ext cx="728167" cy="198569"/>
          </a:xfrm>
          <a:prstGeom prst="rightArrow">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5" name="矢印: 右 204">
            <a:extLst>
              <a:ext uri="{FF2B5EF4-FFF2-40B4-BE49-F238E27FC236}">
                <a16:creationId xmlns:a16="http://schemas.microsoft.com/office/drawing/2014/main" id="{94BCE47F-B52D-44E3-B43C-E0D48F2BC836}"/>
              </a:ext>
            </a:extLst>
          </p:cNvPr>
          <p:cNvSpPr/>
          <p:nvPr/>
        </p:nvSpPr>
        <p:spPr>
          <a:xfrm>
            <a:off x="5850162" y="4820095"/>
            <a:ext cx="728167" cy="198569"/>
          </a:xfrm>
          <a:prstGeom prst="rightArrow">
            <a:avLst/>
          </a:prstGeom>
          <a:solidFill>
            <a:srgbClr val="9900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6" name="矢印: 右 205">
            <a:extLst>
              <a:ext uri="{FF2B5EF4-FFF2-40B4-BE49-F238E27FC236}">
                <a16:creationId xmlns:a16="http://schemas.microsoft.com/office/drawing/2014/main" id="{0637EF64-CA04-41A1-B3CD-4185EA915457}"/>
              </a:ext>
            </a:extLst>
          </p:cNvPr>
          <p:cNvSpPr/>
          <p:nvPr/>
        </p:nvSpPr>
        <p:spPr>
          <a:xfrm>
            <a:off x="6803553" y="4820095"/>
            <a:ext cx="728167" cy="198569"/>
          </a:xfrm>
          <a:prstGeom prst="rightArrow">
            <a:avLst/>
          </a:prstGeom>
          <a:solidFill>
            <a:srgbClr val="9900CC"/>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7" name="正方形/長方形 206">
            <a:extLst>
              <a:ext uri="{FF2B5EF4-FFF2-40B4-BE49-F238E27FC236}">
                <a16:creationId xmlns:a16="http://schemas.microsoft.com/office/drawing/2014/main" id="{1F1AFE1D-D3EF-46F9-B773-2AD7728CE3F9}"/>
              </a:ext>
            </a:extLst>
          </p:cNvPr>
          <p:cNvSpPr/>
          <p:nvPr/>
        </p:nvSpPr>
        <p:spPr>
          <a:xfrm>
            <a:off x="5457692" y="4334099"/>
            <a:ext cx="216024" cy="811191"/>
          </a:xfrm>
          <a:prstGeom prst="rect">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8" name="正方形/長方形 207">
            <a:extLst>
              <a:ext uri="{FF2B5EF4-FFF2-40B4-BE49-F238E27FC236}">
                <a16:creationId xmlns:a16="http://schemas.microsoft.com/office/drawing/2014/main" id="{C5E789FD-A19C-4ECA-9809-58E4A5B1F9EA}"/>
              </a:ext>
            </a:extLst>
          </p:cNvPr>
          <p:cNvSpPr/>
          <p:nvPr/>
        </p:nvSpPr>
        <p:spPr>
          <a:xfrm>
            <a:off x="5673716" y="4334099"/>
            <a:ext cx="216024" cy="811191"/>
          </a:xfrm>
          <a:prstGeom prst="rect">
            <a:avLst/>
          </a:prstGeom>
          <a:solidFill>
            <a:srgbClr val="9900CC"/>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09" name="正方形/長方形 208">
            <a:extLst>
              <a:ext uri="{FF2B5EF4-FFF2-40B4-BE49-F238E27FC236}">
                <a16:creationId xmlns:a16="http://schemas.microsoft.com/office/drawing/2014/main" id="{AC50784B-A0F1-4D57-BC83-C1F7B5EB5EEC}"/>
              </a:ext>
            </a:extLst>
          </p:cNvPr>
          <p:cNvSpPr/>
          <p:nvPr/>
        </p:nvSpPr>
        <p:spPr>
          <a:xfrm>
            <a:off x="8293267" y="4334099"/>
            <a:ext cx="216024" cy="811191"/>
          </a:xfrm>
          <a:prstGeom prst="rect">
            <a:avLst/>
          </a:prstGeom>
          <a:solidFill>
            <a:srgbClr val="9900CC"/>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210" name="正方形/長方形 209">
            <a:extLst>
              <a:ext uri="{FF2B5EF4-FFF2-40B4-BE49-F238E27FC236}">
                <a16:creationId xmlns:a16="http://schemas.microsoft.com/office/drawing/2014/main" id="{1B88144F-3327-4EF8-879B-B2292708A608}"/>
              </a:ext>
            </a:extLst>
          </p:cNvPr>
          <p:cNvSpPr/>
          <p:nvPr/>
        </p:nvSpPr>
        <p:spPr>
          <a:xfrm>
            <a:off x="2804328" y="4334004"/>
            <a:ext cx="216024" cy="811191"/>
          </a:xfrm>
          <a:prstGeom prst="rect">
            <a:avLst/>
          </a:prstGeom>
          <a:solidFill>
            <a:srgbClr val="C00000"/>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UD デジタル 教科書体 NK-B" panose="02020700000000000000" pitchFamily="18" charset="-128"/>
              <a:ea typeface="UD デジタル 教科書体 NK-B" panose="02020700000000000000" pitchFamily="18" charset="-128"/>
            </a:endParaRPr>
          </a:p>
        </p:txBody>
      </p:sp>
      <p:sp>
        <p:nvSpPr>
          <p:cNvPr id="6" name="吹き出し: 角を丸めた四角形 5">
            <a:extLst>
              <a:ext uri="{FF2B5EF4-FFF2-40B4-BE49-F238E27FC236}">
                <a16:creationId xmlns:a16="http://schemas.microsoft.com/office/drawing/2014/main" id="{5080B506-4383-2162-0846-63F5D38BC692}"/>
              </a:ext>
            </a:extLst>
          </p:cNvPr>
          <p:cNvSpPr/>
          <p:nvPr/>
        </p:nvSpPr>
        <p:spPr>
          <a:xfrm>
            <a:off x="4219283" y="2187233"/>
            <a:ext cx="2033023" cy="339943"/>
          </a:xfrm>
          <a:prstGeom prst="wedgeRoundRectCallout">
            <a:avLst>
              <a:gd name="adj1" fmla="val 21430"/>
              <a:gd name="adj2" fmla="val 130646"/>
              <a:gd name="adj3" fmla="val 16667"/>
            </a:avLst>
          </a:prstGeom>
          <a:solidFill>
            <a:srgbClr val="9900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uClr>
                <a:srgbClr val="FF0000"/>
              </a:buClr>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en-US" altLang="ja-JP" sz="16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Double buffering</a:t>
            </a:r>
            <a:endParaRPr lang="en-GB" altLang="ja-JP" sz="16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3" name="日付プレースホルダー 12">
            <a:extLst>
              <a:ext uri="{FF2B5EF4-FFF2-40B4-BE49-F238E27FC236}">
                <a16:creationId xmlns:a16="http://schemas.microsoft.com/office/drawing/2014/main" id="{33FBA1B7-3CA2-135D-7A23-6221CE423BEB}"/>
              </a:ext>
            </a:extLst>
          </p:cNvPr>
          <p:cNvSpPr>
            <a:spLocks noGrp="1"/>
          </p:cNvSpPr>
          <p:nvPr>
            <p:ph type="dt" sz="half" idx="10"/>
          </p:nvPr>
        </p:nvSpPr>
        <p:spPr/>
        <p:txBody>
          <a:bodyPr/>
          <a:lstStyle/>
          <a:p>
            <a:r>
              <a:rPr lang="en-US" altLang="ja-JP"/>
              <a:t>20251129</a:t>
            </a:r>
            <a:endParaRPr lang="ja-JP" altLang="en-US" dirty="0"/>
          </a:p>
        </p:txBody>
      </p:sp>
      <p:sp>
        <p:nvSpPr>
          <p:cNvPr id="14" name="スライド番号プレースホルダー 13">
            <a:extLst>
              <a:ext uri="{FF2B5EF4-FFF2-40B4-BE49-F238E27FC236}">
                <a16:creationId xmlns:a16="http://schemas.microsoft.com/office/drawing/2014/main" id="{DDFBCC37-A83C-1982-8A79-3A28A30FCF17}"/>
              </a:ext>
            </a:extLst>
          </p:cNvPr>
          <p:cNvSpPr>
            <a:spLocks noGrp="1"/>
          </p:cNvSpPr>
          <p:nvPr>
            <p:ph type="sldNum" sz="quarter" idx="12"/>
          </p:nvPr>
        </p:nvSpPr>
        <p:spPr/>
        <p:txBody>
          <a:bodyPr/>
          <a:lstStyle/>
          <a:p>
            <a:fld id="{06DC7A49-3CC3-4F3C-B83B-40D6CA7B37EB}" type="slidenum">
              <a:rPr lang="ja-JP" altLang="en-US" smtClean="0"/>
              <a:pPr/>
              <a:t>6</a:t>
            </a:fld>
            <a:endParaRPr lang="ja-JP" altLang="en-US" dirty="0"/>
          </a:p>
        </p:txBody>
      </p:sp>
      <p:sp>
        <p:nvSpPr>
          <p:cNvPr id="4" name="対角する 2 つの角を切り取った四角形 179">
            <a:extLst>
              <a:ext uri="{FF2B5EF4-FFF2-40B4-BE49-F238E27FC236}">
                <a16:creationId xmlns:a16="http://schemas.microsoft.com/office/drawing/2014/main" id="{2BAD7412-B12B-84A6-7372-55874B79ED63}"/>
              </a:ext>
            </a:extLst>
          </p:cNvPr>
          <p:cNvSpPr/>
          <p:nvPr/>
        </p:nvSpPr>
        <p:spPr>
          <a:xfrm>
            <a:off x="0" y="1925"/>
            <a:ext cx="10632504"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ja-JP" altLang="en-US" sz="2400" kern="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マルチレベルパイプライン</a:t>
            </a:r>
            <a:r>
              <a:rPr kumimoji="0" lang="ja-JP" altLang="en-US" sz="2400" kern="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・狭メモリバス多連装（カスケード＋複数レーン）</a:t>
            </a:r>
            <a:endParaRPr kumimoji="0" lang="en-US" altLang="ja-JP" sz="2400" kern="0"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Tree>
    <p:extLst>
      <p:ext uri="{BB962C8B-B14F-4D97-AF65-F5344CB8AC3E}">
        <p14:creationId xmlns:p14="http://schemas.microsoft.com/office/powerpoint/2010/main" val="129460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8" presetClass="emph" presetSubtype="0" repeatCount="indefinite" fill="hold" nodeType="withEffect">
                                  <p:stCondLst>
                                    <p:cond delay="0"/>
                                  </p:stCondLst>
                                  <p:childTnLst>
                                    <p:animRot by="-21600000">
                                      <p:cBhvr>
                                        <p:cTn id="9" dur="5000" fill="hold"/>
                                        <p:tgtEl>
                                          <p:spTgt spid="24"/>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0"/>
                                        <p:tgtEl>
                                          <p:spTgt spid="27"/>
                                        </p:tgtEl>
                                      </p:cBhvr>
                                    </p:animEffect>
                                  </p:childTnLst>
                                </p:cTn>
                              </p:par>
                              <p:par>
                                <p:cTn id="13" presetID="8" presetClass="emph" presetSubtype="0" repeatCount="indefinite" fill="hold" nodeType="withEffect">
                                  <p:stCondLst>
                                    <p:cond delay="0"/>
                                  </p:stCondLst>
                                  <p:childTnLst>
                                    <p:animRot by="-21600000">
                                      <p:cBhvr>
                                        <p:cTn id="14" dur="5000" fill="hold"/>
                                        <p:tgtEl>
                                          <p:spTgt spid="27"/>
                                        </p:tgtEl>
                                        <p:attrNameLst>
                                          <p:attrName>r</p:attrName>
                                        </p:attrNameLst>
                                      </p:cBhvr>
                                    </p:animRot>
                                  </p:childTnLst>
                                </p:cTn>
                              </p:par>
                              <p:par>
                                <p:cTn id="15" presetID="42" presetClass="path" presetSubtype="0" repeatCount="indefinite" fill="hold" grpId="0" nodeType="withEffect">
                                  <p:stCondLst>
                                    <p:cond delay="0"/>
                                  </p:stCondLst>
                                  <p:childTnLst>
                                    <p:animMotion origin="layout" path="M 3.95833E-6 2.96296E-6 L 0.09882 2.96296E-6 " pathEditMode="relative" rAng="0" ptsTypes="AA">
                                      <p:cBhvr>
                                        <p:cTn id="16" dur="2000" fill="hold"/>
                                        <p:tgtEl>
                                          <p:spTgt spid="30"/>
                                        </p:tgtEl>
                                        <p:attrNameLst>
                                          <p:attrName>ppt_x</p:attrName>
                                          <p:attrName>ppt_y</p:attrName>
                                        </p:attrNameLst>
                                      </p:cBhvr>
                                      <p:rCtr x="4935" y="0"/>
                                    </p:animMotion>
                                  </p:childTnLst>
                                </p:cTn>
                              </p:par>
                              <p:par>
                                <p:cTn id="17" presetID="42" presetClass="path" presetSubtype="0" repeatCount="indefinite" fill="hold" grpId="0" nodeType="withEffect">
                                  <p:stCondLst>
                                    <p:cond delay="0"/>
                                  </p:stCondLst>
                                  <p:childTnLst>
                                    <p:animMotion origin="layout" path="M -1.25E-6 2.96296E-6 L 0.09883 2.96296E-6 " pathEditMode="relative" rAng="0" ptsTypes="AA">
                                      <p:cBhvr>
                                        <p:cTn id="18" dur="2000" fill="hold"/>
                                        <p:tgtEl>
                                          <p:spTgt spid="31"/>
                                        </p:tgtEl>
                                        <p:attrNameLst>
                                          <p:attrName>ppt_x</p:attrName>
                                          <p:attrName>ppt_y</p:attrName>
                                        </p:attrNameLst>
                                      </p:cBhvr>
                                      <p:rCtr x="4935" y="0"/>
                                    </p:animMotion>
                                  </p:childTnLst>
                                </p:cTn>
                              </p:par>
                              <p:par>
                                <p:cTn id="19" presetID="42" presetClass="path" presetSubtype="0" repeatCount="indefinite" fill="hold" grpId="0" nodeType="withEffect">
                                  <p:stCondLst>
                                    <p:cond delay="0"/>
                                  </p:stCondLst>
                                  <p:childTnLst>
                                    <p:animMotion origin="layout" path="M 3.75E-6 2.96296E-6 L 0.09882 2.96296E-6 " pathEditMode="relative" rAng="0" ptsTypes="AA">
                                      <p:cBhvr>
                                        <p:cTn id="20" dur="2000" fill="hold"/>
                                        <p:tgtEl>
                                          <p:spTgt spid="32"/>
                                        </p:tgtEl>
                                        <p:attrNameLst>
                                          <p:attrName>ppt_x</p:attrName>
                                          <p:attrName>ppt_y</p:attrName>
                                        </p:attrNameLst>
                                      </p:cBhvr>
                                      <p:rCtr x="4935" y="0"/>
                                    </p:animMotion>
                                  </p:childTnLst>
                                </p:cTn>
                              </p:par>
                              <p:par>
                                <p:cTn id="21" presetID="42" presetClass="path" presetSubtype="0" repeatCount="indefinite" fill="hold" grpId="0" nodeType="withEffect">
                                  <p:stCondLst>
                                    <p:cond delay="0"/>
                                  </p:stCondLst>
                                  <p:childTnLst>
                                    <p:animMotion origin="layout" path="M -1.45833E-6 2.96296E-6 L 0.09883 2.96296E-6 " pathEditMode="relative" rAng="0" ptsTypes="AA">
                                      <p:cBhvr>
                                        <p:cTn id="22" dur="2000" fill="hold"/>
                                        <p:tgtEl>
                                          <p:spTgt spid="33"/>
                                        </p:tgtEl>
                                        <p:attrNameLst>
                                          <p:attrName>ppt_x</p:attrName>
                                          <p:attrName>ppt_y</p:attrName>
                                        </p:attrNameLst>
                                      </p:cBhvr>
                                      <p:rCtr x="4935" y="0"/>
                                    </p:animMotion>
                                  </p:childTnLst>
                                </p:cTn>
                              </p:par>
                              <p:par>
                                <p:cTn id="23" presetID="42" presetClass="path" presetSubtype="0" repeatCount="indefinite" fill="hold" grpId="0" nodeType="withEffect">
                                  <p:stCondLst>
                                    <p:cond delay="0"/>
                                  </p:stCondLst>
                                  <p:childTnLst>
                                    <p:animMotion origin="layout" path="M 3.54167E-6 2.96296E-6 L 0.09882 2.96296E-6 " pathEditMode="relative" rAng="0" ptsTypes="AA">
                                      <p:cBhvr>
                                        <p:cTn id="24" dur="2000" fill="hold"/>
                                        <p:tgtEl>
                                          <p:spTgt spid="34"/>
                                        </p:tgtEl>
                                        <p:attrNameLst>
                                          <p:attrName>ppt_x</p:attrName>
                                          <p:attrName>ppt_y</p:attrName>
                                        </p:attrNameLst>
                                      </p:cBhvr>
                                      <p:rCtr x="4935" y="0"/>
                                    </p:animMotion>
                                  </p:childTnLst>
                                </p:cTn>
                              </p:par>
                              <p:par>
                                <p:cTn id="25" presetID="42" presetClass="path" presetSubtype="0" repeatCount="indefinite" fill="hold" grpId="0" nodeType="withEffect">
                                  <p:stCondLst>
                                    <p:cond delay="0"/>
                                  </p:stCondLst>
                                  <p:childTnLst>
                                    <p:animMotion origin="layout" path="M -1.66667E-6 2.96296E-6 L 0.09883 2.96296E-6 " pathEditMode="relative" rAng="0" ptsTypes="AA">
                                      <p:cBhvr>
                                        <p:cTn id="26" dur="2000" fill="hold"/>
                                        <p:tgtEl>
                                          <p:spTgt spid="35"/>
                                        </p:tgtEl>
                                        <p:attrNameLst>
                                          <p:attrName>ppt_x</p:attrName>
                                          <p:attrName>ppt_y</p:attrName>
                                        </p:attrNameLst>
                                      </p:cBhvr>
                                      <p:rCtr x="4935" y="0"/>
                                    </p:animMotion>
                                  </p:childTnLst>
                                </p:cTn>
                              </p:par>
                              <p:par>
                                <p:cTn id="27" presetID="42" presetClass="path" presetSubtype="0" repeatCount="indefinite" fill="hold" grpId="0" nodeType="withEffect">
                                  <p:stCondLst>
                                    <p:cond delay="0"/>
                                  </p:stCondLst>
                                  <p:childTnLst>
                                    <p:animMotion origin="layout" path="M 3.33333E-6 2.96296E-6 L 0.09882 2.96296E-6 " pathEditMode="relative" rAng="0" ptsTypes="AA">
                                      <p:cBhvr>
                                        <p:cTn id="28" dur="2000" fill="hold"/>
                                        <p:tgtEl>
                                          <p:spTgt spid="36"/>
                                        </p:tgtEl>
                                        <p:attrNameLst>
                                          <p:attrName>ppt_x</p:attrName>
                                          <p:attrName>ppt_y</p:attrName>
                                        </p:attrNameLst>
                                      </p:cBhvr>
                                      <p:rCtr x="4935" y="0"/>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1" nodeType="clickEffect">
                                  <p:stCondLst>
                                    <p:cond delay="0"/>
                                  </p:stCondLst>
                                  <p:childTnLst>
                                    <p:set>
                                      <p:cBhvr>
                                        <p:cTn id="32" dur="1" fill="hold">
                                          <p:stCondLst>
                                            <p:cond delay="0"/>
                                          </p:stCondLst>
                                        </p:cTn>
                                        <p:tgtEl>
                                          <p:spTgt spid="149"/>
                                        </p:tgtEl>
                                        <p:attrNameLst>
                                          <p:attrName>style.visibility</p:attrName>
                                        </p:attrNameLst>
                                      </p:cBhvr>
                                      <p:to>
                                        <p:strVal val="visible"/>
                                      </p:to>
                                    </p:set>
                                    <p:animEffect transition="in" filter="fade">
                                      <p:cBhvr>
                                        <p:cTn id="33" dur="500"/>
                                        <p:tgtEl>
                                          <p:spTgt spid="149"/>
                                        </p:tgtEl>
                                      </p:cBhvr>
                                    </p:animEffect>
                                  </p:childTnLst>
                                </p:cTn>
                              </p:par>
                              <p:par>
                                <p:cTn id="34" presetID="10" presetClass="entr" presetSubtype="0" fill="hold" grpId="1" nodeType="withEffect">
                                  <p:stCondLst>
                                    <p:cond delay="0"/>
                                  </p:stCondLst>
                                  <p:childTnLst>
                                    <p:set>
                                      <p:cBhvr>
                                        <p:cTn id="35" dur="1" fill="hold">
                                          <p:stCondLst>
                                            <p:cond delay="0"/>
                                          </p:stCondLst>
                                        </p:cTn>
                                        <p:tgtEl>
                                          <p:spTgt spid="150"/>
                                        </p:tgtEl>
                                        <p:attrNameLst>
                                          <p:attrName>style.visibility</p:attrName>
                                        </p:attrNameLst>
                                      </p:cBhvr>
                                      <p:to>
                                        <p:strVal val="visible"/>
                                      </p:to>
                                    </p:set>
                                    <p:animEffect transition="in" filter="fade">
                                      <p:cBhvr>
                                        <p:cTn id="36" dur="500"/>
                                        <p:tgtEl>
                                          <p:spTgt spid="150"/>
                                        </p:tgtEl>
                                      </p:cBhvr>
                                    </p:animEffect>
                                  </p:childTnLst>
                                </p:cTn>
                              </p:par>
                              <p:par>
                                <p:cTn id="37" presetID="10" presetClass="entr" presetSubtype="0" fill="hold" grpId="1" nodeType="withEffect">
                                  <p:stCondLst>
                                    <p:cond delay="0"/>
                                  </p:stCondLst>
                                  <p:childTnLst>
                                    <p:set>
                                      <p:cBhvr>
                                        <p:cTn id="38" dur="1" fill="hold">
                                          <p:stCondLst>
                                            <p:cond delay="0"/>
                                          </p:stCondLst>
                                        </p:cTn>
                                        <p:tgtEl>
                                          <p:spTgt spid="151"/>
                                        </p:tgtEl>
                                        <p:attrNameLst>
                                          <p:attrName>style.visibility</p:attrName>
                                        </p:attrNameLst>
                                      </p:cBhvr>
                                      <p:to>
                                        <p:strVal val="visible"/>
                                      </p:to>
                                    </p:set>
                                    <p:animEffect transition="in" filter="fade">
                                      <p:cBhvr>
                                        <p:cTn id="39" dur="500"/>
                                        <p:tgtEl>
                                          <p:spTgt spid="151"/>
                                        </p:tgtEl>
                                      </p:cBhvr>
                                    </p:animEffect>
                                  </p:childTnLst>
                                </p:cTn>
                              </p:par>
                              <p:par>
                                <p:cTn id="40" presetID="10" presetClass="entr" presetSubtype="0" fill="hold" grpId="1" nodeType="withEffect">
                                  <p:stCondLst>
                                    <p:cond delay="0"/>
                                  </p:stCondLst>
                                  <p:childTnLst>
                                    <p:set>
                                      <p:cBhvr>
                                        <p:cTn id="41" dur="1" fill="hold">
                                          <p:stCondLst>
                                            <p:cond delay="0"/>
                                          </p:stCondLst>
                                        </p:cTn>
                                        <p:tgtEl>
                                          <p:spTgt spid="152"/>
                                        </p:tgtEl>
                                        <p:attrNameLst>
                                          <p:attrName>style.visibility</p:attrName>
                                        </p:attrNameLst>
                                      </p:cBhvr>
                                      <p:to>
                                        <p:strVal val="visible"/>
                                      </p:to>
                                    </p:set>
                                    <p:animEffect transition="in" filter="fade">
                                      <p:cBhvr>
                                        <p:cTn id="42" dur="500"/>
                                        <p:tgtEl>
                                          <p:spTgt spid="152"/>
                                        </p:tgtEl>
                                      </p:cBhvr>
                                    </p:animEffect>
                                  </p:childTnLst>
                                </p:cTn>
                              </p:par>
                              <p:par>
                                <p:cTn id="43" presetID="10" presetClass="entr" presetSubtype="0" fill="hold" grpId="1" nodeType="withEffect">
                                  <p:stCondLst>
                                    <p:cond delay="0"/>
                                  </p:stCondLst>
                                  <p:childTnLst>
                                    <p:set>
                                      <p:cBhvr>
                                        <p:cTn id="44" dur="1" fill="hold">
                                          <p:stCondLst>
                                            <p:cond delay="0"/>
                                          </p:stCondLst>
                                        </p:cTn>
                                        <p:tgtEl>
                                          <p:spTgt spid="153"/>
                                        </p:tgtEl>
                                        <p:attrNameLst>
                                          <p:attrName>style.visibility</p:attrName>
                                        </p:attrNameLst>
                                      </p:cBhvr>
                                      <p:to>
                                        <p:strVal val="visible"/>
                                      </p:to>
                                    </p:set>
                                    <p:animEffect transition="in" filter="fade">
                                      <p:cBhvr>
                                        <p:cTn id="45" dur="500"/>
                                        <p:tgtEl>
                                          <p:spTgt spid="1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2"/>
                                        </p:tgtEl>
                                        <p:attrNameLst>
                                          <p:attrName>style.visibility</p:attrName>
                                        </p:attrNameLst>
                                      </p:cBhvr>
                                      <p:to>
                                        <p:strVal val="visible"/>
                                      </p:to>
                                    </p:set>
                                    <p:animEffect transition="in" filter="fade">
                                      <p:cBhvr>
                                        <p:cTn id="48" dur="500"/>
                                        <p:tgtEl>
                                          <p:spTgt spid="162"/>
                                        </p:tgtEl>
                                      </p:cBhvr>
                                    </p:animEffect>
                                  </p:childTnLst>
                                </p:cTn>
                              </p:par>
                              <p:par>
                                <p:cTn id="49" presetID="42" presetClass="path" presetSubtype="0" repeatCount="indefinite" fill="hold" grpId="0" nodeType="withEffect">
                                  <p:stCondLst>
                                    <p:cond delay="0"/>
                                  </p:stCondLst>
                                  <p:childTnLst>
                                    <p:animMotion origin="layout" path="M 2.08333E-7 -7.40741E-7 L 0.09883 -7.40741E-7 " pathEditMode="relative" rAng="0" ptsTypes="AA">
                                      <p:cBhvr>
                                        <p:cTn id="50" dur="2000" fill="hold"/>
                                        <p:tgtEl>
                                          <p:spTgt spid="149"/>
                                        </p:tgtEl>
                                        <p:attrNameLst>
                                          <p:attrName>ppt_x</p:attrName>
                                          <p:attrName>ppt_y</p:attrName>
                                        </p:attrNameLst>
                                      </p:cBhvr>
                                      <p:rCtr x="4935" y="0"/>
                                    </p:animMotion>
                                  </p:childTnLst>
                                </p:cTn>
                              </p:par>
                              <p:par>
                                <p:cTn id="51" presetID="42" presetClass="path" presetSubtype="0" repeatCount="indefinite" fill="hold" grpId="0" nodeType="withEffect">
                                  <p:stCondLst>
                                    <p:cond delay="0"/>
                                  </p:stCondLst>
                                  <p:childTnLst>
                                    <p:animMotion origin="layout" path="M 2.08333E-6 -7.40741E-7 L 0.09883 -7.40741E-7 " pathEditMode="relative" rAng="0" ptsTypes="AA">
                                      <p:cBhvr>
                                        <p:cTn id="52" dur="2000" fill="hold"/>
                                        <p:tgtEl>
                                          <p:spTgt spid="150"/>
                                        </p:tgtEl>
                                        <p:attrNameLst>
                                          <p:attrName>ppt_x</p:attrName>
                                          <p:attrName>ppt_y</p:attrName>
                                        </p:attrNameLst>
                                      </p:cBhvr>
                                      <p:rCtr x="4935" y="0"/>
                                    </p:animMotion>
                                  </p:childTnLst>
                                </p:cTn>
                              </p:par>
                              <p:par>
                                <p:cTn id="53" presetID="42" presetClass="path" presetSubtype="0" repeatCount="indefinite" fill="hold" grpId="0" nodeType="withEffect">
                                  <p:stCondLst>
                                    <p:cond delay="0"/>
                                  </p:stCondLst>
                                  <p:childTnLst>
                                    <p:animMotion origin="layout" path="M -3.125E-6 -7.40741E-7 L 0.09883 -7.40741E-7 " pathEditMode="relative" rAng="0" ptsTypes="AA">
                                      <p:cBhvr>
                                        <p:cTn id="54" dur="2000" fill="hold"/>
                                        <p:tgtEl>
                                          <p:spTgt spid="151"/>
                                        </p:tgtEl>
                                        <p:attrNameLst>
                                          <p:attrName>ppt_x</p:attrName>
                                          <p:attrName>ppt_y</p:attrName>
                                        </p:attrNameLst>
                                      </p:cBhvr>
                                      <p:rCtr x="4935" y="0"/>
                                    </p:animMotion>
                                  </p:childTnLst>
                                </p:cTn>
                              </p:par>
                              <p:par>
                                <p:cTn id="55" presetID="42" presetClass="path" presetSubtype="0" repeatCount="indefinite" fill="hold" grpId="0" nodeType="withEffect">
                                  <p:stCondLst>
                                    <p:cond delay="0"/>
                                  </p:stCondLst>
                                  <p:childTnLst>
                                    <p:animMotion origin="layout" path="M 4.58333E-6 -7.40741E-7 L 0.09882 -7.40741E-7 " pathEditMode="relative" rAng="0" ptsTypes="AA">
                                      <p:cBhvr>
                                        <p:cTn id="56" dur="2000" fill="hold"/>
                                        <p:tgtEl>
                                          <p:spTgt spid="152"/>
                                        </p:tgtEl>
                                        <p:attrNameLst>
                                          <p:attrName>ppt_x</p:attrName>
                                          <p:attrName>ppt_y</p:attrName>
                                        </p:attrNameLst>
                                      </p:cBhvr>
                                      <p:rCtr x="4935" y="0"/>
                                    </p:animMotion>
                                  </p:childTnLst>
                                </p:cTn>
                              </p:par>
                              <p:par>
                                <p:cTn id="57" presetID="42" presetClass="path" presetSubtype="0" repeatCount="indefinite" fill="hold" grpId="0" nodeType="withEffect">
                                  <p:stCondLst>
                                    <p:cond delay="0"/>
                                  </p:stCondLst>
                                  <p:childTnLst>
                                    <p:animMotion origin="layout" path="M -6.25E-7 -7.40741E-7 L 0.09883 -7.40741E-7 " pathEditMode="relative" rAng="0" ptsTypes="AA">
                                      <p:cBhvr>
                                        <p:cTn id="58" dur="2000" fill="hold"/>
                                        <p:tgtEl>
                                          <p:spTgt spid="153"/>
                                        </p:tgtEl>
                                        <p:attrNameLst>
                                          <p:attrName>ppt_x</p:attrName>
                                          <p:attrName>ppt_y</p:attrName>
                                        </p:attrNameLst>
                                      </p:cBhvr>
                                      <p:rCtr x="4935" y="0"/>
                                    </p:animMotion>
                                  </p:childTnLst>
                                </p:cTn>
                              </p:par>
                              <p:par>
                                <p:cTn id="59" presetID="10" presetClass="entr" presetSubtype="0" fill="hold" nodeType="withEffect">
                                  <p:stCondLst>
                                    <p:cond delay="0"/>
                                  </p:stCondLst>
                                  <p:childTnLst>
                                    <p:set>
                                      <p:cBhvr>
                                        <p:cTn id="60" dur="1" fill="hold">
                                          <p:stCondLst>
                                            <p:cond delay="0"/>
                                          </p:stCondLst>
                                        </p:cTn>
                                        <p:tgtEl>
                                          <p:spTgt spid="138"/>
                                        </p:tgtEl>
                                        <p:attrNameLst>
                                          <p:attrName>style.visibility</p:attrName>
                                        </p:attrNameLst>
                                      </p:cBhvr>
                                      <p:to>
                                        <p:strVal val="visible"/>
                                      </p:to>
                                    </p:set>
                                    <p:animEffect transition="in" filter="fade">
                                      <p:cBhvr>
                                        <p:cTn id="61" dur="500"/>
                                        <p:tgtEl>
                                          <p:spTgt spid="138"/>
                                        </p:tgtEl>
                                      </p:cBhvr>
                                    </p:animEffect>
                                  </p:childTnLst>
                                </p:cTn>
                              </p:par>
                              <p:par>
                                <p:cTn id="62" presetID="10" presetClass="entr" presetSubtype="0" fill="hold" nodeType="withEffect">
                                  <p:stCondLst>
                                    <p:cond delay="0"/>
                                  </p:stCondLst>
                                  <p:childTnLst>
                                    <p:set>
                                      <p:cBhvr>
                                        <p:cTn id="63" dur="1" fill="hold">
                                          <p:stCondLst>
                                            <p:cond delay="0"/>
                                          </p:stCondLst>
                                        </p:cTn>
                                        <p:tgtEl>
                                          <p:spTgt spid="141"/>
                                        </p:tgtEl>
                                        <p:attrNameLst>
                                          <p:attrName>style.visibility</p:attrName>
                                        </p:attrNameLst>
                                      </p:cBhvr>
                                      <p:to>
                                        <p:strVal val="visible"/>
                                      </p:to>
                                    </p:set>
                                    <p:animEffect transition="in" filter="fade">
                                      <p:cBhvr>
                                        <p:cTn id="64" dur="500"/>
                                        <p:tgtEl>
                                          <p:spTgt spid="141"/>
                                        </p:tgtEl>
                                      </p:cBhvr>
                                    </p:animEffect>
                                  </p:childTnLst>
                                </p:cTn>
                              </p:par>
                              <p:par>
                                <p:cTn id="65" presetID="10" presetClass="entr" presetSubtype="0" fill="hold" nodeType="withEffect">
                                  <p:stCondLst>
                                    <p:cond delay="0"/>
                                  </p:stCondLst>
                                  <p:childTnLst>
                                    <p:set>
                                      <p:cBhvr>
                                        <p:cTn id="66" dur="1" fill="hold">
                                          <p:stCondLst>
                                            <p:cond delay="0"/>
                                          </p:stCondLst>
                                        </p:cTn>
                                        <p:tgtEl>
                                          <p:spTgt spid="142"/>
                                        </p:tgtEl>
                                        <p:attrNameLst>
                                          <p:attrName>style.visibility</p:attrName>
                                        </p:attrNameLst>
                                      </p:cBhvr>
                                      <p:to>
                                        <p:strVal val="visible"/>
                                      </p:to>
                                    </p:set>
                                    <p:animEffect transition="in" filter="fade">
                                      <p:cBhvr>
                                        <p:cTn id="67" dur="500"/>
                                        <p:tgtEl>
                                          <p:spTgt spid="142"/>
                                        </p:tgtEl>
                                      </p:cBhvr>
                                    </p:animEffect>
                                  </p:childTnLst>
                                </p:cTn>
                              </p:par>
                              <p:par>
                                <p:cTn id="68" presetID="10" presetClass="entr" presetSubtype="0" fill="hold" nodeType="withEffect">
                                  <p:stCondLst>
                                    <p:cond delay="0"/>
                                  </p:stCondLst>
                                  <p:childTnLst>
                                    <p:set>
                                      <p:cBhvr>
                                        <p:cTn id="69" dur="1" fill="hold">
                                          <p:stCondLst>
                                            <p:cond delay="0"/>
                                          </p:stCondLst>
                                        </p:cTn>
                                        <p:tgtEl>
                                          <p:spTgt spid="143"/>
                                        </p:tgtEl>
                                        <p:attrNameLst>
                                          <p:attrName>style.visibility</p:attrName>
                                        </p:attrNameLst>
                                      </p:cBhvr>
                                      <p:to>
                                        <p:strVal val="visible"/>
                                      </p:to>
                                    </p:set>
                                    <p:animEffect transition="in" filter="fade">
                                      <p:cBhvr>
                                        <p:cTn id="70" dur="500"/>
                                        <p:tgtEl>
                                          <p:spTgt spid="143"/>
                                        </p:tgtEl>
                                      </p:cBhvr>
                                    </p:animEffect>
                                  </p:childTnLst>
                                </p:cTn>
                              </p:par>
                              <p:par>
                                <p:cTn id="71" presetID="10" presetClass="entr" presetSubtype="0" fill="hold" nodeType="withEffect">
                                  <p:stCondLst>
                                    <p:cond delay="0"/>
                                  </p:stCondLst>
                                  <p:childTnLst>
                                    <p:set>
                                      <p:cBhvr>
                                        <p:cTn id="72" dur="1" fill="hold">
                                          <p:stCondLst>
                                            <p:cond delay="0"/>
                                          </p:stCondLst>
                                        </p:cTn>
                                        <p:tgtEl>
                                          <p:spTgt spid="144"/>
                                        </p:tgtEl>
                                        <p:attrNameLst>
                                          <p:attrName>style.visibility</p:attrName>
                                        </p:attrNameLst>
                                      </p:cBhvr>
                                      <p:to>
                                        <p:strVal val="visible"/>
                                      </p:to>
                                    </p:set>
                                    <p:animEffect transition="in" filter="fade">
                                      <p:cBhvr>
                                        <p:cTn id="73" dur="500"/>
                                        <p:tgtEl>
                                          <p:spTgt spid="144"/>
                                        </p:tgtEl>
                                      </p:cBhvr>
                                    </p:animEffect>
                                  </p:childTnLst>
                                </p:cTn>
                              </p:par>
                              <p:par>
                                <p:cTn id="74" presetID="10" presetClass="entr" presetSubtype="0" fill="hold" nodeType="withEffect">
                                  <p:stCondLst>
                                    <p:cond delay="0"/>
                                  </p:stCondLst>
                                  <p:childTnLst>
                                    <p:set>
                                      <p:cBhvr>
                                        <p:cTn id="75" dur="1" fill="hold">
                                          <p:stCondLst>
                                            <p:cond delay="0"/>
                                          </p:stCondLst>
                                        </p:cTn>
                                        <p:tgtEl>
                                          <p:spTgt spid="145"/>
                                        </p:tgtEl>
                                        <p:attrNameLst>
                                          <p:attrName>style.visibility</p:attrName>
                                        </p:attrNameLst>
                                      </p:cBhvr>
                                      <p:to>
                                        <p:strVal val="visible"/>
                                      </p:to>
                                    </p:set>
                                    <p:animEffect transition="in" filter="fade">
                                      <p:cBhvr>
                                        <p:cTn id="76" dur="500"/>
                                        <p:tgtEl>
                                          <p:spTgt spid="145"/>
                                        </p:tgtEl>
                                      </p:cBhvr>
                                    </p:animEffect>
                                  </p:childTnLst>
                                </p:cTn>
                              </p:par>
                              <p:par>
                                <p:cTn id="77" presetID="10" presetClass="entr" presetSubtype="0" fill="hold" nodeType="withEffect">
                                  <p:stCondLst>
                                    <p:cond delay="0"/>
                                  </p:stCondLst>
                                  <p:childTnLst>
                                    <p:set>
                                      <p:cBhvr>
                                        <p:cTn id="78" dur="1" fill="hold">
                                          <p:stCondLst>
                                            <p:cond delay="0"/>
                                          </p:stCondLst>
                                        </p:cTn>
                                        <p:tgtEl>
                                          <p:spTgt spid="146"/>
                                        </p:tgtEl>
                                        <p:attrNameLst>
                                          <p:attrName>style.visibility</p:attrName>
                                        </p:attrNameLst>
                                      </p:cBhvr>
                                      <p:to>
                                        <p:strVal val="visible"/>
                                      </p:to>
                                    </p:set>
                                    <p:animEffect transition="in" filter="fade">
                                      <p:cBhvr>
                                        <p:cTn id="79" dur="500"/>
                                        <p:tgtEl>
                                          <p:spTgt spid="146"/>
                                        </p:tgtEl>
                                      </p:cBhvr>
                                    </p:animEffect>
                                  </p:childTnLst>
                                </p:cTn>
                              </p:par>
                              <p:par>
                                <p:cTn id="80" presetID="10" presetClass="entr" presetSubtype="0" fill="hold" nodeType="withEffect">
                                  <p:stCondLst>
                                    <p:cond delay="0"/>
                                  </p:stCondLst>
                                  <p:childTnLst>
                                    <p:set>
                                      <p:cBhvr>
                                        <p:cTn id="81" dur="1" fill="hold">
                                          <p:stCondLst>
                                            <p:cond delay="0"/>
                                          </p:stCondLst>
                                        </p:cTn>
                                        <p:tgtEl>
                                          <p:spTgt spid="147"/>
                                        </p:tgtEl>
                                        <p:attrNameLst>
                                          <p:attrName>style.visibility</p:attrName>
                                        </p:attrNameLst>
                                      </p:cBhvr>
                                      <p:to>
                                        <p:strVal val="visible"/>
                                      </p:to>
                                    </p:set>
                                    <p:animEffect transition="in" filter="fade">
                                      <p:cBhvr>
                                        <p:cTn id="82" dur="500"/>
                                        <p:tgtEl>
                                          <p:spTgt spid="147"/>
                                        </p:tgtEl>
                                      </p:cBhvr>
                                    </p:animEffect>
                                  </p:childTnLst>
                                </p:cTn>
                              </p:par>
                              <p:par>
                                <p:cTn id="83" presetID="10" presetClass="entr" presetSubtype="0" fill="hold" nodeType="withEffect">
                                  <p:stCondLst>
                                    <p:cond delay="0"/>
                                  </p:stCondLst>
                                  <p:childTnLst>
                                    <p:set>
                                      <p:cBhvr>
                                        <p:cTn id="84" dur="1" fill="hold">
                                          <p:stCondLst>
                                            <p:cond delay="0"/>
                                          </p:stCondLst>
                                        </p:cTn>
                                        <p:tgtEl>
                                          <p:spTgt spid="148"/>
                                        </p:tgtEl>
                                        <p:attrNameLst>
                                          <p:attrName>style.visibility</p:attrName>
                                        </p:attrNameLst>
                                      </p:cBhvr>
                                      <p:to>
                                        <p:strVal val="visible"/>
                                      </p:to>
                                    </p:set>
                                    <p:animEffect transition="in" filter="fade">
                                      <p:cBhvr>
                                        <p:cTn id="85" dur="500"/>
                                        <p:tgtEl>
                                          <p:spTgt spid="148"/>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154"/>
                                        </p:tgtEl>
                                        <p:attrNameLst>
                                          <p:attrName>style.visibility</p:attrName>
                                        </p:attrNameLst>
                                      </p:cBhvr>
                                      <p:to>
                                        <p:strVal val="visible"/>
                                      </p:to>
                                    </p:set>
                                    <p:animEffect transition="in" filter="fade">
                                      <p:cBhvr>
                                        <p:cTn id="88" dur="500"/>
                                        <p:tgtEl>
                                          <p:spTgt spid="154"/>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55"/>
                                        </p:tgtEl>
                                        <p:attrNameLst>
                                          <p:attrName>style.visibility</p:attrName>
                                        </p:attrNameLst>
                                      </p:cBhvr>
                                      <p:to>
                                        <p:strVal val="visible"/>
                                      </p:to>
                                    </p:set>
                                    <p:animEffect transition="in" filter="fade">
                                      <p:cBhvr>
                                        <p:cTn id="91" dur="500"/>
                                        <p:tgtEl>
                                          <p:spTgt spid="155"/>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56"/>
                                        </p:tgtEl>
                                        <p:attrNameLst>
                                          <p:attrName>style.visibility</p:attrName>
                                        </p:attrNameLst>
                                      </p:cBhvr>
                                      <p:to>
                                        <p:strVal val="visible"/>
                                      </p:to>
                                    </p:set>
                                    <p:animEffect transition="in" filter="fade">
                                      <p:cBhvr>
                                        <p:cTn id="94" dur="500"/>
                                        <p:tgtEl>
                                          <p:spTgt spid="15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58"/>
                                        </p:tgtEl>
                                        <p:attrNameLst>
                                          <p:attrName>style.visibility</p:attrName>
                                        </p:attrNameLst>
                                      </p:cBhvr>
                                      <p:to>
                                        <p:strVal val="visible"/>
                                      </p:to>
                                    </p:set>
                                    <p:animEffect transition="in" filter="fade">
                                      <p:cBhvr>
                                        <p:cTn id="97" dur="500"/>
                                        <p:tgtEl>
                                          <p:spTgt spid="15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59"/>
                                        </p:tgtEl>
                                        <p:attrNameLst>
                                          <p:attrName>style.visibility</p:attrName>
                                        </p:attrNameLst>
                                      </p:cBhvr>
                                      <p:to>
                                        <p:strVal val="visible"/>
                                      </p:to>
                                    </p:set>
                                    <p:animEffect transition="in" filter="fade">
                                      <p:cBhvr>
                                        <p:cTn id="100" dur="500"/>
                                        <p:tgtEl>
                                          <p:spTgt spid="15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60"/>
                                        </p:tgtEl>
                                        <p:attrNameLst>
                                          <p:attrName>style.visibility</p:attrName>
                                        </p:attrNameLst>
                                      </p:cBhvr>
                                      <p:to>
                                        <p:strVal val="visible"/>
                                      </p:to>
                                    </p:set>
                                    <p:animEffect transition="in" filter="fade">
                                      <p:cBhvr>
                                        <p:cTn id="103" dur="500"/>
                                        <p:tgtEl>
                                          <p:spTgt spid="16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61"/>
                                        </p:tgtEl>
                                        <p:attrNameLst>
                                          <p:attrName>style.visibility</p:attrName>
                                        </p:attrNameLst>
                                      </p:cBhvr>
                                      <p:to>
                                        <p:strVal val="visible"/>
                                      </p:to>
                                    </p:set>
                                    <p:animEffect transition="in" filter="fade">
                                      <p:cBhvr>
                                        <p:cTn id="106" dur="500"/>
                                        <p:tgtEl>
                                          <p:spTgt spid="161"/>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500"/>
                                        <p:tgtEl>
                                          <p:spTgt spid="6"/>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1"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500"/>
                                        <p:tgtEl>
                                          <p:spTgt spid="5"/>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500"/>
                                        <p:tgtEl>
                                          <p:spTgt spid="5"/>
                                        </p:tgtEl>
                                      </p:cBhvr>
                                    </p:animEffect>
                                  </p:childTnLst>
                                </p:cTn>
                              </p:par>
                              <p:par>
                                <p:cTn id="118" presetID="10" presetClass="entr" presetSubtype="0" fill="hold" nodeType="withEffect">
                                  <p:stCondLst>
                                    <p:cond delay="0"/>
                                  </p:stCondLst>
                                  <p:childTnLst>
                                    <p:set>
                                      <p:cBhvr>
                                        <p:cTn id="119" dur="1" fill="hold">
                                          <p:stCondLst>
                                            <p:cond delay="0"/>
                                          </p:stCondLst>
                                        </p:cTn>
                                        <p:tgtEl>
                                          <p:spTgt spid="186"/>
                                        </p:tgtEl>
                                        <p:attrNameLst>
                                          <p:attrName>style.visibility</p:attrName>
                                        </p:attrNameLst>
                                      </p:cBhvr>
                                      <p:to>
                                        <p:strVal val="visible"/>
                                      </p:to>
                                    </p:set>
                                    <p:animEffect transition="in" filter="fade">
                                      <p:cBhvr>
                                        <p:cTn id="120" dur="2000"/>
                                        <p:tgtEl>
                                          <p:spTgt spid="186"/>
                                        </p:tgtEl>
                                      </p:cBhvr>
                                    </p:animEffect>
                                  </p:childTnLst>
                                </p:cTn>
                              </p:par>
                              <p:par>
                                <p:cTn id="121" presetID="8" presetClass="emph" presetSubtype="0" repeatCount="indefinite" fill="hold" nodeType="withEffect">
                                  <p:stCondLst>
                                    <p:cond delay="0"/>
                                  </p:stCondLst>
                                  <p:childTnLst>
                                    <p:animRot by="-21600000">
                                      <p:cBhvr>
                                        <p:cTn id="122" dur="5000" fill="hold"/>
                                        <p:tgtEl>
                                          <p:spTgt spid="186"/>
                                        </p:tgtEl>
                                        <p:attrNameLst>
                                          <p:attrName>r</p:attrName>
                                        </p:attrNameLst>
                                      </p:cBhvr>
                                    </p:animRot>
                                  </p:childTnLst>
                                </p:cTn>
                              </p:par>
                              <p:par>
                                <p:cTn id="123" presetID="10" presetClass="entr" presetSubtype="0" fill="hold" nodeType="withEffect">
                                  <p:stCondLst>
                                    <p:cond delay="0"/>
                                  </p:stCondLst>
                                  <p:childTnLst>
                                    <p:set>
                                      <p:cBhvr>
                                        <p:cTn id="124" dur="1" fill="hold">
                                          <p:stCondLst>
                                            <p:cond delay="0"/>
                                          </p:stCondLst>
                                        </p:cTn>
                                        <p:tgtEl>
                                          <p:spTgt spid="189"/>
                                        </p:tgtEl>
                                        <p:attrNameLst>
                                          <p:attrName>style.visibility</p:attrName>
                                        </p:attrNameLst>
                                      </p:cBhvr>
                                      <p:to>
                                        <p:strVal val="visible"/>
                                      </p:to>
                                    </p:set>
                                    <p:animEffect transition="in" filter="fade">
                                      <p:cBhvr>
                                        <p:cTn id="125" dur="2000"/>
                                        <p:tgtEl>
                                          <p:spTgt spid="189"/>
                                        </p:tgtEl>
                                      </p:cBhvr>
                                    </p:animEffect>
                                  </p:childTnLst>
                                </p:cTn>
                              </p:par>
                              <p:par>
                                <p:cTn id="126" presetID="8" presetClass="emph" presetSubtype="0" repeatCount="indefinite" fill="hold" nodeType="withEffect">
                                  <p:stCondLst>
                                    <p:cond delay="0"/>
                                  </p:stCondLst>
                                  <p:childTnLst>
                                    <p:animRot by="-21600000">
                                      <p:cBhvr>
                                        <p:cTn id="127" dur="5000" fill="hold"/>
                                        <p:tgtEl>
                                          <p:spTgt spid="189"/>
                                        </p:tgtEl>
                                        <p:attrNameLst>
                                          <p:attrName>r</p:attrName>
                                        </p:attrNameLst>
                                      </p:cBhvr>
                                    </p:animRot>
                                  </p:childTnLst>
                                </p:cTn>
                              </p:par>
                              <p:par>
                                <p:cTn id="128" presetID="10" presetClass="entr" presetSubtype="0" fill="hold" nodeType="withEffect">
                                  <p:stCondLst>
                                    <p:cond delay="0"/>
                                  </p:stCondLst>
                                  <p:childTnLst>
                                    <p:set>
                                      <p:cBhvr>
                                        <p:cTn id="129" dur="1" fill="hold">
                                          <p:stCondLst>
                                            <p:cond delay="0"/>
                                          </p:stCondLst>
                                        </p:cTn>
                                        <p:tgtEl>
                                          <p:spTgt spid="186"/>
                                        </p:tgtEl>
                                        <p:attrNameLst>
                                          <p:attrName>style.visibility</p:attrName>
                                        </p:attrNameLst>
                                      </p:cBhvr>
                                      <p:to>
                                        <p:strVal val="visible"/>
                                      </p:to>
                                    </p:set>
                                    <p:animEffect transition="in" filter="fade">
                                      <p:cBhvr>
                                        <p:cTn id="130" dur="500"/>
                                        <p:tgtEl>
                                          <p:spTgt spid="186"/>
                                        </p:tgtEl>
                                      </p:cBhvr>
                                    </p:animEffect>
                                  </p:childTnLst>
                                </p:cTn>
                              </p:par>
                              <p:par>
                                <p:cTn id="131" presetID="10" presetClass="entr" presetSubtype="0" fill="hold" nodeType="withEffect">
                                  <p:stCondLst>
                                    <p:cond delay="0"/>
                                  </p:stCondLst>
                                  <p:childTnLst>
                                    <p:set>
                                      <p:cBhvr>
                                        <p:cTn id="132" dur="1" fill="hold">
                                          <p:stCondLst>
                                            <p:cond delay="0"/>
                                          </p:stCondLst>
                                        </p:cTn>
                                        <p:tgtEl>
                                          <p:spTgt spid="189"/>
                                        </p:tgtEl>
                                        <p:attrNameLst>
                                          <p:attrName>style.visibility</p:attrName>
                                        </p:attrNameLst>
                                      </p:cBhvr>
                                      <p:to>
                                        <p:strVal val="visible"/>
                                      </p:to>
                                    </p:set>
                                    <p:animEffect transition="in" filter="fade">
                                      <p:cBhvr>
                                        <p:cTn id="133" dur="500"/>
                                        <p:tgtEl>
                                          <p:spTgt spid="189"/>
                                        </p:tgtEl>
                                      </p:cBhvr>
                                    </p:animEffect>
                                  </p:childTnLst>
                                </p:cTn>
                              </p:par>
                              <p:par>
                                <p:cTn id="134" presetID="10" presetClass="entr" presetSubtype="0" fill="hold" grpId="1" nodeType="withEffect">
                                  <p:stCondLst>
                                    <p:cond delay="0"/>
                                  </p:stCondLst>
                                  <p:childTnLst>
                                    <p:set>
                                      <p:cBhvr>
                                        <p:cTn id="135" dur="1" fill="hold">
                                          <p:stCondLst>
                                            <p:cond delay="0"/>
                                          </p:stCondLst>
                                        </p:cTn>
                                        <p:tgtEl>
                                          <p:spTgt spid="192"/>
                                        </p:tgtEl>
                                        <p:attrNameLst>
                                          <p:attrName>style.visibility</p:attrName>
                                        </p:attrNameLst>
                                      </p:cBhvr>
                                      <p:to>
                                        <p:strVal val="visible"/>
                                      </p:to>
                                    </p:set>
                                    <p:animEffect transition="in" filter="fade">
                                      <p:cBhvr>
                                        <p:cTn id="136" dur="500"/>
                                        <p:tgtEl>
                                          <p:spTgt spid="192"/>
                                        </p:tgtEl>
                                      </p:cBhvr>
                                    </p:animEffect>
                                  </p:childTnLst>
                                </p:cTn>
                              </p:par>
                              <p:par>
                                <p:cTn id="137" presetID="10" presetClass="entr" presetSubtype="0" fill="hold" grpId="1" nodeType="withEffect">
                                  <p:stCondLst>
                                    <p:cond delay="0"/>
                                  </p:stCondLst>
                                  <p:childTnLst>
                                    <p:set>
                                      <p:cBhvr>
                                        <p:cTn id="138" dur="1" fill="hold">
                                          <p:stCondLst>
                                            <p:cond delay="0"/>
                                          </p:stCondLst>
                                        </p:cTn>
                                        <p:tgtEl>
                                          <p:spTgt spid="193"/>
                                        </p:tgtEl>
                                        <p:attrNameLst>
                                          <p:attrName>style.visibility</p:attrName>
                                        </p:attrNameLst>
                                      </p:cBhvr>
                                      <p:to>
                                        <p:strVal val="visible"/>
                                      </p:to>
                                    </p:set>
                                    <p:animEffect transition="in" filter="fade">
                                      <p:cBhvr>
                                        <p:cTn id="139" dur="500"/>
                                        <p:tgtEl>
                                          <p:spTgt spid="193"/>
                                        </p:tgtEl>
                                      </p:cBhvr>
                                    </p:animEffect>
                                  </p:childTnLst>
                                </p:cTn>
                              </p:par>
                              <p:par>
                                <p:cTn id="140" presetID="10" presetClass="entr" presetSubtype="0" fill="hold" grpId="1" nodeType="withEffect">
                                  <p:stCondLst>
                                    <p:cond delay="0"/>
                                  </p:stCondLst>
                                  <p:childTnLst>
                                    <p:set>
                                      <p:cBhvr>
                                        <p:cTn id="141" dur="1" fill="hold">
                                          <p:stCondLst>
                                            <p:cond delay="0"/>
                                          </p:stCondLst>
                                        </p:cTn>
                                        <p:tgtEl>
                                          <p:spTgt spid="194"/>
                                        </p:tgtEl>
                                        <p:attrNameLst>
                                          <p:attrName>style.visibility</p:attrName>
                                        </p:attrNameLst>
                                      </p:cBhvr>
                                      <p:to>
                                        <p:strVal val="visible"/>
                                      </p:to>
                                    </p:set>
                                    <p:animEffect transition="in" filter="fade">
                                      <p:cBhvr>
                                        <p:cTn id="142" dur="500"/>
                                        <p:tgtEl>
                                          <p:spTgt spid="194"/>
                                        </p:tgtEl>
                                      </p:cBhvr>
                                    </p:animEffect>
                                  </p:childTnLst>
                                </p:cTn>
                              </p:par>
                              <p:par>
                                <p:cTn id="143" presetID="10" presetClass="entr" presetSubtype="0" fill="hold" grpId="1" nodeType="withEffect">
                                  <p:stCondLst>
                                    <p:cond delay="0"/>
                                  </p:stCondLst>
                                  <p:childTnLst>
                                    <p:set>
                                      <p:cBhvr>
                                        <p:cTn id="144" dur="1" fill="hold">
                                          <p:stCondLst>
                                            <p:cond delay="0"/>
                                          </p:stCondLst>
                                        </p:cTn>
                                        <p:tgtEl>
                                          <p:spTgt spid="195"/>
                                        </p:tgtEl>
                                        <p:attrNameLst>
                                          <p:attrName>style.visibility</p:attrName>
                                        </p:attrNameLst>
                                      </p:cBhvr>
                                      <p:to>
                                        <p:strVal val="visible"/>
                                      </p:to>
                                    </p:set>
                                    <p:animEffect transition="in" filter="fade">
                                      <p:cBhvr>
                                        <p:cTn id="145" dur="500"/>
                                        <p:tgtEl>
                                          <p:spTgt spid="195"/>
                                        </p:tgtEl>
                                      </p:cBhvr>
                                    </p:animEffect>
                                  </p:childTnLst>
                                </p:cTn>
                              </p:par>
                              <p:par>
                                <p:cTn id="146" presetID="10" presetClass="entr" presetSubtype="0" fill="hold" grpId="1" nodeType="withEffect">
                                  <p:stCondLst>
                                    <p:cond delay="0"/>
                                  </p:stCondLst>
                                  <p:childTnLst>
                                    <p:set>
                                      <p:cBhvr>
                                        <p:cTn id="147" dur="1" fill="hold">
                                          <p:stCondLst>
                                            <p:cond delay="0"/>
                                          </p:stCondLst>
                                        </p:cTn>
                                        <p:tgtEl>
                                          <p:spTgt spid="196"/>
                                        </p:tgtEl>
                                        <p:attrNameLst>
                                          <p:attrName>style.visibility</p:attrName>
                                        </p:attrNameLst>
                                      </p:cBhvr>
                                      <p:to>
                                        <p:strVal val="visible"/>
                                      </p:to>
                                    </p:set>
                                    <p:animEffect transition="in" filter="fade">
                                      <p:cBhvr>
                                        <p:cTn id="148" dur="500"/>
                                        <p:tgtEl>
                                          <p:spTgt spid="196"/>
                                        </p:tgtEl>
                                      </p:cBhvr>
                                    </p:animEffect>
                                  </p:childTnLst>
                                </p:cTn>
                              </p:par>
                              <p:par>
                                <p:cTn id="149" presetID="10" presetClass="entr" presetSubtype="0" fill="hold" grpId="1" nodeType="withEffect">
                                  <p:stCondLst>
                                    <p:cond delay="0"/>
                                  </p:stCondLst>
                                  <p:childTnLst>
                                    <p:set>
                                      <p:cBhvr>
                                        <p:cTn id="150" dur="1" fill="hold">
                                          <p:stCondLst>
                                            <p:cond delay="0"/>
                                          </p:stCondLst>
                                        </p:cTn>
                                        <p:tgtEl>
                                          <p:spTgt spid="197"/>
                                        </p:tgtEl>
                                        <p:attrNameLst>
                                          <p:attrName>style.visibility</p:attrName>
                                        </p:attrNameLst>
                                      </p:cBhvr>
                                      <p:to>
                                        <p:strVal val="visible"/>
                                      </p:to>
                                    </p:set>
                                    <p:animEffect transition="in" filter="fade">
                                      <p:cBhvr>
                                        <p:cTn id="151" dur="500"/>
                                        <p:tgtEl>
                                          <p:spTgt spid="197"/>
                                        </p:tgtEl>
                                      </p:cBhvr>
                                    </p:animEffect>
                                  </p:childTnLst>
                                </p:cTn>
                              </p:par>
                              <p:par>
                                <p:cTn id="152" presetID="10" presetClass="entr" presetSubtype="0" fill="hold" grpId="1" nodeType="withEffect">
                                  <p:stCondLst>
                                    <p:cond delay="0"/>
                                  </p:stCondLst>
                                  <p:childTnLst>
                                    <p:set>
                                      <p:cBhvr>
                                        <p:cTn id="153" dur="1" fill="hold">
                                          <p:stCondLst>
                                            <p:cond delay="0"/>
                                          </p:stCondLst>
                                        </p:cTn>
                                        <p:tgtEl>
                                          <p:spTgt spid="198"/>
                                        </p:tgtEl>
                                        <p:attrNameLst>
                                          <p:attrName>style.visibility</p:attrName>
                                        </p:attrNameLst>
                                      </p:cBhvr>
                                      <p:to>
                                        <p:strVal val="visible"/>
                                      </p:to>
                                    </p:set>
                                    <p:animEffect transition="in" filter="fade">
                                      <p:cBhvr>
                                        <p:cTn id="154" dur="500"/>
                                        <p:tgtEl>
                                          <p:spTgt spid="198"/>
                                        </p:tgtEl>
                                      </p:cBhvr>
                                    </p:animEffect>
                                  </p:childTnLst>
                                </p:cTn>
                              </p:par>
                              <p:par>
                                <p:cTn id="155" presetID="10" presetClass="entr" presetSubtype="0" fill="hold" grpId="1" nodeType="withEffect">
                                  <p:stCondLst>
                                    <p:cond delay="0"/>
                                  </p:stCondLst>
                                  <p:childTnLst>
                                    <p:set>
                                      <p:cBhvr>
                                        <p:cTn id="156" dur="1" fill="hold">
                                          <p:stCondLst>
                                            <p:cond delay="0"/>
                                          </p:stCondLst>
                                        </p:cTn>
                                        <p:tgtEl>
                                          <p:spTgt spid="202"/>
                                        </p:tgtEl>
                                        <p:attrNameLst>
                                          <p:attrName>style.visibility</p:attrName>
                                        </p:attrNameLst>
                                      </p:cBhvr>
                                      <p:to>
                                        <p:strVal val="visible"/>
                                      </p:to>
                                    </p:set>
                                    <p:animEffect transition="in" filter="fade">
                                      <p:cBhvr>
                                        <p:cTn id="157" dur="500"/>
                                        <p:tgtEl>
                                          <p:spTgt spid="202"/>
                                        </p:tgtEl>
                                      </p:cBhvr>
                                    </p:animEffect>
                                  </p:childTnLst>
                                </p:cTn>
                              </p:par>
                              <p:par>
                                <p:cTn id="158" presetID="10" presetClass="entr" presetSubtype="0" fill="hold" grpId="1" nodeType="withEffect">
                                  <p:stCondLst>
                                    <p:cond delay="0"/>
                                  </p:stCondLst>
                                  <p:childTnLst>
                                    <p:set>
                                      <p:cBhvr>
                                        <p:cTn id="159" dur="1" fill="hold">
                                          <p:stCondLst>
                                            <p:cond delay="0"/>
                                          </p:stCondLst>
                                        </p:cTn>
                                        <p:tgtEl>
                                          <p:spTgt spid="203"/>
                                        </p:tgtEl>
                                        <p:attrNameLst>
                                          <p:attrName>style.visibility</p:attrName>
                                        </p:attrNameLst>
                                      </p:cBhvr>
                                      <p:to>
                                        <p:strVal val="visible"/>
                                      </p:to>
                                    </p:set>
                                    <p:animEffect transition="in" filter="fade">
                                      <p:cBhvr>
                                        <p:cTn id="160" dur="500"/>
                                        <p:tgtEl>
                                          <p:spTgt spid="203"/>
                                        </p:tgtEl>
                                      </p:cBhvr>
                                    </p:animEffect>
                                  </p:childTnLst>
                                </p:cTn>
                              </p:par>
                              <p:par>
                                <p:cTn id="161" presetID="10" presetClass="entr" presetSubtype="0" fill="hold" grpId="1" nodeType="withEffect">
                                  <p:stCondLst>
                                    <p:cond delay="0"/>
                                  </p:stCondLst>
                                  <p:childTnLst>
                                    <p:set>
                                      <p:cBhvr>
                                        <p:cTn id="162" dur="1" fill="hold">
                                          <p:stCondLst>
                                            <p:cond delay="0"/>
                                          </p:stCondLst>
                                        </p:cTn>
                                        <p:tgtEl>
                                          <p:spTgt spid="204"/>
                                        </p:tgtEl>
                                        <p:attrNameLst>
                                          <p:attrName>style.visibility</p:attrName>
                                        </p:attrNameLst>
                                      </p:cBhvr>
                                      <p:to>
                                        <p:strVal val="visible"/>
                                      </p:to>
                                    </p:set>
                                    <p:animEffect transition="in" filter="fade">
                                      <p:cBhvr>
                                        <p:cTn id="163" dur="500"/>
                                        <p:tgtEl>
                                          <p:spTgt spid="204"/>
                                        </p:tgtEl>
                                      </p:cBhvr>
                                    </p:animEffect>
                                  </p:childTnLst>
                                </p:cTn>
                              </p:par>
                              <p:par>
                                <p:cTn id="164" presetID="10" presetClass="entr" presetSubtype="0" fill="hold" grpId="1" nodeType="withEffect">
                                  <p:stCondLst>
                                    <p:cond delay="0"/>
                                  </p:stCondLst>
                                  <p:childTnLst>
                                    <p:set>
                                      <p:cBhvr>
                                        <p:cTn id="165" dur="1" fill="hold">
                                          <p:stCondLst>
                                            <p:cond delay="0"/>
                                          </p:stCondLst>
                                        </p:cTn>
                                        <p:tgtEl>
                                          <p:spTgt spid="205"/>
                                        </p:tgtEl>
                                        <p:attrNameLst>
                                          <p:attrName>style.visibility</p:attrName>
                                        </p:attrNameLst>
                                      </p:cBhvr>
                                      <p:to>
                                        <p:strVal val="visible"/>
                                      </p:to>
                                    </p:set>
                                    <p:animEffect transition="in" filter="fade">
                                      <p:cBhvr>
                                        <p:cTn id="166" dur="500"/>
                                        <p:tgtEl>
                                          <p:spTgt spid="205"/>
                                        </p:tgtEl>
                                      </p:cBhvr>
                                    </p:animEffect>
                                  </p:childTnLst>
                                </p:cTn>
                              </p:par>
                              <p:par>
                                <p:cTn id="167" presetID="10" presetClass="entr" presetSubtype="0" fill="hold" grpId="1" nodeType="withEffect">
                                  <p:stCondLst>
                                    <p:cond delay="0"/>
                                  </p:stCondLst>
                                  <p:childTnLst>
                                    <p:set>
                                      <p:cBhvr>
                                        <p:cTn id="168" dur="1" fill="hold">
                                          <p:stCondLst>
                                            <p:cond delay="0"/>
                                          </p:stCondLst>
                                        </p:cTn>
                                        <p:tgtEl>
                                          <p:spTgt spid="206"/>
                                        </p:tgtEl>
                                        <p:attrNameLst>
                                          <p:attrName>style.visibility</p:attrName>
                                        </p:attrNameLst>
                                      </p:cBhvr>
                                      <p:to>
                                        <p:strVal val="visible"/>
                                      </p:to>
                                    </p:set>
                                    <p:animEffect transition="in" filter="fade">
                                      <p:cBhvr>
                                        <p:cTn id="169" dur="500"/>
                                        <p:tgtEl>
                                          <p:spTgt spid="206"/>
                                        </p:tgtEl>
                                      </p:cBhvr>
                                    </p:animEffect>
                                  </p:childTnLst>
                                </p:cTn>
                              </p:par>
                              <p:par>
                                <p:cTn id="170" presetID="42" presetClass="path" presetSubtype="0" repeatCount="indefinite" fill="hold" grpId="0" nodeType="withEffect">
                                  <p:stCondLst>
                                    <p:cond delay="0"/>
                                  </p:stCondLst>
                                  <p:childTnLst>
                                    <p:animMotion origin="layout" path="M 3.95833E-6 -7.40741E-7 L 0.09882 -7.40741E-7 " pathEditMode="relative" rAng="0" ptsTypes="AA">
                                      <p:cBhvr>
                                        <p:cTn id="171" dur="2000" fill="hold"/>
                                        <p:tgtEl>
                                          <p:spTgt spid="192"/>
                                        </p:tgtEl>
                                        <p:attrNameLst>
                                          <p:attrName>ppt_x</p:attrName>
                                          <p:attrName>ppt_y</p:attrName>
                                        </p:attrNameLst>
                                      </p:cBhvr>
                                      <p:rCtr x="4935" y="0"/>
                                    </p:animMotion>
                                  </p:childTnLst>
                                </p:cTn>
                              </p:par>
                              <p:par>
                                <p:cTn id="172" presetID="42" presetClass="path" presetSubtype="0" repeatCount="indefinite" fill="hold" grpId="0" nodeType="withEffect">
                                  <p:stCondLst>
                                    <p:cond delay="0"/>
                                  </p:stCondLst>
                                  <p:childTnLst>
                                    <p:animMotion origin="layout" path="M -1.25E-6 -7.40741E-7 L 0.09883 -7.40741E-7 " pathEditMode="relative" rAng="0" ptsTypes="AA">
                                      <p:cBhvr>
                                        <p:cTn id="173" dur="2000" fill="hold"/>
                                        <p:tgtEl>
                                          <p:spTgt spid="193"/>
                                        </p:tgtEl>
                                        <p:attrNameLst>
                                          <p:attrName>ppt_x</p:attrName>
                                          <p:attrName>ppt_y</p:attrName>
                                        </p:attrNameLst>
                                      </p:cBhvr>
                                      <p:rCtr x="4935" y="0"/>
                                    </p:animMotion>
                                  </p:childTnLst>
                                </p:cTn>
                              </p:par>
                              <p:par>
                                <p:cTn id="174" presetID="42" presetClass="path" presetSubtype="0" repeatCount="indefinite" fill="hold" grpId="0" nodeType="withEffect">
                                  <p:stCondLst>
                                    <p:cond delay="0"/>
                                  </p:stCondLst>
                                  <p:childTnLst>
                                    <p:animMotion origin="layout" path="M 3.75E-6 -7.40741E-7 L 0.09882 -7.40741E-7 " pathEditMode="relative" rAng="0" ptsTypes="AA">
                                      <p:cBhvr>
                                        <p:cTn id="175" dur="2000" fill="hold"/>
                                        <p:tgtEl>
                                          <p:spTgt spid="194"/>
                                        </p:tgtEl>
                                        <p:attrNameLst>
                                          <p:attrName>ppt_x</p:attrName>
                                          <p:attrName>ppt_y</p:attrName>
                                        </p:attrNameLst>
                                      </p:cBhvr>
                                      <p:rCtr x="4935" y="0"/>
                                    </p:animMotion>
                                  </p:childTnLst>
                                </p:cTn>
                              </p:par>
                              <p:par>
                                <p:cTn id="176" presetID="42" presetClass="path" presetSubtype="0" repeatCount="indefinite" fill="hold" grpId="0" nodeType="withEffect">
                                  <p:stCondLst>
                                    <p:cond delay="0"/>
                                  </p:stCondLst>
                                  <p:childTnLst>
                                    <p:animMotion origin="layout" path="M -1.45833E-6 -7.40741E-7 L 0.09883 -7.40741E-7 " pathEditMode="relative" rAng="0" ptsTypes="AA">
                                      <p:cBhvr>
                                        <p:cTn id="177" dur="2000" fill="hold"/>
                                        <p:tgtEl>
                                          <p:spTgt spid="195"/>
                                        </p:tgtEl>
                                        <p:attrNameLst>
                                          <p:attrName>ppt_x</p:attrName>
                                          <p:attrName>ppt_y</p:attrName>
                                        </p:attrNameLst>
                                      </p:cBhvr>
                                      <p:rCtr x="4935" y="0"/>
                                    </p:animMotion>
                                  </p:childTnLst>
                                </p:cTn>
                              </p:par>
                              <p:par>
                                <p:cTn id="178" presetID="42" presetClass="path" presetSubtype="0" repeatCount="indefinite" fill="hold" grpId="0" nodeType="withEffect">
                                  <p:stCondLst>
                                    <p:cond delay="0"/>
                                  </p:stCondLst>
                                  <p:childTnLst>
                                    <p:animMotion origin="layout" path="M 3.54167E-6 -7.40741E-7 L 0.09882 -7.40741E-7 " pathEditMode="relative" rAng="0" ptsTypes="AA">
                                      <p:cBhvr>
                                        <p:cTn id="179" dur="2000" fill="hold"/>
                                        <p:tgtEl>
                                          <p:spTgt spid="196"/>
                                        </p:tgtEl>
                                        <p:attrNameLst>
                                          <p:attrName>ppt_x</p:attrName>
                                          <p:attrName>ppt_y</p:attrName>
                                        </p:attrNameLst>
                                      </p:cBhvr>
                                      <p:rCtr x="4935" y="0"/>
                                    </p:animMotion>
                                  </p:childTnLst>
                                </p:cTn>
                              </p:par>
                              <p:par>
                                <p:cTn id="180" presetID="42" presetClass="path" presetSubtype="0" repeatCount="indefinite" fill="hold" grpId="0" nodeType="withEffect">
                                  <p:stCondLst>
                                    <p:cond delay="0"/>
                                  </p:stCondLst>
                                  <p:childTnLst>
                                    <p:animMotion origin="layout" path="M -1.66667E-6 -7.40741E-7 L 0.09883 -7.40741E-7 " pathEditMode="relative" rAng="0" ptsTypes="AA">
                                      <p:cBhvr>
                                        <p:cTn id="181" dur="2000" fill="hold"/>
                                        <p:tgtEl>
                                          <p:spTgt spid="197"/>
                                        </p:tgtEl>
                                        <p:attrNameLst>
                                          <p:attrName>ppt_x</p:attrName>
                                          <p:attrName>ppt_y</p:attrName>
                                        </p:attrNameLst>
                                      </p:cBhvr>
                                      <p:rCtr x="4935" y="0"/>
                                    </p:animMotion>
                                  </p:childTnLst>
                                </p:cTn>
                              </p:par>
                              <p:par>
                                <p:cTn id="182" presetID="42" presetClass="path" presetSubtype="0" repeatCount="indefinite" fill="hold" grpId="0" nodeType="withEffect">
                                  <p:stCondLst>
                                    <p:cond delay="0"/>
                                  </p:stCondLst>
                                  <p:childTnLst>
                                    <p:animMotion origin="layout" path="M 3.33333E-6 -7.40741E-7 L 0.09882 -7.40741E-7 " pathEditMode="relative" rAng="0" ptsTypes="AA">
                                      <p:cBhvr>
                                        <p:cTn id="183" dur="2000" fill="hold"/>
                                        <p:tgtEl>
                                          <p:spTgt spid="198"/>
                                        </p:tgtEl>
                                        <p:attrNameLst>
                                          <p:attrName>ppt_x</p:attrName>
                                          <p:attrName>ppt_y</p:attrName>
                                        </p:attrNameLst>
                                      </p:cBhvr>
                                      <p:rCtr x="4935" y="0"/>
                                    </p:animMotion>
                                  </p:childTnLst>
                                </p:cTn>
                              </p:par>
                              <p:par>
                                <p:cTn id="184" presetID="42" presetClass="path" presetSubtype="0" repeatCount="indefinite" fill="hold" grpId="0" nodeType="withEffect">
                                  <p:stCondLst>
                                    <p:cond delay="0"/>
                                  </p:stCondLst>
                                  <p:childTnLst>
                                    <p:animMotion origin="layout" path="M 2.08333E-7 3.7037E-7 L 0.09883 3.7037E-7 " pathEditMode="relative" rAng="0" ptsTypes="AA">
                                      <p:cBhvr>
                                        <p:cTn id="185" dur="2000" fill="hold"/>
                                        <p:tgtEl>
                                          <p:spTgt spid="202"/>
                                        </p:tgtEl>
                                        <p:attrNameLst>
                                          <p:attrName>ppt_x</p:attrName>
                                          <p:attrName>ppt_y</p:attrName>
                                        </p:attrNameLst>
                                      </p:cBhvr>
                                      <p:rCtr x="4935" y="0"/>
                                    </p:animMotion>
                                  </p:childTnLst>
                                </p:cTn>
                              </p:par>
                              <p:par>
                                <p:cTn id="186" presetID="42" presetClass="path" presetSubtype="0" repeatCount="indefinite" fill="hold" grpId="0" nodeType="withEffect">
                                  <p:stCondLst>
                                    <p:cond delay="0"/>
                                  </p:stCondLst>
                                  <p:childTnLst>
                                    <p:animMotion origin="layout" path="M 2.08333E-6 3.7037E-7 L 0.09883 3.7037E-7 " pathEditMode="relative" rAng="0" ptsTypes="AA">
                                      <p:cBhvr>
                                        <p:cTn id="187" dur="2000" fill="hold"/>
                                        <p:tgtEl>
                                          <p:spTgt spid="203"/>
                                        </p:tgtEl>
                                        <p:attrNameLst>
                                          <p:attrName>ppt_x</p:attrName>
                                          <p:attrName>ppt_y</p:attrName>
                                        </p:attrNameLst>
                                      </p:cBhvr>
                                      <p:rCtr x="4935" y="0"/>
                                    </p:animMotion>
                                  </p:childTnLst>
                                </p:cTn>
                              </p:par>
                              <p:par>
                                <p:cTn id="188" presetID="42" presetClass="path" presetSubtype="0" repeatCount="indefinite" fill="hold" grpId="0" nodeType="withEffect">
                                  <p:stCondLst>
                                    <p:cond delay="0"/>
                                  </p:stCondLst>
                                  <p:childTnLst>
                                    <p:animMotion origin="layout" path="M -3.125E-6 3.7037E-7 L 0.09883 3.7037E-7 " pathEditMode="relative" rAng="0" ptsTypes="AA">
                                      <p:cBhvr>
                                        <p:cTn id="189" dur="2000" fill="hold"/>
                                        <p:tgtEl>
                                          <p:spTgt spid="204"/>
                                        </p:tgtEl>
                                        <p:attrNameLst>
                                          <p:attrName>ppt_x</p:attrName>
                                          <p:attrName>ppt_y</p:attrName>
                                        </p:attrNameLst>
                                      </p:cBhvr>
                                      <p:rCtr x="4935" y="0"/>
                                    </p:animMotion>
                                  </p:childTnLst>
                                </p:cTn>
                              </p:par>
                              <p:par>
                                <p:cTn id="190" presetID="42" presetClass="path" presetSubtype="0" repeatCount="indefinite" fill="hold" grpId="0" nodeType="withEffect">
                                  <p:stCondLst>
                                    <p:cond delay="0"/>
                                  </p:stCondLst>
                                  <p:childTnLst>
                                    <p:animMotion origin="layout" path="M 4.58333E-6 3.7037E-7 L 0.09882 3.7037E-7 " pathEditMode="relative" rAng="0" ptsTypes="AA">
                                      <p:cBhvr>
                                        <p:cTn id="191" dur="2000" fill="hold"/>
                                        <p:tgtEl>
                                          <p:spTgt spid="205"/>
                                        </p:tgtEl>
                                        <p:attrNameLst>
                                          <p:attrName>ppt_x</p:attrName>
                                          <p:attrName>ppt_y</p:attrName>
                                        </p:attrNameLst>
                                      </p:cBhvr>
                                      <p:rCtr x="4935" y="0"/>
                                    </p:animMotion>
                                  </p:childTnLst>
                                </p:cTn>
                              </p:par>
                              <p:par>
                                <p:cTn id="192" presetID="42" presetClass="path" presetSubtype="0" repeatCount="indefinite" fill="hold" grpId="0" nodeType="withEffect">
                                  <p:stCondLst>
                                    <p:cond delay="0"/>
                                  </p:stCondLst>
                                  <p:childTnLst>
                                    <p:animMotion origin="layout" path="M -6.25E-7 3.7037E-7 L 0.09883 3.7037E-7 " pathEditMode="relative" rAng="0" ptsTypes="AA">
                                      <p:cBhvr>
                                        <p:cTn id="193" dur="2000" fill="hold"/>
                                        <p:tgtEl>
                                          <p:spTgt spid="206"/>
                                        </p:tgtEl>
                                        <p:attrNameLst>
                                          <p:attrName>ppt_x</p:attrName>
                                          <p:attrName>ppt_y</p:attrName>
                                        </p:attrNameLst>
                                      </p:cBhvr>
                                      <p:rCtr x="4935" y="0"/>
                                    </p:animMotion>
                                  </p:childTnLst>
                                </p:cTn>
                              </p:par>
                              <p:par>
                                <p:cTn id="194" presetID="10" presetClass="entr" presetSubtype="0" fill="hold" nodeType="withEffect">
                                  <p:stCondLst>
                                    <p:cond delay="0"/>
                                  </p:stCondLst>
                                  <p:childTnLst>
                                    <p:set>
                                      <p:cBhvr>
                                        <p:cTn id="195" dur="1" fill="hold">
                                          <p:stCondLst>
                                            <p:cond delay="0"/>
                                          </p:stCondLst>
                                        </p:cTn>
                                        <p:tgtEl>
                                          <p:spTgt spid="163"/>
                                        </p:tgtEl>
                                        <p:attrNameLst>
                                          <p:attrName>style.visibility</p:attrName>
                                        </p:attrNameLst>
                                      </p:cBhvr>
                                      <p:to>
                                        <p:strVal val="visible"/>
                                      </p:to>
                                    </p:set>
                                    <p:animEffect transition="in" filter="fade">
                                      <p:cBhvr>
                                        <p:cTn id="196" dur="500"/>
                                        <p:tgtEl>
                                          <p:spTgt spid="163"/>
                                        </p:tgtEl>
                                      </p:cBhvr>
                                    </p:animEffect>
                                  </p:childTnLst>
                                </p:cTn>
                              </p:par>
                              <p:par>
                                <p:cTn id="197" presetID="10" presetClass="entr" presetSubtype="0" fill="hold" nodeType="withEffect">
                                  <p:stCondLst>
                                    <p:cond delay="0"/>
                                  </p:stCondLst>
                                  <p:childTnLst>
                                    <p:set>
                                      <p:cBhvr>
                                        <p:cTn id="198" dur="1" fill="hold">
                                          <p:stCondLst>
                                            <p:cond delay="0"/>
                                          </p:stCondLst>
                                        </p:cTn>
                                        <p:tgtEl>
                                          <p:spTgt spid="166"/>
                                        </p:tgtEl>
                                        <p:attrNameLst>
                                          <p:attrName>style.visibility</p:attrName>
                                        </p:attrNameLst>
                                      </p:cBhvr>
                                      <p:to>
                                        <p:strVal val="visible"/>
                                      </p:to>
                                    </p:set>
                                    <p:animEffect transition="in" filter="fade">
                                      <p:cBhvr>
                                        <p:cTn id="199" dur="500"/>
                                        <p:tgtEl>
                                          <p:spTgt spid="166"/>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169"/>
                                        </p:tgtEl>
                                        <p:attrNameLst>
                                          <p:attrName>style.visibility</p:attrName>
                                        </p:attrNameLst>
                                      </p:cBhvr>
                                      <p:to>
                                        <p:strVal val="visible"/>
                                      </p:to>
                                    </p:set>
                                    <p:animEffect transition="in" filter="fade">
                                      <p:cBhvr>
                                        <p:cTn id="202" dur="500"/>
                                        <p:tgtEl>
                                          <p:spTgt spid="169"/>
                                        </p:tgtEl>
                                      </p:cBhvr>
                                    </p:animEffect>
                                  </p:childTnLst>
                                </p:cTn>
                              </p:par>
                              <p:par>
                                <p:cTn id="203" presetID="10" presetClass="entr" presetSubtype="0" fill="hold" nodeType="withEffect">
                                  <p:stCondLst>
                                    <p:cond delay="0"/>
                                  </p:stCondLst>
                                  <p:childTnLst>
                                    <p:set>
                                      <p:cBhvr>
                                        <p:cTn id="204" dur="1" fill="hold">
                                          <p:stCondLst>
                                            <p:cond delay="0"/>
                                          </p:stCondLst>
                                        </p:cTn>
                                        <p:tgtEl>
                                          <p:spTgt spid="170"/>
                                        </p:tgtEl>
                                        <p:attrNameLst>
                                          <p:attrName>style.visibility</p:attrName>
                                        </p:attrNameLst>
                                      </p:cBhvr>
                                      <p:to>
                                        <p:strVal val="visible"/>
                                      </p:to>
                                    </p:set>
                                    <p:animEffect transition="in" filter="fade">
                                      <p:cBhvr>
                                        <p:cTn id="205" dur="500"/>
                                        <p:tgtEl>
                                          <p:spTgt spid="170"/>
                                        </p:tgtEl>
                                      </p:cBhvr>
                                    </p:animEffect>
                                  </p:childTnLst>
                                </p:cTn>
                              </p:par>
                              <p:par>
                                <p:cTn id="206" presetID="10" presetClass="entr" presetSubtype="0" fill="hold" nodeType="withEffect">
                                  <p:stCondLst>
                                    <p:cond delay="0"/>
                                  </p:stCondLst>
                                  <p:childTnLst>
                                    <p:set>
                                      <p:cBhvr>
                                        <p:cTn id="207" dur="1" fill="hold">
                                          <p:stCondLst>
                                            <p:cond delay="0"/>
                                          </p:stCondLst>
                                        </p:cTn>
                                        <p:tgtEl>
                                          <p:spTgt spid="171"/>
                                        </p:tgtEl>
                                        <p:attrNameLst>
                                          <p:attrName>style.visibility</p:attrName>
                                        </p:attrNameLst>
                                      </p:cBhvr>
                                      <p:to>
                                        <p:strVal val="visible"/>
                                      </p:to>
                                    </p:set>
                                    <p:animEffect transition="in" filter="fade">
                                      <p:cBhvr>
                                        <p:cTn id="208" dur="500"/>
                                        <p:tgtEl>
                                          <p:spTgt spid="171"/>
                                        </p:tgtEl>
                                      </p:cBhvr>
                                    </p:animEffect>
                                  </p:childTnLst>
                                </p:cTn>
                              </p:par>
                              <p:par>
                                <p:cTn id="209" presetID="10" presetClass="entr" presetSubtype="0" fill="hold" nodeType="withEffect">
                                  <p:stCondLst>
                                    <p:cond delay="0"/>
                                  </p:stCondLst>
                                  <p:childTnLst>
                                    <p:set>
                                      <p:cBhvr>
                                        <p:cTn id="210" dur="1" fill="hold">
                                          <p:stCondLst>
                                            <p:cond delay="0"/>
                                          </p:stCondLst>
                                        </p:cTn>
                                        <p:tgtEl>
                                          <p:spTgt spid="172"/>
                                        </p:tgtEl>
                                        <p:attrNameLst>
                                          <p:attrName>style.visibility</p:attrName>
                                        </p:attrNameLst>
                                      </p:cBhvr>
                                      <p:to>
                                        <p:strVal val="visible"/>
                                      </p:to>
                                    </p:set>
                                    <p:animEffect transition="in" filter="fade">
                                      <p:cBhvr>
                                        <p:cTn id="211" dur="500"/>
                                        <p:tgtEl>
                                          <p:spTgt spid="172"/>
                                        </p:tgtEl>
                                      </p:cBhvr>
                                    </p:animEffect>
                                  </p:childTnLst>
                                </p:cTn>
                              </p:par>
                              <p:par>
                                <p:cTn id="212" presetID="10" presetClass="entr" presetSubtype="0" fill="hold" nodeType="withEffect">
                                  <p:stCondLst>
                                    <p:cond delay="0"/>
                                  </p:stCondLst>
                                  <p:childTnLst>
                                    <p:set>
                                      <p:cBhvr>
                                        <p:cTn id="213" dur="1" fill="hold">
                                          <p:stCondLst>
                                            <p:cond delay="0"/>
                                          </p:stCondLst>
                                        </p:cTn>
                                        <p:tgtEl>
                                          <p:spTgt spid="173"/>
                                        </p:tgtEl>
                                        <p:attrNameLst>
                                          <p:attrName>style.visibility</p:attrName>
                                        </p:attrNameLst>
                                      </p:cBhvr>
                                      <p:to>
                                        <p:strVal val="visible"/>
                                      </p:to>
                                    </p:set>
                                    <p:animEffect transition="in" filter="fade">
                                      <p:cBhvr>
                                        <p:cTn id="214" dur="500"/>
                                        <p:tgtEl>
                                          <p:spTgt spid="173"/>
                                        </p:tgtEl>
                                      </p:cBhvr>
                                    </p:animEffect>
                                  </p:childTnLst>
                                </p:cTn>
                              </p:par>
                              <p:par>
                                <p:cTn id="215" presetID="10" presetClass="entr" presetSubtype="0" fill="hold" nodeType="withEffect">
                                  <p:stCondLst>
                                    <p:cond delay="0"/>
                                  </p:stCondLst>
                                  <p:childTnLst>
                                    <p:set>
                                      <p:cBhvr>
                                        <p:cTn id="216" dur="1" fill="hold">
                                          <p:stCondLst>
                                            <p:cond delay="0"/>
                                          </p:stCondLst>
                                        </p:cTn>
                                        <p:tgtEl>
                                          <p:spTgt spid="174"/>
                                        </p:tgtEl>
                                        <p:attrNameLst>
                                          <p:attrName>style.visibility</p:attrName>
                                        </p:attrNameLst>
                                      </p:cBhvr>
                                      <p:to>
                                        <p:strVal val="visible"/>
                                      </p:to>
                                    </p:set>
                                    <p:animEffect transition="in" filter="fade">
                                      <p:cBhvr>
                                        <p:cTn id="217" dur="500"/>
                                        <p:tgtEl>
                                          <p:spTgt spid="174"/>
                                        </p:tgtEl>
                                      </p:cBhvr>
                                    </p:animEffect>
                                  </p:childTnLst>
                                </p:cTn>
                              </p:par>
                              <p:par>
                                <p:cTn id="218" presetID="10" presetClass="entr" presetSubtype="0" fill="hold" nodeType="withEffect">
                                  <p:stCondLst>
                                    <p:cond delay="0"/>
                                  </p:stCondLst>
                                  <p:childTnLst>
                                    <p:set>
                                      <p:cBhvr>
                                        <p:cTn id="219" dur="1" fill="hold">
                                          <p:stCondLst>
                                            <p:cond delay="0"/>
                                          </p:stCondLst>
                                        </p:cTn>
                                        <p:tgtEl>
                                          <p:spTgt spid="175"/>
                                        </p:tgtEl>
                                        <p:attrNameLst>
                                          <p:attrName>style.visibility</p:attrName>
                                        </p:attrNameLst>
                                      </p:cBhvr>
                                      <p:to>
                                        <p:strVal val="visible"/>
                                      </p:to>
                                    </p:set>
                                    <p:animEffect transition="in" filter="fade">
                                      <p:cBhvr>
                                        <p:cTn id="220" dur="500"/>
                                        <p:tgtEl>
                                          <p:spTgt spid="175"/>
                                        </p:tgtEl>
                                      </p:cBhvr>
                                    </p:animEffect>
                                  </p:childTnLst>
                                </p:cTn>
                              </p:par>
                              <p:par>
                                <p:cTn id="221" presetID="10" presetClass="entr" presetSubtype="0" fill="hold" nodeType="withEffect">
                                  <p:stCondLst>
                                    <p:cond delay="0"/>
                                  </p:stCondLst>
                                  <p:childTnLst>
                                    <p:set>
                                      <p:cBhvr>
                                        <p:cTn id="222" dur="1" fill="hold">
                                          <p:stCondLst>
                                            <p:cond delay="0"/>
                                          </p:stCondLst>
                                        </p:cTn>
                                        <p:tgtEl>
                                          <p:spTgt spid="176"/>
                                        </p:tgtEl>
                                        <p:attrNameLst>
                                          <p:attrName>style.visibility</p:attrName>
                                        </p:attrNameLst>
                                      </p:cBhvr>
                                      <p:to>
                                        <p:strVal val="visible"/>
                                      </p:to>
                                    </p:set>
                                    <p:animEffect transition="in" filter="fade">
                                      <p:cBhvr>
                                        <p:cTn id="223" dur="500"/>
                                        <p:tgtEl>
                                          <p:spTgt spid="176"/>
                                        </p:tgtEl>
                                      </p:cBhvr>
                                    </p:animEffect>
                                  </p:childTnLst>
                                </p:cTn>
                              </p:par>
                              <p:par>
                                <p:cTn id="224" presetID="10" presetClass="entr" presetSubtype="0" fill="hold" nodeType="withEffect">
                                  <p:stCondLst>
                                    <p:cond delay="0"/>
                                  </p:stCondLst>
                                  <p:childTnLst>
                                    <p:set>
                                      <p:cBhvr>
                                        <p:cTn id="225" dur="1" fill="hold">
                                          <p:stCondLst>
                                            <p:cond delay="0"/>
                                          </p:stCondLst>
                                        </p:cTn>
                                        <p:tgtEl>
                                          <p:spTgt spid="177"/>
                                        </p:tgtEl>
                                        <p:attrNameLst>
                                          <p:attrName>style.visibility</p:attrName>
                                        </p:attrNameLst>
                                      </p:cBhvr>
                                      <p:to>
                                        <p:strVal val="visible"/>
                                      </p:to>
                                    </p:set>
                                    <p:animEffect transition="in" filter="fade">
                                      <p:cBhvr>
                                        <p:cTn id="226" dur="500"/>
                                        <p:tgtEl>
                                          <p:spTgt spid="177"/>
                                        </p:tgtEl>
                                      </p:cBhvr>
                                    </p:animEffect>
                                  </p:childTnLst>
                                </p:cTn>
                              </p:par>
                              <p:par>
                                <p:cTn id="227" presetID="10" presetClass="entr" presetSubtype="0" fill="hold" nodeType="withEffect">
                                  <p:stCondLst>
                                    <p:cond delay="0"/>
                                  </p:stCondLst>
                                  <p:childTnLst>
                                    <p:set>
                                      <p:cBhvr>
                                        <p:cTn id="228" dur="1" fill="hold">
                                          <p:stCondLst>
                                            <p:cond delay="0"/>
                                          </p:stCondLst>
                                        </p:cTn>
                                        <p:tgtEl>
                                          <p:spTgt spid="178"/>
                                        </p:tgtEl>
                                        <p:attrNameLst>
                                          <p:attrName>style.visibility</p:attrName>
                                        </p:attrNameLst>
                                      </p:cBhvr>
                                      <p:to>
                                        <p:strVal val="visible"/>
                                      </p:to>
                                    </p:set>
                                    <p:animEffect transition="in" filter="fade">
                                      <p:cBhvr>
                                        <p:cTn id="229" dur="500"/>
                                        <p:tgtEl>
                                          <p:spTgt spid="178"/>
                                        </p:tgtEl>
                                      </p:cBhvr>
                                    </p:animEffect>
                                  </p:childTnLst>
                                </p:cTn>
                              </p:par>
                              <p:par>
                                <p:cTn id="230" presetID="10" presetClass="entr" presetSubtype="0" fill="hold" nodeType="withEffect">
                                  <p:stCondLst>
                                    <p:cond delay="0"/>
                                  </p:stCondLst>
                                  <p:childTnLst>
                                    <p:set>
                                      <p:cBhvr>
                                        <p:cTn id="231" dur="1" fill="hold">
                                          <p:stCondLst>
                                            <p:cond delay="0"/>
                                          </p:stCondLst>
                                        </p:cTn>
                                        <p:tgtEl>
                                          <p:spTgt spid="179"/>
                                        </p:tgtEl>
                                        <p:attrNameLst>
                                          <p:attrName>style.visibility</p:attrName>
                                        </p:attrNameLst>
                                      </p:cBhvr>
                                      <p:to>
                                        <p:strVal val="visible"/>
                                      </p:to>
                                    </p:set>
                                    <p:animEffect transition="in" filter="fade">
                                      <p:cBhvr>
                                        <p:cTn id="232" dur="500"/>
                                        <p:tgtEl>
                                          <p:spTgt spid="179"/>
                                        </p:tgtEl>
                                      </p:cBhvr>
                                    </p:animEffect>
                                  </p:childTnLst>
                                </p:cTn>
                              </p:par>
                              <p:par>
                                <p:cTn id="233" presetID="10" presetClass="entr" presetSubtype="0" fill="hold" nodeType="withEffect">
                                  <p:stCondLst>
                                    <p:cond delay="0"/>
                                  </p:stCondLst>
                                  <p:childTnLst>
                                    <p:set>
                                      <p:cBhvr>
                                        <p:cTn id="234" dur="1" fill="hold">
                                          <p:stCondLst>
                                            <p:cond delay="0"/>
                                          </p:stCondLst>
                                        </p:cTn>
                                        <p:tgtEl>
                                          <p:spTgt spid="180"/>
                                        </p:tgtEl>
                                        <p:attrNameLst>
                                          <p:attrName>style.visibility</p:attrName>
                                        </p:attrNameLst>
                                      </p:cBhvr>
                                      <p:to>
                                        <p:strVal val="visible"/>
                                      </p:to>
                                    </p:set>
                                    <p:animEffect transition="in" filter="fade">
                                      <p:cBhvr>
                                        <p:cTn id="235" dur="500"/>
                                        <p:tgtEl>
                                          <p:spTgt spid="180"/>
                                        </p:tgtEl>
                                      </p:cBhvr>
                                    </p:animEffect>
                                  </p:childTnLst>
                                </p:cTn>
                              </p:par>
                              <p:par>
                                <p:cTn id="236" presetID="10" presetClass="entr" presetSubtype="0" fill="hold" nodeType="withEffect">
                                  <p:stCondLst>
                                    <p:cond delay="0"/>
                                  </p:stCondLst>
                                  <p:childTnLst>
                                    <p:set>
                                      <p:cBhvr>
                                        <p:cTn id="237" dur="1" fill="hold">
                                          <p:stCondLst>
                                            <p:cond delay="0"/>
                                          </p:stCondLst>
                                        </p:cTn>
                                        <p:tgtEl>
                                          <p:spTgt spid="181"/>
                                        </p:tgtEl>
                                        <p:attrNameLst>
                                          <p:attrName>style.visibility</p:attrName>
                                        </p:attrNameLst>
                                      </p:cBhvr>
                                      <p:to>
                                        <p:strVal val="visible"/>
                                      </p:to>
                                    </p:set>
                                    <p:animEffect transition="in" filter="fade">
                                      <p:cBhvr>
                                        <p:cTn id="238" dur="500"/>
                                        <p:tgtEl>
                                          <p:spTgt spid="181"/>
                                        </p:tgtEl>
                                      </p:cBhvr>
                                    </p:animEffect>
                                  </p:childTnLst>
                                </p:cTn>
                              </p:par>
                              <p:par>
                                <p:cTn id="239" presetID="10" presetClass="entr" presetSubtype="0" fill="hold" nodeType="withEffect">
                                  <p:stCondLst>
                                    <p:cond delay="0"/>
                                  </p:stCondLst>
                                  <p:childTnLst>
                                    <p:set>
                                      <p:cBhvr>
                                        <p:cTn id="240" dur="1" fill="hold">
                                          <p:stCondLst>
                                            <p:cond delay="0"/>
                                          </p:stCondLst>
                                        </p:cTn>
                                        <p:tgtEl>
                                          <p:spTgt spid="182"/>
                                        </p:tgtEl>
                                        <p:attrNameLst>
                                          <p:attrName>style.visibility</p:attrName>
                                        </p:attrNameLst>
                                      </p:cBhvr>
                                      <p:to>
                                        <p:strVal val="visible"/>
                                      </p:to>
                                    </p:set>
                                    <p:animEffect transition="in" filter="fade">
                                      <p:cBhvr>
                                        <p:cTn id="241" dur="500"/>
                                        <p:tgtEl>
                                          <p:spTgt spid="182"/>
                                        </p:tgtEl>
                                      </p:cBhvr>
                                    </p:animEffect>
                                  </p:childTnLst>
                                </p:cTn>
                              </p:par>
                              <p:par>
                                <p:cTn id="242" presetID="10" presetClass="entr" presetSubtype="0" fill="hold" nodeType="withEffect">
                                  <p:stCondLst>
                                    <p:cond delay="0"/>
                                  </p:stCondLst>
                                  <p:childTnLst>
                                    <p:set>
                                      <p:cBhvr>
                                        <p:cTn id="243" dur="1" fill="hold">
                                          <p:stCondLst>
                                            <p:cond delay="0"/>
                                          </p:stCondLst>
                                        </p:cTn>
                                        <p:tgtEl>
                                          <p:spTgt spid="183"/>
                                        </p:tgtEl>
                                        <p:attrNameLst>
                                          <p:attrName>style.visibility</p:attrName>
                                        </p:attrNameLst>
                                      </p:cBhvr>
                                      <p:to>
                                        <p:strVal val="visible"/>
                                      </p:to>
                                    </p:set>
                                    <p:animEffect transition="in" filter="fade">
                                      <p:cBhvr>
                                        <p:cTn id="244" dur="500"/>
                                        <p:tgtEl>
                                          <p:spTgt spid="183"/>
                                        </p:tgtEl>
                                      </p:cBhvr>
                                    </p:animEffect>
                                  </p:childTnLst>
                                </p:cTn>
                              </p:par>
                              <p:par>
                                <p:cTn id="245" presetID="10" presetClass="entr" presetSubtype="0" fill="hold" nodeType="withEffect">
                                  <p:stCondLst>
                                    <p:cond delay="0"/>
                                  </p:stCondLst>
                                  <p:childTnLst>
                                    <p:set>
                                      <p:cBhvr>
                                        <p:cTn id="246" dur="1" fill="hold">
                                          <p:stCondLst>
                                            <p:cond delay="0"/>
                                          </p:stCondLst>
                                        </p:cTn>
                                        <p:tgtEl>
                                          <p:spTgt spid="184"/>
                                        </p:tgtEl>
                                        <p:attrNameLst>
                                          <p:attrName>style.visibility</p:attrName>
                                        </p:attrNameLst>
                                      </p:cBhvr>
                                      <p:to>
                                        <p:strVal val="visible"/>
                                      </p:to>
                                    </p:set>
                                    <p:animEffect transition="in" filter="fade">
                                      <p:cBhvr>
                                        <p:cTn id="247" dur="500"/>
                                        <p:tgtEl>
                                          <p:spTgt spid="184"/>
                                        </p:tgtEl>
                                      </p:cBhvr>
                                    </p:animEffect>
                                  </p:childTnLst>
                                </p:cTn>
                              </p:par>
                              <p:par>
                                <p:cTn id="248" presetID="10" presetClass="entr" presetSubtype="0" fill="hold" nodeType="withEffect">
                                  <p:stCondLst>
                                    <p:cond delay="0"/>
                                  </p:stCondLst>
                                  <p:childTnLst>
                                    <p:set>
                                      <p:cBhvr>
                                        <p:cTn id="249" dur="1" fill="hold">
                                          <p:stCondLst>
                                            <p:cond delay="0"/>
                                          </p:stCondLst>
                                        </p:cTn>
                                        <p:tgtEl>
                                          <p:spTgt spid="185"/>
                                        </p:tgtEl>
                                        <p:attrNameLst>
                                          <p:attrName>style.visibility</p:attrName>
                                        </p:attrNameLst>
                                      </p:cBhvr>
                                      <p:to>
                                        <p:strVal val="visible"/>
                                      </p:to>
                                    </p:set>
                                    <p:animEffect transition="in" filter="fade">
                                      <p:cBhvr>
                                        <p:cTn id="250" dur="500"/>
                                        <p:tgtEl>
                                          <p:spTgt spid="185"/>
                                        </p:tgtEl>
                                      </p:cBhvr>
                                    </p:animEffect>
                                  </p:childTnLst>
                                </p:cTn>
                              </p:par>
                              <p:par>
                                <p:cTn id="251" presetID="10" presetClass="entr" presetSubtype="0" fill="hold" grpId="0" nodeType="withEffect">
                                  <p:stCondLst>
                                    <p:cond delay="0"/>
                                  </p:stCondLst>
                                  <p:childTnLst>
                                    <p:set>
                                      <p:cBhvr>
                                        <p:cTn id="252" dur="1" fill="hold">
                                          <p:stCondLst>
                                            <p:cond delay="0"/>
                                          </p:stCondLst>
                                        </p:cTn>
                                        <p:tgtEl>
                                          <p:spTgt spid="199"/>
                                        </p:tgtEl>
                                        <p:attrNameLst>
                                          <p:attrName>style.visibility</p:attrName>
                                        </p:attrNameLst>
                                      </p:cBhvr>
                                      <p:to>
                                        <p:strVal val="visible"/>
                                      </p:to>
                                    </p:set>
                                    <p:animEffect transition="in" filter="fade">
                                      <p:cBhvr>
                                        <p:cTn id="253" dur="500"/>
                                        <p:tgtEl>
                                          <p:spTgt spid="199"/>
                                        </p:tgtEl>
                                      </p:cBhvr>
                                    </p:animEffect>
                                  </p:childTnLst>
                                </p:cTn>
                              </p:par>
                              <p:par>
                                <p:cTn id="254" presetID="10" presetClass="entr" presetSubtype="0" fill="hold" grpId="0" nodeType="withEffect">
                                  <p:stCondLst>
                                    <p:cond delay="0"/>
                                  </p:stCondLst>
                                  <p:childTnLst>
                                    <p:set>
                                      <p:cBhvr>
                                        <p:cTn id="255" dur="1" fill="hold">
                                          <p:stCondLst>
                                            <p:cond delay="0"/>
                                          </p:stCondLst>
                                        </p:cTn>
                                        <p:tgtEl>
                                          <p:spTgt spid="200"/>
                                        </p:tgtEl>
                                        <p:attrNameLst>
                                          <p:attrName>style.visibility</p:attrName>
                                        </p:attrNameLst>
                                      </p:cBhvr>
                                      <p:to>
                                        <p:strVal val="visible"/>
                                      </p:to>
                                    </p:set>
                                    <p:animEffect transition="in" filter="fade">
                                      <p:cBhvr>
                                        <p:cTn id="256" dur="500"/>
                                        <p:tgtEl>
                                          <p:spTgt spid="200"/>
                                        </p:tgtEl>
                                      </p:cBhvr>
                                    </p:animEffect>
                                  </p:childTnLst>
                                </p:cTn>
                              </p:par>
                              <p:par>
                                <p:cTn id="257" presetID="10" presetClass="entr" presetSubtype="0" fill="hold" grpId="0" nodeType="withEffect">
                                  <p:stCondLst>
                                    <p:cond delay="0"/>
                                  </p:stCondLst>
                                  <p:childTnLst>
                                    <p:set>
                                      <p:cBhvr>
                                        <p:cTn id="258" dur="1" fill="hold">
                                          <p:stCondLst>
                                            <p:cond delay="0"/>
                                          </p:stCondLst>
                                        </p:cTn>
                                        <p:tgtEl>
                                          <p:spTgt spid="201"/>
                                        </p:tgtEl>
                                        <p:attrNameLst>
                                          <p:attrName>style.visibility</p:attrName>
                                        </p:attrNameLst>
                                      </p:cBhvr>
                                      <p:to>
                                        <p:strVal val="visible"/>
                                      </p:to>
                                    </p:set>
                                    <p:animEffect transition="in" filter="fade">
                                      <p:cBhvr>
                                        <p:cTn id="259" dur="500"/>
                                        <p:tgtEl>
                                          <p:spTgt spid="201"/>
                                        </p:tgtEl>
                                      </p:cBhvr>
                                    </p:animEffect>
                                  </p:childTnLst>
                                </p:cTn>
                              </p:par>
                              <p:par>
                                <p:cTn id="260" presetID="10" presetClass="entr" presetSubtype="0" fill="hold" grpId="0" nodeType="withEffect">
                                  <p:stCondLst>
                                    <p:cond delay="0"/>
                                  </p:stCondLst>
                                  <p:childTnLst>
                                    <p:set>
                                      <p:cBhvr>
                                        <p:cTn id="261" dur="1" fill="hold">
                                          <p:stCondLst>
                                            <p:cond delay="0"/>
                                          </p:stCondLst>
                                        </p:cTn>
                                        <p:tgtEl>
                                          <p:spTgt spid="207"/>
                                        </p:tgtEl>
                                        <p:attrNameLst>
                                          <p:attrName>style.visibility</p:attrName>
                                        </p:attrNameLst>
                                      </p:cBhvr>
                                      <p:to>
                                        <p:strVal val="visible"/>
                                      </p:to>
                                    </p:set>
                                    <p:animEffect transition="in" filter="fade">
                                      <p:cBhvr>
                                        <p:cTn id="262" dur="500"/>
                                        <p:tgtEl>
                                          <p:spTgt spid="207"/>
                                        </p:tgtEl>
                                      </p:cBhvr>
                                    </p:animEffect>
                                  </p:childTnLst>
                                </p:cTn>
                              </p:par>
                              <p:par>
                                <p:cTn id="263" presetID="10" presetClass="entr" presetSubtype="0" fill="hold" grpId="0" nodeType="withEffect">
                                  <p:stCondLst>
                                    <p:cond delay="0"/>
                                  </p:stCondLst>
                                  <p:childTnLst>
                                    <p:set>
                                      <p:cBhvr>
                                        <p:cTn id="264" dur="1" fill="hold">
                                          <p:stCondLst>
                                            <p:cond delay="0"/>
                                          </p:stCondLst>
                                        </p:cTn>
                                        <p:tgtEl>
                                          <p:spTgt spid="208"/>
                                        </p:tgtEl>
                                        <p:attrNameLst>
                                          <p:attrName>style.visibility</p:attrName>
                                        </p:attrNameLst>
                                      </p:cBhvr>
                                      <p:to>
                                        <p:strVal val="visible"/>
                                      </p:to>
                                    </p:set>
                                    <p:animEffect transition="in" filter="fade">
                                      <p:cBhvr>
                                        <p:cTn id="265" dur="500"/>
                                        <p:tgtEl>
                                          <p:spTgt spid="208"/>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209"/>
                                        </p:tgtEl>
                                        <p:attrNameLst>
                                          <p:attrName>style.visibility</p:attrName>
                                        </p:attrNameLst>
                                      </p:cBhvr>
                                      <p:to>
                                        <p:strVal val="visible"/>
                                      </p:to>
                                    </p:set>
                                    <p:animEffect transition="in" filter="fade">
                                      <p:cBhvr>
                                        <p:cTn id="268" dur="500"/>
                                        <p:tgtEl>
                                          <p:spTgt spid="209"/>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210"/>
                                        </p:tgtEl>
                                        <p:attrNameLst>
                                          <p:attrName>style.visibility</p:attrName>
                                        </p:attrNameLst>
                                      </p:cBhvr>
                                      <p:to>
                                        <p:strVal val="visible"/>
                                      </p:to>
                                    </p:set>
                                    <p:animEffect transition="in" filter="fade">
                                      <p:cBhvr>
                                        <p:cTn id="271"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animBg="1"/>
      <p:bldP spid="5" grpId="0" animBg="1"/>
      <p:bldP spid="5" grpId="1" animBg="1"/>
      <p:bldP spid="30" grpId="0" animBg="1"/>
      <p:bldP spid="31" grpId="0" animBg="1"/>
      <p:bldP spid="32" grpId="0" animBg="1"/>
      <p:bldP spid="33" grpId="0" animBg="1"/>
      <p:bldP spid="34" grpId="0" animBg="1"/>
      <p:bldP spid="35" grpId="0" animBg="1"/>
      <p:bldP spid="36" grpId="0" animBg="1"/>
      <p:bldP spid="149" grpId="0" animBg="1"/>
      <p:bldP spid="149" grpId="1" animBg="1"/>
      <p:bldP spid="150" grpId="0" animBg="1"/>
      <p:bldP spid="150" grpId="1" animBg="1"/>
      <p:bldP spid="151" grpId="0" animBg="1"/>
      <p:bldP spid="151" grpId="1" animBg="1"/>
      <p:bldP spid="152" grpId="0" animBg="1"/>
      <p:bldP spid="152" grpId="1" animBg="1"/>
      <p:bldP spid="153" grpId="0" animBg="1"/>
      <p:bldP spid="153" grpId="1" animBg="1"/>
      <p:bldP spid="154" grpId="0" animBg="1"/>
      <p:bldP spid="155" grpId="0" animBg="1"/>
      <p:bldP spid="156" grpId="0" animBg="1"/>
      <p:bldP spid="158" grpId="0" animBg="1"/>
      <p:bldP spid="159" grpId="0" animBg="1"/>
      <p:bldP spid="160" grpId="0" animBg="1"/>
      <p:bldP spid="161" grpId="0" animBg="1"/>
      <p:bldP spid="169" grpId="0" animBg="1"/>
      <p:bldP spid="192" grpId="0" animBg="1"/>
      <p:bldP spid="192" grpId="1" animBg="1"/>
      <p:bldP spid="193" grpId="0" animBg="1"/>
      <p:bldP spid="193" grpId="1" animBg="1"/>
      <p:bldP spid="194" grpId="0" animBg="1"/>
      <p:bldP spid="194" grpId="1" animBg="1"/>
      <p:bldP spid="195" grpId="0" animBg="1"/>
      <p:bldP spid="195" grpId="1" animBg="1"/>
      <p:bldP spid="196" grpId="0" animBg="1"/>
      <p:bldP spid="196" grpId="1" animBg="1"/>
      <p:bldP spid="197" grpId="0" animBg="1"/>
      <p:bldP spid="197" grpId="1" animBg="1"/>
      <p:bldP spid="198" grpId="0" animBg="1"/>
      <p:bldP spid="198" grpId="1" animBg="1"/>
      <p:bldP spid="199" grpId="0" animBg="1"/>
      <p:bldP spid="200" grpId="0" animBg="1"/>
      <p:bldP spid="201" grpId="0" animBg="1"/>
      <p:bldP spid="202" grpId="0" animBg="1"/>
      <p:bldP spid="202" grpId="1" animBg="1"/>
      <p:bldP spid="203" grpId="0" animBg="1"/>
      <p:bldP spid="203" grpId="1" animBg="1"/>
      <p:bldP spid="204" grpId="0" animBg="1"/>
      <p:bldP spid="204" grpId="1" animBg="1"/>
      <p:bldP spid="205" grpId="0" animBg="1"/>
      <p:bldP spid="205" grpId="1" animBg="1"/>
      <p:bldP spid="206" grpId="0" animBg="1"/>
      <p:bldP spid="206" grpId="1" animBg="1"/>
      <p:bldP spid="207" grpId="0" animBg="1"/>
      <p:bldP spid="208" grpId="0" animBg="1"/>
      <p:bldP spid="209" grpId="0" animBg="1"/>
      <p:bldP spid="210"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47A79-0E40-E144-27D2-EAB3C01A1D2B}"/>
            </a:ext>
          </a:extLst>
        </p:cNvPr>
        <p:cNvGrpSpPr/>
        <p:nvPr/>
      </p:nvGrpSpPr>
      <p:grpSpPr>
        <a:xfrm>
          <a:off x="0" y="0"/>
          <a:ext cx="0" cy="0"/>
          <a:chOff x="0" y="0"/>
          <a:chExt cx="0" cy="0"/>
        </a:xfrm>
      </p:grpSpPr>
      <p:grpSp>
        <p:nvGrpSpPr>
          <p:cNvPr id="7" name="グループ化 6">
            <a:extLst>
              <a:ext uri="{FF2B5EF4-FFF2-40B4-BE49-F238E27FC236}">
                <a16:creationId xmlns:a16="http://schemas.microsoft.com/office/drawing/2014/main" id="{A8180DF9-F1D7-5802-D56F-FEE6BBDE981C}"/>
              </a:ext>
            </a:extLst>
          </p:cNvPr>
          <p:cNvGrpSpPr/>
          <p:nvPr/>
        </p:nvGrpSpPr>
        <p:grpSpPr>
          <a:xfrm>
            <a:off x="0" y="1196752"/>
            <a:ext cx="12192000" cy="2310532"/>
            <a:chOff x="0" y="938830"/>
            <a:chExt cx="12192000" cy="2310532"/>
          </a:xfrm>
        </p:grpSpPr>
        <p:pic>
          <p:nvPicPr>
            <p:cNvPr id="3" name="図 2">
              <a:extLst>
                <a:ext uri="{FF2B5EF4-FFF2-40B4-BE49-F238E27FC236}">
                  <a16:creationId xmlns:a16="http://schemas.microsoft.com/office/drawing/2014/main" id="{6A62DA19-352E-0B79-B416-DEF59C91E0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38830"/>
              <a:ext cx="4107612" cy="2310532"/>
            </a:xfrm>
            <a:prstGeom prst="rect">
              <a:avLst/>
            </a:prstGeom>
          </p:spPr>
        </p:pic>
        <p:pic>
          <p:nvPicPr>
            <p:cNvPr id="5" name="図 4">
              <a:extLst>
                <a:ext uri="{FF2B5EF4-FFF2-40B4-BE49-F238E27FC236}">
                  <a16:creationId xmlns:a16="http://schemas.microsoft.com/office/drawing/2014/main" id="{4753795A-B1FB-A459-02D5-E890403BE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42194" y="938830"/>
              <a:ext cx="4107612" cy="2310532"/>
            </a:xfrm>
            <a:prstGeom prst="rect">
              <a:avLst/>
            </a:prstGeom>
          </p:spPr>
        </p:pic>
        <p:pic>
          <p:nvPicPr>
            <p:cNvPr id="8" name="図 7">
              <a:extLst>
                <a:ext uri="{FF2B5EF4-FFF2-40B4-BE49-F238E27FC236}">
                  <a16:creationId xmlns:a16="http://schemas.microsoft.com/office/drawing/2014/main" id="{AD2B69D5-39A0-1BB9-609F-EBCAF42499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84388" y="938830"/>
              <a:ext cx="4107612" cy="2310532"/>
            </a:xfrm>
            <a:prstGeom prst="rect">
              <a:avLst/>
            </a:prstGeom>
          </p:spPr>
        </p:pic>
      </p:grpSp>
      <p:grpSp>
        <p:nvGrpSpPr>
          <p:cNvPr id="9" name="グループ化 8">
            <a:extLst>
              <a:ext uri="{FF2B5EF4-FFF2-40B4-BE49-F238E27FC236}">
                <a16:creationId xmlns:a16="http://schemas.microsoft.com/office/drawing/2014/main" id="{13C8A1EC-9279-BECB-EBED-04A517B0B449}"/>
              </a:ext>
            </a:extLst>
          </p:cNvPr>
          <p:cNvGrpSpPr/>
          <p:nvPr/>
        </p:nvGrpSpPr>
        <p:grpSpPr>
          <a:xfrm>
            <a:off x="0" y="3843542"/>
            <a:ext cx="12192000" cy="2310532"/>
            <a:chOff x="0" y="4269314"/>
            <a:chExt cx="12192000" cy="2310532"/>
          </a:xfrm>
        </p:grpSpPr>
        <p:pic>
          <p:nvPicPr>
            <p:cNvPr id="6" name="図 5">
              <a:extLst>
                <a:ext uri="{FF2B5EF4-FFF2-40B4-BE49-F238E27FC236}">
                  <a16:creationId xmlns:a16="http://schemas.microsoft.com/office/drawing/2014/main" id="{58CA74FB-1442-46B2-9161-163E19B61C5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269314"/>
              <a:ext cx="4107612" cy="2310532"/>
            </a:xfrm>
            <a:prstGeom prst="rect">
              <a:avLst/>
            </a:prstGeom>
          </p:spPr>
        </p:pic>
        <p:pic>
          <p:nvPicPr>
            <p:cNvPr id="10" name="図 9">
              <a:extLst>
                <a:ext uri="{FF2B5EF4-FFF2-40B4-BE49-F238E27FC236}">
                  <a16:creationId xmlns:a16="http://schemas.microsoft.com/office/drawing/2014/main" id="{2C299D7B-03DA-0490-9886-622E5417C8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2194" y="4269314"/>
              <a:ext cx="4107612" cy="2310532"/>
            </a:xfrm>
            <a:prstGeom prst="rect">
              <a:avLst/>
            </a:prstGeom>
          </p:spPr>
        </p:pic>
        <p:pic>
          <p:nvPicPr>
            <p:cNvPr id="13" name="図 12">
              <a:extLst>
                <a:ext uri="{FF2B5EF4-FFF2-40B4-BE49-F238E27FC236}">
                  <a16:creationId xmlns:a16="http://schemas.microsoft.com/office/drawing/2014/main" id="{2EE3BA4E-241A-E1FA-11A2-9DC46300E0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4388" y="4269314"/>
              <a:ext cx="4107612" cy="2310532"/>
            </a:xfrm>
            <a:prstGeom prst="rect">
              <a:avLst/>
            </a:prstGeom>
          </p:spPr>
        </p:pic>
      </p:grpSp>
      <p:sp>
        <p:nvSpPr>
          <p:cNvPr id="4" name="日付プレースホルダー 3">
            <a:extLst>
              <a:ext uri="{FF2B5EF4-FFF2-40B4-BE49-F238E27FC236}">
                <a16:creationId xmlns:a16="http://schemas.microsoft.com/office/drawing/2014/main" id="{1C1603BC-6741-CDD6-B61B-54477658963E}"/>
              </a:ext>
            </a:extLst>
          </p:cNvPr>
          <p:cNvSpPr>
            <a:spLocks noGrp="1"/>
          </p:cNvSpPr>
          <p:nvPr>
            <p:ph type="dt" sz="half" idx="10"/>
          </p:nvPr>
        </p:nvSpPr>
        <p:spPr/>
        <p:txBody>
          <a:bodyPr/>
          <a:lstStyle/>
          <a:p>
            <a:r>
              <a:rPr lang="en-US" altLang="ja-JP"/>
              <a:t>20261001</a:t>
            </a:r>
            <a:endParaRPr lang="ja-JP" altLang="en-US" dirty="0"/>
          </a:p>
        </p:txBody>
      </p:sp>
      <p:sp>
        <p:nvSpPr>
          <p:cNvPr id="11" name="スライド番号プレースホルダー 10">
            <a:extLst>
              <a:ext uri="{FF2B5EF4-FFF2-40B4-BE49-F238E27FC236}">
                <a16:creationId xmlns:a16="http://schemas.microsoft.com/office/drawing/2014/main" id="{87152B7C-0AA1-33BF-94CA-8B6DD80B3702}"/>
              </a:ext>
            </a:extLst>
          </p:cNvPr>
          <p:cNvSpPr>
            <a:spLocks noGrp="1"/>
          </p:cNvSpPr>
          <p:nvPr>
            <p:ph type="sldNum" sz="quarter" idx="12"/>
          </p:nvPr>
        </p:nvSpPr>
        <p:spPr/>
        <p:txBody>
          <a:bodyPr/>
          <a:lstStyle/>
          <a:p>
            <a:fld id="{06DC7A49-3CC3-4F3C-B83B-40D6CA7B37EB}" type="slidenum">
              <a:rPr lang="ja-JP" altLang="en-US" smtClean="0"/>
              <a:pPr/>
              <a:t>7</a:t>
            </a:fld>
            <a:endParaRPr lang="ja-JP" altLang="en-US" dirty="0"/>
          </a:p>
        </p:txBody>
      </p:sp>
      <p:sp>
        <p:nvSpPr>
          <p:cNvPr id="12" name="対角する 2 つの角を切り取った四角形 179">
            <a:extLst>
              <a:ext uri="{FF2B5EF4-FFF2-40B4-BE49-F238E27FC236}">
                <a16:creationId xmlns:a16="http://schemas.microsoft.com/office/drawing/2014/main" id="{49A7601E-C4F0-AE8F-F9B3-47C4945C0F4C}"/>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今時の低精度圧縮形式</a:t>
            </a:r>
            <a:r>
              <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AI</a:t>
            </a: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にも対応 </a:t>
            </a:r>
            <a:r>
              <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cs typeface="MS PGothic"/>
                <a:sym typeface="MS PGothic"/>
              </a:rPr>
              <a:t>FP16/32,</a:t>
            </a:r>
            <a:r>
              <a:rPr lang="ja-JP" altLang="en-US" sz="2000" b="1" dirty="0">
                <a:solidFill>
                  <a:schemeClr val="bg1"/>
                </a:solidFill>
                <a:latin typeface="UD デジタル 教科書体 NK-B" panose="02020700000000000000" pitchFamily="18" charset="-128"/>
                <a:ea typeface="UD デジタル 教科書体 NK-B" panose="02020700000000000000" pitchFamily="18" charset="-128"/>
                <a:cs typeface="MS PGothic"/>
                <a:sym typeface="MS PGothic"/>
              </a:rPr>
              <a:t> </a:t>
            </a:r>
            <a:r>
              <a:rPr lang="en-US" altLang="ja-JP" sz="2000" b="1" dirty="0">
                <a:solidFill>
                  <a:schemeClr val="bg1"/>
                </a:solidFill>
                <a:latin typeface="UD デジタル 教科書体 NK-B" panose="02020700000000000000" pitchFamily="18" charset="-128"/>
                <a:ea typeface="UD デジタル 教科書体 NK-B" panose="02020700000000000000" pitchFamily="18" charset="-128"/>
                <a:cs typeface="MS PGothic"/>
                <a:sym typeface="MS PGothic"/>
              </a:rPr>
              <a:t>INT4/8/16/32, Q80/40/6K/3K/2K</a:t>
            </a:r>
            <a:endParaRPr lang="ja-JP" altLang="en-US" sz="2000" dirty="0">
              <a:solidFill>
                <a:schemeClr val="bg1"/>
              </a:solidFill>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548204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9" name="グループ化 698">
            <a:extLst>
              <a:ext uri="{FF2B5EF4-FFF2-40B4-BE49-F238E27FC236}">
                <a16:creationId xmlns:a16="http://schemas.microsoft.com/office/drawing/2014/main" id="{84645294-C30C-C369-B5BF-F6D76A305B36}"/>
              </a:ext>
            </a:extLst>
          </p:cNvPr>
          <p:cNvGrpSpPr/>
          <p:nvPr/>
        </p:nvGrpSpPr>
        <p:grpSpPr>
          <a:xfrm>
            <a:off x="9180424" y="3928618"/>
            <a:ext cx="452125" cy="1337582"/>
            <a:chOff x="971558" y="1664057"/>
            <a:chExt cx="1524042" cy="4509659"/>
          </a:xfrm>
        </p:grpSpPr>
        <p:pic>
          <p:nvPicPr>
            <p:cNvPr id="700" name="図 699">
              <a:extLst>
                <a:ext uri="{FF2B5EF4-FFF2-40B4-BE49-F238E27FC236}">
                  <a16:creationId xmlns:a16="http://schemas.microsoft.com/office/drawing/2014/main" id="{ED0C89B7-A69A-F12C-0ED8-3717684AC8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701" name="図 700">
              <a:extLst>
                <a:ext uri="{FF2B5EF4-FFF2-40B4-BE49-F238E27FC236}">
                  <a16:creationId xmlns:a16="http://schemas.microsoft.com/office/drawing/2014/main" id="{D0EBA6D4-44F3-F279-5C63-E9BB78089B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702" name="図 701">
              <a:extLst>
                <a:ext uri="{FF2B5EF4-FFF2-40B4-BE49-F238E27FC236}">
                  <a16:creationId xmlns:a16="http://schemas.microsoft.com/office/drawing/2014/main" id="{4FDF2480-21F6-2C4E-C7FD-F6FEB26FDC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703" name="図 702">
              <a:extLst>
                <a:ext uri="{FF2B5EF4-FFF2-40B4-BE49-F238E27FC236}">
                  <a16:creationId xmlns:a16="http://schemas.microsoft.com/office/drawing/2014/main" id="{2182FA9C-6EA9-8EF1-E067-234031DEDD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704" name="図 703">
              <a:extLst>
                <a:ext uri="{FF2B5EF4-FFF2-40B4-BE49-F238E27FC236}">
                  <a16:creationId xmlns:a16="http://schemas.microsoft.com/office/drawing/2014/main" id="{3CB52A2E-BB1A-E4A6-BFE8-25140788C7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705" name="図 704">
              <a:extLst>
                <a:ext uri="{FF2B5EF4-FFF2-40B4-BE49-F238E27FC236}">
                  <a16:creationId xmlns:a16="http://schemas.microsoft.com/office/drawing/2014/main" id="{D703B871-65FC-84E0-5802-E9BA436FF4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grpSp>
        <p:nvGrpSpPr>
          <p:cNvPr id="706" name="グループ化 705">
            <a:extLst>
              <a:ext uri="{FF2B5EF4-FFF2-40B4-BE49-F238E27FC236}">
                <a16:creationId xmlns:a16="http://schemas.microsoft.com/office/drawing/2014/main" id="{34CF1E42-94B0-4FAE-29FD-C14885C0CA00}"/>
              </a:ext>
            </a:extLst>
          </p:cNvPr>
          <p:cNvGrpSpPr/>
          <p:nvPr/>
        </p:nvGrpSpPr>
        <p:grpSpPr>
          <a:xfrm>
            <a:off x="8640427" y="3928618"/>
            <a:ext cx="452125" cy="1337582"/>
            <a:chOff x="971558" y="1664057"/>
            <a:chExt cx="1524042" cy="4509659"/>
          </a:xfrm>
        </p:grpSpPr>
        <p:pic>
          <p:nvPicPr>
            <p:cNvPr id="707" name="図 706">
              <a:extLst>
                <a:ext uri="{FF2B5EF4-FFF2-40B4-BE49-F238E27FC236}">
                  <a16:creationId xmlns:a16="http://schemas.microsoft.com/office/drawing/2014/main" id="{1B053723-F55A-2520-3809-520BAA95B6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708" name="図 707">
              <a:extLst>
                <a:ext uri="{FF2B5EF4-FFF2-40B4-BE49-F238E27FC236}">
                  <a16:creationId xmlns:a16="http://schemas.microsoft.com/office/drawing/2014/main" id="{6BB203AF-5C4F-56A8-916F-2F138AA1A2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709" name="図 708">
              <a:extLst>
                <a:ext uri="{FF2B5EF4-FFF2-40B4-BE49-F238E27FC236}">
                  <a16:creationId xmlns:a16="http://schemas.microsoft.com/office/drawing/2014/main" id="{A3656267-5D80-346B-6D90-E32E9C0B70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710" name="図 709">
              <a:extLst>
                <a:ext uri="{FF2B5EF4-FFF2-40B4-BE49-F238E27FC236}">
                  <a16:creationId xmlns:a16="http://schemas.microsoft.com/office/drawing/2014/main" id="{F5801E8F-AD8E-7B79-BE3C-C311B23B9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711" name="図 710">
              <a:extLst>
                <a:ext uri="{FF2B5EF4-FFF2-40B4-BE49-F238E27FC236}">
                  <a16:creationId xmlns:a16="http://schemas.microsoft.com/office/drawing/2014/main" id="{CE507BE4-FF01-2D3A-48E2-A7AC21E56D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712" name="図 711">
              <a:extLst>
                <a:ext uri="{FF2B5EF4-FFF2-40B4-BE49-F238E27FC236}">
                  <a16:creationId xmlns:a16="http://schemas.microsoft.com/office/drawing/2014/main" id="{47006DF1-55D3-B43C-C2EF-3504973C4B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grpSp>
        <p:nvGrpSpPr>
          <p:cNvPr id="713" name="グループ化 712">
            <a:extLst>
              <a:ext uri="{FF2B5EF4-FFF2-40B4-BE49-F238E27FC236}">
                <a16:creationId xmlns:a16="http://schemas.microsoft.com/office/drawing/2014/main" id="{BB01F473-7229-5B35-7D5A-0ADFB77D0698}"/>
              </a:ext>
            </a:extLst>
          </p:cNvPr>
          <p:cNvGrpSpPr/>
          <p:nvPr/>
        </p:nvGrpSpPr>
        <p:grpSpPr>
          <a:xfrm>
            <a:off x="8100431" y="3928618"/>
            <a:ext cx="452125" cy="1337582"/>
            <a:chOff x="971558" y="1664057"/>
            <a:chExt cx="1524042" cy="4509659"/>
          </a:xfrm>
        </p:grpSpPr>
        <p:pic>
          <p:nvPicPr>
            <p:cNvPr id="714" name="図 713">
              <a:extLst>
                <a:ext uri="{FF2B5EF4-FFF2-40B4-BE49-F238E27FC236}">
                  <a16:creationId xmlns:a16="http://schemas.microsoft.com/office/drawing/2014/main" id="{943E5C9C-460B-C17C-70D5-D6081870C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715" name="図 714">
              <a:extLst>
                <a:ext uri="{FF2B5EF4-FFF2-40B4-BE49-F238E27FC236}">
                  <a16:creationId xmlns:a16="http://schemas.microsoft.com/office/drawing/2014/main" id="{D8721DC3-FBAC-AA4A-D810-38C64F3882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716" name="図 715">
              <a:extLst>
                <a:ext uri="{FF2B5EF4-FFF2-40B4-BE49-F238E27FC236}">
                  <a16:creationId xmlns:a16="http://schemas.microsoft.com/office/drawing/2014/main" id="{B02F7061-32D2-9225-8D2D-71EB4DDC8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717" name="図 716">
              <a:extLst>
                <a:ext uri="{FF2B5EF4-FFF2-40B4-BE49-F238E27FC236}">
                  <a16:creationId xmlns:a16="http://schemas.microsoft.com/office/drawing/2014/main" id="{03A441EE-448D-EEBE-4667-64C09D4052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718" name="図 717">
              <a:extLst>
                <a:ext uri="{FF2B5EF4-FFF2-40B4-BE49-F238E27FC236}">
                  <a16:creationId xmlns:a16="http://schemas.microsoft.com/office/drawing/2014/main" id="{69AC3246-3AD3-E6F4-154F-62C6A7E50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719" name="図 718">
              <a:extLst>
                <a:ext uri="{FF2B5EF4-FFF2-40B4-BE49-F238E27FC236}">
                  <a16:creationId xmlns:a16="http://schemas.microsoft.com/office/drawing/2014/main" id="{4FEF3EF3-DC10-51D7-5F6D-D0B49FA681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grpSp>
        <p:nvGrpSpPr>
          <p:cNvPr id="720" name="グループ化 719">
            <a:extLst>
              <a:ext uri="{FF2B5EF4-FFF2-40B4-BE49-F238E27FC236}">
                <a16:creationId xmlns:a16="http://schemas.microsoft.com/office/drawing/2014/main" id="{59C3F53A-764D-94D5-01BC-E3C1F293FFE6}"/>
              </a:ext>
            </a:extLst>
          </p:cNvPr>
          <p:cNvGrpSpPr/>
          <p:nvPr/>
        </p:nvGrpSpPr>
        <p:grpSpPr>
          <a:xfrm>
            <a:off x="7560434" y="3928618"/>
            <a:ext cx="452125" cy="1337582"/>
            <a:chOff x="971558" y="1664057"/>
            <a:chExt cx="1524042" cy="4509659"/>
          </a:xfrm>
        </p:grpSpPr>
        <p:pic>
          <p:nvPicPr>
            <p:cNvPr id="721" name="図 720">
              <a:extLst>
                <a:ext uri="{FF2B5EF4-FFF2-40B4-BE49-F238E27FC236}">
                  <a16:creationId xmlns:a16="http://schemas.microsoft.com/office/drawing/2014/main" id="{A0DB353D-72C5-4133-2C4F-3D7E12552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722" name="図 721">
              <a:extLst>
                <a:ext uri="{FF2B5EF4-FFF2-40B4-BE49-F238E27FC236}">
                  <a16:creationId xmlns:a16="http://schemas.microsoft.com/office/drawing/2014/main" id="{B6ECD5FC-2BAA-B9F6-7860-F553313377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723" name="図 722">
              <a:extLst>
                <a:ext uri="{FF2B5EF4-FFF2-40B4-BE49-F238E27FC236}">
                  <a16:creationId xmlns:a16="http://schemas.microsoft.com/office/drawing/2014/main" id="{B459D743-8DB9-AE94-B5DF-FFF4B30A3B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724" name="図 723">
              <a:extLst>
                <a:ext uri="{FF2B5EF4-FFF2-40B4-BE49-F238E27FC236}">
                  <a16:creationId xmlns:a16="http://schemas.microsoft.com/office/drawing/2014/main" id="{96139B7F-E64F-4A25-E1B2-06DD053D0B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725" name="図 724">
              <a:extLst>
                <a:ext uri="{FF2B5EF4-FFF2-40B4-BE49-F238E27FC236}">
                  <a16:creationId xmlns:a16="http://schemas.microsoft.com/office/drawing/2014/main" id="{0AACEB86-697E-0B00-BAD2-D5684F9144D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726" name="図 725">
              <a:extLst>
                <a:ext uri="{FF2B5EF4-FFF2-40B4-BE49-F238E27FC236}">
                  <a16:creationId xmlns:a16="http://schemas.microsoft.com/office/drawing/2014/main" id="{83934688-4B37-519F-DC01-40EF50C383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sp>
        <p:nvSpPr>
          <p:cNvPr id="727" name="正方形/長方形 726">
            <a:extLst>
              <a:ext uri="{FF2B5EF4-FFF2-40B4-BE49-F238E27FC236}">
                <a16:creationId xmlns:a16="http://schemas.microsoft.com/office/drawing/2014/main" id="{CA635B48-0CB1-D3AC-1AEC-9C21284B0FDA}"/>
              </a:ext>
            </a:extLst>
          </p:cNvPr>
          <p:cNvSpPr/>
          <p:nvPr/>
        </p:nvSpPr>
        <p:spPr>
          <a:xfrm>
            <a:off x="7503112" y="3804489"/>
            <a:ext cx="2160240" cy="128147"/>
          </a:xfrm>
          <a:prstGeom prst="rect">
            <a:avLst/>
          </a:prstGeom>
          <a:solidFill>
            <a:srgbClr val="FF00FF"/>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UD デジタル 教科書体 NK-B" panose="02020700000000000000" pitchFamily="18" charset="-128"/>
                <a:ea typeface="UD デジタル 教科書体 NK-B" panose="02020700000000000000" pitchFamily="18" charset="-128"/>
              </a:rPr>
              <a:t>主記憶</a:t>
            </a:r>
            <a:r>
              <a:rPr kumimoji="1" lang="en-US" altLang="ja-JP" sz="500" dirty="0">
                <a:latin typeface="UD デジタル 教科書体 NK-B" panose="02020700000000000000" pitchFamily="18" charset="-128"/>
                <a:ea typeface="UD デジタル 教科書体 NK-B" panose="02020700000000000000" pitchFamily="18" charset="-128"/>
              </a:rPr>
              <a:t>/</a:t>
            </a:r>
            <a:r>
              <a:rPr kumimoji="1" lang="ja-JP" altLang="en-US" sz="500" dirty="0">
                <a:latin typeface="UD デジタル 教科書体 NK-B" panose="02020700000000000000" pitchFamily="18" charset="-128"/>
                <a:ea typeface="UD デジタル 教科書体 NK-B" panose="02020700000000000000" pitchFamily="18" charset="-128"/>
              </a:rPr>
              <a:t>共有メモリ</a:t>
            </a:r>
          </a:p>
        </p:txBody>
      </p:sp>
      <p:sp>
        <p:nvSpPr>
          <p:cNvPr id="46" name="正方形/長方形 45">
            <a:extLst>
              <a:ext uri="{FF2B5EF4-FFF2-40B4-BE49-F238E27FC236}">
                <a16:creationId xmlns:a16="http://schemas.microsoft.com/office/drawing/2014/main" id="{652BA941-7CAF-24FC-D38C-8B59E335B1EE}"/>
              </a:ext>
            </a:extLst>
          </p:cNvPr>
          <p:cNvSpPr/>
          <p:nvPr/>
        </p:nvSpPr>
        <p:spPr>
          <a:xfrm>
            <a:off x="11610010" y="13182"/>
            <a:ext cx="402369"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4" name="図 153">
            <a:extLst>
              <a:ext uri="{FF2B5EF4-FFF2-40B4-BE49-F238E27FC236}">
                <a16:creationId xmlns:a16="http://schemas.microsoft.com/office/drawing/2014/main" id="{6458F353-2FB1-F3C8-BAE7-58ABC2F01E73}"/>
              </a:ext>
            </a:extLst>
          </p:cNvPr>
          <p:cNvPicPr>
            <a:picLocks noChangeAspect="1"/>
          </p:cNvPicPr>
          <p:nvPr/>
        </p:nvPicPr>
        <p:blipFill>
          <a:blip r:embed="rId4" cstate="print">
            <a:extLst>
              <a:ext uri="{28A0092B-C50C-407E-A947-70E740481C1C}">
                <a14:useLocalDpi xmlns:a14="http://schemas.microsoft.com/office/drawing/2010/main" val="0"/>
              </a:ext>
            </a:extLst>
          </a:blip>
          <a:srcRect l="10650" t="20148" r="52343" b="19852"/>
          <a:stretch/>
        </p:blipFill>
        <p:spPr>
          <a:xfrm>
            <a:off x="3287688" y="5631323"/>
            <a:ext cx="1296144" cy="1182053"/>
          </a:xfrm>
          <a:prstGeom prst="rect">
            <a:avLst/>
          </a:prstGeom>
        </p:spPr>
      </p:pic>
      <p:grpSp>
        <p:nvGrpSpPr>
          <p:cNvPr id="293" name="グループ化 292">
            <a:extLst>
              <a:ext uri="{FF2B5EF4-FFF2-40B4-BE49-F238E27FC236}">
                <a16:creationId xmlns:a16="http://schemas.microsoft.com/office/drawing/2014/main" id="{1BBC5998-A4DD-6F8C-71AD-7B4F60678429}"/>
              </a:ext>
            </a:extLst>
          </p:cNvPr>
          <p:cNvGrpSpPr/>
          <p:nvPr/>
        </p:nvGrpSpPr>
        <p:grpSpPr>
          <a:xfrm>
            <a:off x="191344" y="3525387"/>
            <a:ext cx="2448272" cy="1947445"/>
            <a:chOff x="20458" y="4854352"/>
            <a:chExt cx="2448272" cy="1947445"/>
          </a:xfrm>
        </p:grpSpPr>
        <p:pic>
          <p:nvPicPr>
            <p:cNvPr id="157" name="図 156">
              <a:extLst>
                <a:ext uri="{FF2B5EF4-FFF2-40B4-BE49-F238E27FC236}">
                  <a16:creationId xmlns:a16="http://schemas.microsoft.com/office/drawing/2014/main" id="{602BC28A-71F5-1B02-D2EB-86FD9BC9672E}"/>
                </a:ext>
              </a:extLst>
            </p:cNvPr>
            <p:cNvPicPr>
              <a:picLocks noChangeAspect="1"/>
            </p:cNvPicPr>
            <p:nvPr/>
          </p:nvPicPr>
          <p:blipFill>
            <a:blip r:embed="rId5" cstate="print">
              <a:extLst>
                <a:ext uri="{28A0092B-C50C-407E-A947-70E740481C1C}">
                  <a14:useLocalDpi xmlns:a14="http://schemas.microsoft.com/office/drawing/2010/main" val="0"/>
                </a:ext>
              </a:extLst>
            </a:blip>
            <a:srcRect l="1250" t="14959" r="30983"/>
            <a:stretch>
              <a:fillRect/>
            </a:stretch>
          </p:blipFill>
          <p:spPr>
            <a:xfrm>
              <a:off x="20458" y="5073605"/>
              <a:ext cx="2448272" cy="1728192"/>
            </a:xfrm>
            <a:prstGeom prst="rect">
              <a:avLst/>
            </a:prstGeom>
          </p:spPr>
        </p:pic>
        <p:sp>
          <p:nvSpPr>
            <p:cNvPr id="160" name="テキスト ボックス 159">
              <a:extLst>
                <a:ext uri="{FF2B5EF4-FFF2-40B4-BE49-F238E27FC236}">
                  <a16:creationId xmlns:a16="http://schemas.microsoft.com/office/drawing/2014/main" id="{F4EF4F0F-19A3-63B0-0E1C-0799A6553083}"/>
                </a:ext>
              </a:extLst>
            </p:cNvPr>
            <p:cNvSpPr txBox="1"/>
            <p:nvPr/>
          </p:nvSpPr>
          <p:spPr>
            <a:xfrm>
              <a:off x="308490" y="4854352"/>
              <a:ext cx="1944216" cy="230832"/>
            </a:xfrm>
            <a:prstGeom prst="rect">
              <a:avLst/>
            </a:prstGeom>
            <a:solidFill>
              <a:schemeClr val="accent6">
                <a:lumMod val="50000"/>
              </a:schemeClr>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M</a:t>
              </a:r>
              <a:r>
                <a:rPr kumimoji="1" lang="en-US" altLang="ja-JP"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rPr>
                <a:t>anycore</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grpSp>
        <p:nvGrpSpPr>
          <p:cNvPr id="292" name="グループ化 291">
            <a:extLst>
              <a:ext uri="{FF2B5EF4-FFF2-40B4-BE49-F238E27FC236}">
                <a16:creationId xmlns:a16="http://schemas.microsoft.com/office/drawing/2014/main" id="{7AC46DCA-3E69-54D6-FBE1-09AEA5A8DFA1}"/>
              </a:ext>
            </a:extLst>
          </p:cNvPr>
          <p:cNvGrpSpPr/>
          <p:nvPr/>
        </p:nvGrpSpPr>
        <p:grpSpPr>
          <a:xfrm>
            <a:off x="2423592" y="3525387"/>
            <a:ext cx="2493410" cy="1947445"/>
            <a:chOff x="2351584" y="4854352"/>
            <a:chExt cx="2493410" cy="1947445"/>
          </a:xfrm>
        </p:grpSpPr>
        <p:pic>
          <p:nvPicPr>
            <p:cNvPr id="158" name="図 157">
              <a:extLst>
                <a:ext uri="{FF2B5EF4-FFF2-40B4-BE49-F238E27FC236}">
                  <a16:creationId xmlns:a16="http://schemas.microsoft.com/office/drawing/2014/main" id="{7DE98B95-4ACC-251E-57E6-E13BB778060D}"/>
                </a:ext>
              </a:extLst>
            </p:cNvPr>
            <p:cNvPicPr>
              <a:picLocks noChangeAspect="1"/>
            </p:cNvPicPr>
            <p:nvPr/>
          </p:nvPicPr>
          <p:blipFill>
            <a:blip r:embed="rId6" cstate="print">
              <a:extLst>
                <a:ext uri="{28A0092B-C50C-407E-A947-70E740481C1C}">
                  <a14:useLocalDpi xmlns:a14="http://schemas.microsoft.com/office/drawing/2010/main" val="0"/>
                </a:ext>
              </a:extLst>
            </a:blip>
            <a:srcRect t="14959" r="30984"/>
            <a:stretch>
              <a:fillRect/>
            </a:stretch>
          </p:blipFill>
          <p:spPr>
            <a:xfrm>
              <a:off x="2351584" y="5073605"/>
              <a:ext cx="2493410" cy="1728192"/>
            </a:xfrm>
            <a:prstGeom prst="rect">
              <a:avLst/>
            </a:prstGeom>
          </p:spPr>
        </p:pic>
        <p:sp>
          <p:nvSpPr>
            <p:cNvPr id="161" name="テキスト ボックス 160">
              <a:extLst>
                <a:ext uri="{FF2B5EF4-FFF2-40B4-BE49-F238E27FC236}">
                  <a16:creationId xmlns:a16="http://schemas.microsoft.com/office/drawing/2014/main" id="{740CA7B0-EB13-44FB-5FD1-4E9BF928F700}"/>
                </a:ext>
              </a:extLst>
            </p:cNvPr>
            <p:cNvSpPr txBox="1"/>
            <p:nvPr/>
          </p:nvSpPr>
          <p:spPr>
            <a:xfrm>
              <a:off x="2671192" y="4854352"/>
              <a:ext cx="2085474" cy="230832"/>
            </a:xfrm>
            <a:prstGeom prst="rect">
              <a:avLst/>
            </a:prstGeom>
            <a:solidFill>
              <a:schemeClr val="accent6">
                <a:lumMod val="50000"/>
              </a:schemeClr>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GPGPU (coalescing)</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grpSp>
        <p:nvGrpSpPr>
          <p:cNvPr id="291" name="グループ化 290">
            <a:extLst>
              <a:ext uri="{FF2B5EF4-FFF2-40B4-BE49-F238E27FC236}">
                <a16:creationId xmlns:a16="http://schemas.microsoft.com/office/drawing/2014/main" id="{F24C9709-1905-6294-A01C-17787CE02DBD}"/>
              </a:ext>
            </a:extLst>
          </p:cNvPr>
          <p:cNvGrpSpPr/>
          <p:nvPr/>
        </p:nvGrpSpPr>
        <p:grpSpPr>
          <a:xfrm>
            <a:off x="4826725" y="3525387"/>
            <a:ext cx="2493411" cy="1947445"/>
            <a:chOff x="4754717" y="4854352"/>
            <a:chExt cx="2493411" cy="1947445"/>
          </a:xfrm>
        </p:grpSpPr>
        <p:pic>
          <p:nvPicPr>
            <p:cNvPr id="156" name="図 155">
              <a:extLst>
                <a:ext uri="{FF2B5EF4-FFF2-40B4-BE49-F238E27FC236}">
                  <a16:creationId xmlns:a16="http://schemas.microsoft.com/office/drawing/2014/main" id="{13230E98-8CE9-E265-32AF-2BC9D653B24F}"/>
                </a:ext>
              </a:extLst>
            </p:cNvPr>
            <p:cNvPicPr>
              <a:picLocks noChangeAspect="1"/>
            </p:cNvPicPr>
            <p:nvPr/>
          </p:nvPicPr>
          <p:blipFill>
            <a:blip r:embed="rId7" cstate="print">
              <a:extLst>
                <a:ext uri="{28A0092B-C50C-407E-A947-70E740481C1C}">
                  <a14:useLocalDpi xmlns:a14="http://schemas.microsoft.com/office/drawing/2010/main" val="0"/>
                </a:ext>
              </a:extLst>
            </a:blip>
            <a:srcRect t="14959" r="30984"/>
            <a:stretch>
              <a:fillRect/>
            </a:stretch>
          </p:blipFill>
          <p:spPr>
            <a:xfrm>
              <a:off x="4754717" y="5073605"/>
              <a:ext cx="2493411" cy="1728192"/>
            </a:xfrm>
            <a:prstGeom prst="rect">
              <a:avLst/>
            </a:prstGeom>
          </p:spPr>
        </p:pic>
        <p:sp>
          <p:nvSpPr>
            <p:cNvPr id="162" name="テキスト ボックス 161">
              <a:extLst>
                <a:ext uri="{FF2B5EF4-FFF2-40B4-BE49-F238E27FC236}">
                  <a16:creationId xmlns:a16="http://schemas.microsoft.com/office/drawing/2014/main" id="{FD216F68-641F-83B4-B118-C529BB8C55F3}"/>
                </a:ext>
              </a:extLst>
            </p:cNvPr>
            <p:cNvSpPr txBox="1"/>
            <p:nvPr/>
          </p:nvSpPr>
          <p:spPr>
            <a:xfrm>
              <a:off x="5066814" y="4854352"/>
              <a:ext cx="2096168" cy="230832"/>
            </a:xfrm>
            <a:prstGeom prst="rect">
              <a:avLst/>
            </a:prstGeom>
            <a:solidFill>
              <a:schemeClr val="accent6">
                <a:lumMod val="50000"/>
              </a:schemeClr>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Long Vector Extension</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grpSp>
        <p:nvGrpSpPr>
          <p:cNvPr id="287" name="グループ化 286">
            <a:extLst>
              <a:ext uri="{FF2B5EF4-FFF2-40B4-BE49-F238E27FC236}">
                <a16:creationId xmlns:a16="http://schemas.microsoft.com/office/drawing/2014/main" id="{03DA3F10-6920-2738-AEC7-22D9229C3EB6}"/>
              </a:ext>
            </a:extLst>
          </p:cNvPr>
          <p:cNvGrpSpPr/>
          <p:nvPr/>
        </p:nvGrpSpPr>
        <p:grpSpPr>
          <a:xfrm>
            <a:off x="9640348" y="3525387"/>
            <a:ext cx="2543399" cy="1944757"/>
            <a:chOff x="7216756" y="4854352"/>
            <a:chExt cx="2543399" cy="1944757"/>
          </a:xfrm>
        </p:grpSpPr>
        <p:pic>
          <p:nvPicPr>
            <p:cNvPr id="155" name="図 154">
              <a:extLst>
                <a:ext uri="{FF2B5EF4-FFF2-40B4-BE49-F238E27FC236}">
                  <a16:creationId xmlns:a16="http://schemas.microsoft.com/office/drawing/2014/main" id="{AD2DFFD0-421D-6465-61DF-BCF647BC480E}"/>
                </a:ext>
              </a:extLst>
            </p:cNvPr>
            <p:cNvPicPr>
              <a:picLocks noChangeAspect="1"/>
            </p:cNvPicPr>
            <p:nvPr/>
          </p:nvPicPr>
          <p:blipFill>
            <a:blip r:embed="rId8" cstate="print">
              <a:extLst>
                <a:ext uri="{28A0092B-C50C-407E-A947-70E740481C1C}">
                  <a14:useLocalDpi xmlns:a14="http://schemas.microsoft.com/office/drawing/2010/main" val="0"/>
                </a:ext>
              </a:extLst>
            </a:blip>
            <a:srcRect t="11859" r="30983"/>
            <a:stretch>
              <a:fillRect/>
            </a:stretch>
          </p:blipFill>
          <p:spPr>
            <a:xfrm>
              <a:off x="7216756" y="5007911"/>
              <a:ext cx="2410467" cy="1791198"/>
            </a:xfrm>
            <a:prstGeom prst="rect">
              <a:avLst/>
            </a:prstGeom>
            <a:ln>
              <a:noFill/>
            </a:ln>
          </p:spPr>
        </p:pic>
        <p:sp>
          <p:nvSpPr>
            <p:cNvPr id="163" name="テキスト ボックス 162">
              <a:extLst>
                <a:ext uri="{FF2B5EF4-FFF2-40B4-BE49-F238E27FC236}">
                  <a16:creationId xmlns:a16="http://schemas.microsoft.com/office/drawing/2014/main" id="{81CB90B6-47D6-D911-879B-46689580B50E}"/>
                </a:ext>
              </a:extLst>
            </p:cNvPr>
            <p:cNvSpPr txBox="1"/>
            <p:nvPr/>
          </p:nvSpPr>
          <p:spPr>
            <a:xfrm>
              <a:off x="7330777" y="4854352"/>
              <a:ext cx="2429378" cy="230832"/>
            </a:xfrm>
            <a:prstGeom prst="rect">
              <a:avLst/>
            </a:prstGeom>
            <a:solidFill>
              <a:srgbClr val="0000FF"/>
            </a:solidFill>
          </p:spPr>
          <p:txBody>
            <a:bodyPr wrap="square">
              <a:spAutoFit/>
            </a:bodyPr>
            <a:lstStyle/>
            <a:p>
              <a:pP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CGRA (Coarse Grained Reconf. Array)</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sp>
        <p:nvSpPr>
          <p:cNvPr id="164" name="テキスト ボックス 163">
            <a:extLst>
              <a:ext uri="{FF2B5EF4-FFF2-40B4-BE49-F238E27FC236}">
                <a16:creationId xmlns:a16="http://schemas.microsoft.com/office/drawing/2014/main" id="{3817F51B-56AA-ACF1-6ECA-2618888E95A7}"/>
              </a:ext>
            </a:extLst>
          </p:cNvPr>
          <p:cNvSpPr txBox="1"/>
          <p:nvPr/>
        </p:nvSpPr>
        <p:spPr>
          <a:xfrm>
            <a:off x="7368699" y="3531611"/>
            <a:ext cx="2350983" cy="230832"/>
          </a:xfrm>
          <a:prstGeom prst="rect">
            <a:avLst/>
          </a:prstGeom>
          <a:solidFill>
            <a:srgbClr val="C00000"/>
          </a:solidFill>
        </p:spPr>
        <p:txBody>
          <a:bodyPr wrap="square">
            <a:spAutoFit/>
          </a:bodyPr>
          <a:lstStyle/>
          <a:p>
            <a:pP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CGLA (Coarse Grained Linear Array)</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pSp>
        <p:nvGrpSpPr>
          <p:cNvPr id="165" name="グループ化 171">
            <a:extLst>
              <a:ext uri="{FF2B5EF4-FFF2-40B4-BE49-F238E27FC236}">
                <a16:creationId xmlns:a16="http://schemas.microsoft.com/office/drawing/2014/main" id="{D71FE867-0780-4187-CA5E-D03CF03DC003}"/>
              </a:ext>
            </a:extLst>
          </p:cNvPr>
          <p:cNvGrpSpPr/>
          <p:nvPr/>
        </p:nvGrpSpPr>
        <p:grpSpPr>
          <a:xfrm flipH="1">
            <a:off x="434238" y="3969515"/>
            <a:ext cx="364951" cy="364971"/>
            <a:chOff x="5500694" y="785794"/>
            <a:chExt cx="1214446" cy="1214446"/>
          </a:xfrm>
          <a:solidFill>
            <a:srgbClr val="FFFF00"/>
          </a:solidFill>
        </p:grpSpPr>
        <p:sp>
          <p:nvSpPr>
            <p:cNvPr id="166" name="環状矢印 226">
              <a:extLst>
                <a:ext uri="{FF2B5EF4-FFF2-40B4-BE49-F238E27FC236}">
                  <a16:creationId xmlns:a16="http://schemas.microsoft.com/office/drawing/2014/main" id="{3533060C-558A-69EB-85AC-BD8EA2ABED4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67" name="環状矢印 227">
              <a:extLst>
                <a:ext uri="{FF2B5EF4-FFF2-40B4-BE49-F238E27FC236}">
                  <a16:creationId xmlns:a16="http://schemas.microsoft.com/office/drawing/2014/main" id="{B8A06475-ED8B-91AC-401B-88DB586EC49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68" name="グループ化 171">
            <a:extLst>
              <a:ext uri="{FF2B5EF4-FFF2-40B4-BE49-F238E27FC236}">
                <a16:creationId xmlns:a16="http://schemas.microsoft.com/office/drawing/2014/main" id="{E62D53CB-D2AB-A9B2-C107-3CF896C3A7BE}"/>
              </a:ext>
            </a:extLst>
          </p:cNvPr>
          <p:cNvGrpSpPr/>
          <p:nvPr/>
        </p:nvGrpSpPr>
        <p:grpSpPr>
          <a:xfrm flipH="1">
            <a:off x="969387" y="3969515"/>
            <a:ext cx="364951" cy="364971"/>
            <a:chOff x="5500694" y="785794"/>
            <a:chExt cx="1214446" cy="1214446"/>
          </a:xfrm>
          <a:solidFill>
            <a:srgbClr val="FFFF00"/>
          </a:solidFill>
        </p:grpSpPr>
        <p:sp>
          <p:nvSpPr>
            <p:cNvPr id="169" name="環状矢印 226">
              <a:extLst>
                <a:ext uri="{FF2B5EF4-FFF2-40B4-BE49-F238E27FC236}">
                  <a16:creationId xmlns:a16="http://schemas.microsoft.com/office/drawing/2014/main" id="{515E501F-70E1-5BA9-6B35-BB4C4497B04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70" name="環状矢印 227">
              <a:extLst>
                <a:ext uri="{FF2B5EF4-FFF2-40B4-BE49-F238E27FC236}">
                  <a16:creationId xmlns:a16="http://schemas.microsoft.com/office/drawing/2014/main" id="{AADED658-C7A9-8416-EC88-BD738C56F24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71" name="グループ化 171">
            <a:extLst>
              <a:ext uri="{FF2B5EF4-FFF2-40B4-BE49-F238E27FC236}">
                <a16:creationId xmlns:a16="http://schemas.microsoft.com/office/drawing/2014/main" id="{9B6402AC-582B-6E59-07D3-224240D61A75}"/>
              </a:ext>
            </a:extLst>
          </p:cNvPr>
          <p:cNvGrpSpPr/>
          <p:nvPr/>
        </p:nvGrpSpPr>
        <p:grpSpPr>
          <a:xfrm flipH="1">
            <a:off x="1504536" y="3969515"/>
            <a:ext cx="364951" cy="364971"/>
            <a:chOff x="5500694" y="785794"/>
            <a:chExt cx="1214446" cy="1214446"/>
          </a:xfrm>
          <a:solidFill>
            <a:srgbClr val="FFFF00"/>
          </a:solidFill>
        </p:grpSpPr>
        <p:sp>
          <p:nvSpPr>
            <p:cNvPr id="172" name="環状矢印 226">
              <a:extLst>
                <a:ext uri="{FF2B5EF4-FFF2-40B4-BE49-F238E27FC236}">
                  <a16:creationId xmlns:a16="http://schemas.microsoft.com/office/drawing/2014/main" id="{00D9ECAB-3156-5CE2-D081-5710D514965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73" name="環状矢印 227">
              <a:extLst>
                <a:ext uri="{FF2B5EF4-FFF2-40B4-BE49-F238E27FC236}">
                  <a16:creationId xmlns:a16="http://schemas.microsoft.com/office/drawing/2014/main" id="{E9718ED3-D263-4F81-4207-6881F54DD41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74" name="グループ化 171">
            <a:extLst>
              <a:ext uri="{FF2B5EF4-FFF2-40B4-BE49-F238E27FC236}">
                <a16:creationId xmlns:a16="http://schemas.microsoft.com/office/drawing/2014/main" id="{9E8EDA83-0B9C-DA50-251C-B5F524CA8A58}"/>
              </a:ext>
            </a:extLst>
          </p:cNvPr>
          <p:cNvGrpSpPr/>
          <p:nvPr/>
        </p:nvGrpSpPr>
        <p:grpSpPr>
          <a:xfrm flipH="1">
            <a:off x="2039685" y="3969515"/>
            <a:ext cx="364951" cy="364971"/>
            <a:chOff x="5500694" y="785794"/>
            <a:chExt cx="1214446" cy="1214446"/>
          </a:xfrm>
          <a:solidFill>
            <a:srgbClr val="FFFF00"/>
          </a:solidFill>
        </p:grpSpPr>
        <p:sp>
          <p:nvSpPr>
            <p:cNvPr id="175" name="環状矢印 226">
              <a:extLst>
                <a:ext uri="{FF2B5EF4-FFF2-40B4-BE49-F238E27FC236}">
                  <a16:creationId xmlns:a16="http://schemas.microsoft.com/office/drawing/2014/main" id="{0CF6F615-F676-05A5-C6DE-658E6055196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76" name="環状矢印 227">
              <a:extLst>
                <a:ext uri="{FF2B5EF4-FFF2-40B4-BE49-F238E27FC236}">
                  <a16:creationId xmlns:a16="http://schemas.microsoft.com/office/drawing/2014/main" id="{3F09F557-1D6B-97E7-EFE0-C401A25855C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77" name="グループ化 171">
            <a:extLst>
              <a:ext uri="{FF2B5EF4-FFF2-40B4-BE49-F238E27FC236}">
                <a16:creationId xmlns:a16="http://schemas.microsoft.com/office/drawing/2014/main" id="{395C2846-F59C-54DB-E30F-E7C3BAA11C35}"/>
              </a:ext>
            </a:extLst>
          </p:cNvPr>
          <p:cNvGrpSpPr/>
          <p:nvPr/>
        </p:nvGrpSpPr>
        <p:grpSpPr>
          <a:xfrm flipH="1">
            <a:off x="434238" y="4411815"/>
            <a:ext cx="364951" cy="364971"/>
            <a:chOff x="5500694" y="785794"/>
            <a:chExt cx="1214446" cy="1214446"/>
          </a:xfrm>
          <a:solidFill>
            <a:srgbClr val="FFFF00"/>
          </a:solidFill>
        </p:grpSpPr>
        <p:sp>
          <p:nvSpPr>
            <p:cNvPr id="178" name="環状矢印 226">
              <a:extLst>
                <a:ext uri="{FF2B5EF4-FFF2-40B4-BE49-F238E27FC236}">
                  <a16:creationId xmlns:a16="http://schemas.microsoft.com/office/drawing/2014/main" id="{294F9B20-728C-1E5D-6B76-44E822D399F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79" name="環状矢印 227">
              <a:extLst>
                <a:ext uri="{FF2B5EF4-FFF2-40B4-BE49-F238E27FC236}">
                  <a16:creationId xmlns:a16="http://schemas.microsoft.com/office/drawing/2014/main" id="{159B452C-E5EA-D55A-358B-00114BDD922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80" name="グループ化 171">
            <a:extLst>
              <a:ext uri="{FF2B5EF4-FFF2-40B4-BE49-F238E27FC236}">
                <a16:creationId xmlns:a16="http://schemas.microsoft.com/office/drawing/2014/main" id="{A2E91F34-E3D8-8E94-226E-80814770AD2F}"/>
              </a:ext>
            </a:extLst>
          </p:cNvPr>
          <p:cNvGrpSpPr/>
          <p:nvPr/>
        </p:nvGrpSpPr>
        <p:grpSpPr>
          <a:xfrm flipH="1">
            <a:off x="969387" y="4411815"/>
            <a:ext cx="364951" cy="364971"/>
            <a:chOff x="5500694" y="785794"/>
            <a:chExt cx="1214446" cy="1214446"/>
          </a:xfrm>
          <a:solidFill>
            <a:srgbClr val="FFFF00"/>
          </a:solidFill>
        </p:grpSpPr>
        <p:sp>
          <p:nvSpPr>
            <p:cNvPr id="181" name="環状矢印 226">
              <a:extLst>
                <a:ext uri="{FF2B5EF4-FFF2-40B4-BE49-F238E27FC236}">
                  <a16:creationId xmlns:a16="http://schemas.microsoft.com/office/drawing/2014/main" id="{81B945BE-7183-3D94-9A5D-511F45128C6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82" name="環状矢印 227">
              <a:extLst>
                <a:ext uri="{FF2B5EF4-FFF2-40B4-BE49-F238E27FC236}">
                  <a16:creationId xmlns:a16="http://schemas.microsoft.com/office/drawing/2014/main" id="{1B67DDE6-437B-444D-6904-D7766FF82D4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83" name="グループ化 171">
            <a:extLst>
              <a:ext uri="{FF2B5EF4-FFF2-40B4-BE49-F238E27FC236}">
                <a16:creationId xmlns:a16="http://schemas.microsoft.com/office/drawing/2014/main" id="{7F84CBC3-9229-203A-131D-2FE9CC6F3A84}"/>
              </a:ext>
            </a:extLst>
          </p:cNvPr>
          <p:cNvGrpSpPr/>
          <p:nvPr/>
        </p:nvGrpSpPr>
        <p:grpSpPr>
          <a:xfrm flipH="1">
            <a:off x="1504536" y="4411815"/>
            <a:ext cx="364951" cy="364971"/>
            <a:chOff x="5500694" y="785794"/>
            <a:chExt cx="1214446" cy="1214446"/>
          </a:xfrm>
          <a:solidFill>
            <a:srgbClr val="FFFF00"/>
          </a:solidFill>
        </p:grpSpPr>
        <p:sp>
          <p:nvSpPr>
            <p:cNvPr id="184" name="環状矢印 226">
              <a:extLst>
                <a:ext uri="{FF2B5EF4-FFF2-40B4-BE49-F238E27FC236}">
                  <a16:creationId xmlns:a16="http://schemas.microsoft.com/office/drawing/2014/main" id="{DFBD5BFC-B48A-370D-61DE-8E94ADFE54E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85" name="環状矢印 227">
              <a:extLst>
                <a:ext uri="{FF2B5EF4-FFF2-40B4-BE49-F238E27FC236}">
                  <a16:creationId xmlns:a16="http://schemas.microsoft.com/office/drawing/2014/main" id="{CAC71A20-BCBE-BFBF-D7FF-93D274EF214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86" name="グループ化 171">
            <a:extLst>
              <a:ext uri="{FF2B5EF4-FFF2-40B4-BE49-F238E27FC236}">
                <a16:creationId xmlns:a16="http://schemas.microsoft.com/office/drawing/2014/main" id="{7196CFBD-1516-4141-D5F8-B2A7AE7274C3}"/>
              </a:ext>
            </a:extLst>
          </p:cNvPr>
          <p:cNvGrpSpPr/>
          <p:nvPr/>
        </p:nvGrpSpPr>
        <p:grpSpPr>
          <a:xfrm flipH="1">
            <a:off x="2039685" y="4411815"/>
            <a:ext cx="364951" cy="364971"/>
            <a:chOff x="5500694" y="785794"/>
            <a:chExt cx="1214446" cy="1214446"/>
          </a:xfrm>
          <a:solidFill>
            <a:srgbClr val="FFFF00"/>
          </a:solidFill>
        </p:grpSpPr>
        <p:sp>
          <p:nvSpPr>
            <p:cNvPr id="187" name="環状矢印 226">
              <a:extLst>
                <a:ext uri="{FF2B5EF4-FFF2-40B4-BE49-F238E27FC236}">
                  <a16:creationId xmlns:a16="http://schemas.microsoft.com/office/drawing/2014/main" id="{896EA4D9-6555-EBCE-3EE9-C6135F009A9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88" name="環状矢印 227">
              <a:extLst>
                <a:ext uri="{FF2B5EF4-FFF2-40B4-BE49-F238E27FC236}">
                  <a16:creationId xmlns:a16="http://schemas.microsoft.com/office/drawing/2014/main" id="{6116A8EF-210B-9635-68C4-014653540CA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89" name="グループ化 171">
            <a:extLst>
              <a:ext uri="{FF2B5EF4-FFF2-40B4-BE49-F238E27FC236}">
                <a16:creationId xmlns:a16="http://schemas.microsoft.com/office/drawing/2014/main" id="{72BC0A0D-D0AF-31B7-DF06-87228E59AF96}"/>
              </a:ext>
            </a:extLst>
          </p:cNvPr>
          <p:cNvGrpSpPr/>
          <p:nvPr/>
        </p:nvGrpSpPr>
        <p:grpSpPr>
          <a:xfrm flipH="1">
            <a:off x="434238" y="4854115"/>
            <a:ext cx="364951" cy="364971"/>
            <a:chOff x="5500694" y="785794"/>
            <a:chExt cx="1214446" cy="1214446"/>
          </a:xfrm>
          <a:solidFill>
            <a:srgbClr val="FFFF00"/>
          </a:solidFill>
        </p:grpSpPr>
        <p:sp>
          <p:nvSpPr>
            <p:cNvPr id="190" name="環状矢印 226">
              <a:extLst>
                <a:ext uri="{FF2B5EF4-FFF2-40B4-BE49-F238E27FC236}">
                  <a16:creationId xmlns:a16="http://schemas.microsoft.com/office/drawing/2014/main" id="{9EC02FEF-61BD-D0D3-AB42-4801D53A69D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91" name="環状矢印 227">
              <a:extLst>
                <a:ext uri="{FF2B5EF4-FFF2-40B4-BE49-F238E27FC236}">
                  <a16:creationId xmlns:a16="http://schemas.microsoft.com/office/drawing/2014/main" id="{D8058B9F-24CF-7EE2-B65E-AAED6325D03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92" name="グループ化 171">
            <a:extLst>
              <a:ext uri="{FF2B5EF4-FFF2-40B4-BE49-F238E27FC236}">
                <a16:creationId xmlns:a16="http://schemas.microsoft.com/office/drawing/2014/main" id="{7D1E7487-6A50-0DB7-B117-D39D00F68F36}"/>
              </a:ext>
            </a:extLst>
          </p:cNvPr>
          <p:cNvGrpSpPr/>
          <p:nvPr/>
        </p:nvGrpSpPr>
        <p:grpSpPr>
          <a:xfrm flipH="1">
            <a:off x="969387" y="4854115"/>
            <a:ext cx="364951" cy="364971"/>
            <a:chOff x="5500694" y="785794"/>
            <a:chExt cx="1214446" cy="1214446"/>
          </a:xfrm>
          <a:solidFill>
            <a:srgbClr val="FFFF00"/>
          </a:solidFill>
        </p:grpSpPr>
        <p:sp>
          <p:nvSpPr>
            <p:cNvPr id="193" name="環状矢印 226">
              <a:extLst>
                <a:ext uri="{FF2B5EF4-FFF2-40B4-BE49-F238E27FC236}">
                  <a16:creationId xmlns:a16="http://schemas.microsoft.com/office/drawing/2014/main" id="{D16B9490-E189-B1A0-A6C2-2F8751A5237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94" name="環状矢印 227">
              <a:extLst>
                <a:ext uri="{FF2B5EF4-FFF2-40B4-BE49-F238E27FC236}">
                  <a16:creationId xmlns:a16="http://schemas.microsoft.com/office/drawing/2014/main" id="{386B47FD-13FC-543F-2B01-7F999CDFA3C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95" name="グループ化 171">
            <a:extLst>
              <a:ext uri="{FF2B5EF4-FFF2-40B4-BE49-F238E27FC236}">
                <a16:creationId xmlns:a16="http://schemas.microsoft.com/office/drawing/2014/main" id="{AEA13930-7792-0459-0FDE-AB7848C111C6}"/>
              </a:ext>
            </a:extLst>
          </p:cNvPr>
          <p:cNvGrpSpPr/>
          <p:nvPr/>
        </p:nvGrpSpPr>
        <p:grpSpPr>
          <a:xfrm flipH="1">
            <a:off x="1504536" y="4854115"/>
            <a:ext cx="364951" cy="364971"/>
            <a:chOff x="5500694" y="785794"/>
            <a:chExt cx="1214446" cy="1214446"/>
          </a:xfrm>
          <a:solidFill>
            <a:srgbClr val="FFFF00"/>
          </a:solidFill>
        </p:grpSpPr>
        <p:sp>
          <p:nvSpPr>
            <p:cNvPr id="196" name="環状矢印 226">
              <a:extLst>
                <a:ext uri="{FF2B5EF4-FFF2-40B4-BE49-F238E27FC236}">
                  <a16:creationId xmlns:a16="http://schemas.microsoft.com/office/drawing/2014/main" id="{EF08D377-22F3-C5D6-FE43-72D08955D1A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97" name="環状矢印 227">
              <a:extLst>
                <a:ext uri="{FF2B5EF4-FFF2-40B4-BE49-F238E27FC236}">
                  <a16:creationId xmlns:a16="http://schemas.microsoft.com/office/drawing/2014/main" id="{52117044-7706-85AC-83E8-442D70A310E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98" name="グループ化 171">
            <a:extLst>
              <a:ext uri="{FF2B5EF4-FFF2-40B4-BE49-F238E27FC236}">
                <a16:creationId xmlns:a16="http://schemas.microsoft.com/office/drawing/2014/main" id="{7535B1C4-A59E-0569-6289-36E66D78036D}"/>
              </a:ext>
            </a:extLst>
          </p:cNvPr>
          <p:cNvGrpSpPr/>
          <p:nvPr/>
        </p:nvGrpSpPr>
        <p:grpSpPr>
          <a:xfrm flipH="1">
            <a:off x="2039685" y="4854115"/>
            <a:ext cx="364951" cy="364971"/>
            <a:chOff x="5500694" y="785794"/>
            <a:chExt cx="1214446" cy="1214446"/>
          </a:xfrm>
          <a:solidFill>
            <a:srgbClr val="FFFF00"/>
          </a:solidFill>
        </p:grpSpPr>
        <p:sp>
          <p:nvSpPr>
            <p:cNvPr id="199" name="環状矢印 226">
              <a:extLst>
                <a:ext uri="{FF2B5EF4-FFF2-40B4-BE49-F238E27FC236}">
                  <a16:creationId xmlns:a16="http://schemas.microsoft.com/office/drawing/2014/main" id="{21602BA8-9F50-070C-526E-CCDB340791E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00" name="環状矢印 227">
              <a:extLst>
                <a:ext uri="{FF2B5EF4-FFF2-40B4-BE49-F238E27FC236}">
                  <a16:creationId xmlns:a16="http://schemas.microsoft.com/office/drawing/2014/main" id="{C9741D77-C026-FD0E-7411-AF65468D3B7B}"/>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01" name="グループ化 171">
            <a:extLst>
              <a:ext uri="{FF2B5EF4-FFF2-40B4-BE49-F238E27FC236}">
                <a16:creationId xmlns:a16="http://schemas.microsoft.com/office/drawing/2014/main" id="{051101ED-1D0D-42EB-1979-338DA5AD9124}"/>
              </a:ext>
            </a:extLst>
          </p:cNvPr>
          <p:cNvGrpSpPr/>
          <p:nvPr/>
        </p:nvGrpSpPr>
        <p:grpSpPr>
          <a:xfrm flipH="1">
            <a:off x="5104722" y="4397838"/>
            <a:ext cx="364951" cy="364971"/>
            <a:chOff x="5500694" y="785794"/>
            <a:chExt cx="1214446" cy="1214446"/>
          </a:xfrm>
          <a:solidFill>
            <a:srgbClr val="00B050"/>
          </a:solidFill>
        </p:grpSpPr>
        <p:sp>
          <p:nvSpPr>
            <p:cNvPr id="202" name="環状矢印 226">
              <a:extLst>
                <a:ext uri="{FF2B5EF4-FFF2-40B4-BE49-F238E27FC236}">
                  <a16:creationId xmlns:a16="http://schemas.microsoft.com/office/drawing/2014/main" id="{5EBEF22B-9217-3FF2-1D86-DCA4C9DDCA3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03" name="環状矢印 227">
              <a:extLst>
                <a:ext uri="{FF2B5EF4-FFF2-40B4-BE49-F238E27FC236}">
                  <a16:creationId xmlns:a16="http://schemas.microsoft.com/office/drawing/2014/main" id="{BA61F43C-D46A-AEEA-8CFD-31B6D685C12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04" name="グループ化 171">
            <a:extLst>
              <a:ext uri="{FF2B5EF4-FFF2-40B4-BE49-F238E27FC236}">
                <a16:creationId xmlns:a16="http://schemas.microsoft.com/office/drawing/2014/main" id="{D586F3CC-B154-EC6A-E240-912CD2AEBD1E}"/>
              </a:ext>
            </a:extLst>
          </p:cNvPr>
          <p:cNvGrpSpPr/>
          <p:nvPr/>
        </p:nvGrpSpPr>
        <p:grpSpPr>
          <a:xfrm flipH="1">
            <a:off x="5639871" y="4397838"/>
            <a:ext cx="364951" cy="364971"/>
            <a:chOff x="5500694" y="785794"/>
            <a:chExt cx="1214446" cy="1214446"/>
          </a:xfrm>
          <a:solidFill>
            <a:srgbClr val="00B050"/>
          </a:solidFill>
        </p:grpSpPr>
        <p:sp>
          <p:nvSpPr>
            <p:cNvPr id="205" name="環状矢印 226">
              <a:extLst>
                <a:ext uri="{FF2B5EF4-FFF2-40B4-BE49-F238E27FC236}">
                  <a16:creationId xmlns:a16="http://schemas.microsoft.com/office/drawing/2014/main" id="{4AECDB29-827B-0591-8EA1-0D2BB404804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06" name="環状矢印 227">
              <a:extLst>
                <a:ext uri="{FF2B5EF4-FFF2-40B4-BE49-F238E27FC236}">
                  <a16:creationId xmlns:a16="http://schemas.microsoft.com/office/drawing/2014/main" id="{C9D83276-E5D7-3E88-A692-051218BFE09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07" name="グループ化 171">
            <a:extLst>
              <a:ext uri="{FF2B5EF4-FFF2-40B4-BE49-F238E27FC236}">
                <a16:creationId xmlns:a16="http://schemas.microsoft.com/office/drawing/2014/main" id="{F187A0D4-5549-B56F-FB9B-2346A306E556}"/>
              </a:ext>
            </a:extLst>
          </p:cNvPr>
          <p:cNvGrpSpPr/>
          <p:nvPr/>
        </p:nvGrpSpPr>
        <p:grpSpPr>
          <a:xfrm flipH="1">
            <a:off x="6175020" y="4397838"/>
            <a:ext cx="364951" cy="364971"/>
            <a:chOff x="5500694" y="785794"/>
            <a:chExt cx="1214446" cy="1214446"/>
          </a:xfrm>
          <a:solidFill>
            <a:srgbClr val="00B050"/>
          </a:solidFill>
        </p:grpSpPr>
        <p:sp>
          <p:nvSpPr>
            <p:cNvPr id="208" name="環状矢印 226">
              <a:extLst>
                <a:ext uri="{FF2B5EF4-FFF2-40B4-BE49-F238E27FC236}">
                  <a16:creationId xmlns:a16="http://schemas.microsoft.com/office/drawing/2014/main" id="{14F6654D-1DD3-DE3C-215D-C29B7D9FE0A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09" name="環状矢印 227">
              <a:extLst>
                <a:ext uri="{FF2B5EF4-FFF2-40B4-BE49-F238E27FC236}">
                  <a16:creationId xmlns:a16="http://schemas.microsoft.com/office/drawing/2014/main" id="{98779B00-248F-26EC-A2AF-86C58E3C448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10" name="グループ化 171">
            <a:extLst>
              <a:ext uri="{FF2B5EF4-FFF2-40B4-BE49-F238E27FC236}">
                <a16:creationId xmlns:a16="http://schemas.microsoft.com/office/drawing/2014/main" id="{620CEBED-199F-EE02-AE20-5C03E817AE77}"/>
              </a:ext>
            </a:extLst>
          </p:cNvPr>
          <p:cNvGrpSpPr/>
          <p:nvPr/>
        </p:nvGrpSpPr>
        <p:grpSpPr>
          <a:xfrm flipH="1">
            <a:off x="6710169" y="4397838"/>
            <a:ext cx="364951" cy="364971"/>
            <a:chOff x="5500694" y="785794"/>
            <a:chExt cx="1214446" cy="1214446"/>
          </a:xfrm>
          <a:solidFill>
            <a:srgbClr val="00B050"/>
          </a:solidFill>
        </p:grpSpPr>
        <p:sp>
          <p:nvSpPr>
            <p:cNvPr id="211" name="環状矢印 226">
              <a:extLst>
                <a:ext uri="{FF2B5EF4-FFF2-40B4-BE49-F238E27FC236}">
                  <a16:creationId xmlns:a16="http://schemas.microsoft.com/office/drawing/2014/main" id="{6684AF87-91AD-787F-0815-6BFDB42B141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12" name="環状矢印 227">
              <a:extLst>
                <a:ext uri="{FF2B5EF4-FFF2-40B4-BE49-F238E27FC236}">
                  <a16:creationId xmlns:a16="http://schemas.microsoft.com/office/drawing/2014/main" id="{E57A06DC-5DD6-5AC0-9970-086D10B3841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13" name="グループ化 171">
            <a:extLst>
              <a:ext uri="{FF2B5EF4-FFF2-40B4-BE49-F238E27FC236}">
                <a16:creationId xmlns:a16="http://schemas.microsoft.com/office/drawing/2014/main" id="{B9738A81-5B3A-0E43-C0A4-C619EBCE2EF8}"/>
              </a:ext>
            </a:extLst>
          </p:cNvPr>
          <p:cNvGrpSpPr/>
          <p:nvPr/>
        </p:nvGrpSpPr>
        <p:grpSpPr>
          <a:xfrm flipH="1">
            <a:off x="2706713" y="3969515"/>
            <a:ext cx="364951" cy="364971"/>
            <a:chOff x="5500694" y="785794"/>
            <a:chExt cx="1214446" cy="1214446"/>
          </a:xfrm>
          <a:solidFill>
            <a:srgbClr val="FFFF00"/>
          </a:solidFill>
        </p:grpSpPr>
        <p:sp>
          <p:nvSpPr>
            <p:cNvPr id="214" name="環状矢印 226">
              <a:extLst>
                <a:ext uri="{FF2B5EF4-FFF2-40B4-BE49-F238E27FC236}">
                  <a16:creationId xmlns:a16="http://schemas.microsoft.com/office/drawing/2014/main" id="{39D6162A-32FD-79E8-528D-0D193260AB4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15" name="環状矢印 227">
              <a:extLst>
                <a:ext uri="{FF2B5EF4-FFF2-40B4-BE49-F238E27FC236}">
                  <a16:creationId xmlns:a16="http://schemas.microsoft.com/office/drawing/2014/main" id="{F4B24D0B-F635-10F0-D032-9DE1F1006CB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16" name="グループ化 171">
            <a:extLst>
              <a:ext uri="{FF2B5EF4-FFF2-40B4-BE49-F238E27FC236}">
                <a16:creationId xmlns:a16="http://schemas.microsoft.com/office/drawing/2014/main" id="{9E258509-31CC-2F11-E305-066CFCB00514}"/>
              </a:ext>
            </a:extLst>
          </p:cNvPr>
          <p:cNvGrpSpPr/>
          <p:nvPr/>
        </p:nvGrpSpPr>
        <p:grpSpPr>
          <a:xfrm flipH="1">
            <a:off x="3179909" y="3969515"/>
            <a:ext cx="364951" cy="364971"/>
            <a:chOff x="5500694" y="785794"/>
            <a:chExt cx="1214446" cy="1214446"/>
          </a:xfrm>
          <a:solidFill>
            <a:srgbClr val="FFFF00"/>
          </a:solidFill>
        </p:grpSpPr>
        <p:sp>
          <p:nvSpPr>
            <p:cNvPr id="217" name="環状矢印 226">
              <a:extLst>
                <a:ext uri="{FF2B5EF4-FFF2-40B4-BE49-F238E27FC236}">
                  <a16:creationId xmlns:a16="http://schemas.microsoft.com/office/drawing/2014/main" id="{6F315488-A185-06F3-FF47-725C34D1B5C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18" name="環状矢印 227">
              <a:extLst>
                <a:ext uri="{FF2B5EF4-FFF2-40B4-BE49-F238E27FC236}">
                  <a16:creationId xmlns:a16="http://schemas.microsoft.com/office/drawing/2014/main" id="{D3B43D26-D460-390C-053C-84DDBC0FC65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19" name="グループ化 171">
            <a:extLst>
              <a:ext uri="{FF2B5EF4-FFF2-40B4-BE49-F238E27FC236}">
                <a16:creationId xmlns:a16="http://schemas.microsoft.com/office/drawing/2014/main" id="{807CE5FB-4A8C-75F5-12BD-A0DA91D27FEC}"/>
              </a:ext>
            </a:extLst>
          </p:cNvPr>
          <p:cNvGrpSpPr/>
          <p:nvPr/>
        </p:nvGrpSpPr>
        <p:grpSpPr>
          <a:xfrm flipH="1">
            <a:off x="3653105" y="3969515"/>
            <a:ext cx="364951" cy="364971"/>
            <a:chOff x="5500694" y="785794"/>
            <a:chExt cx="1214446" cy="1214446"/>
          </a:xfrm>
          <a:solidFill>
            <a:srgbClr val="FFFF00"/>
          </a:solidFill>
        </p:grpSpPr>
        <p:sp>
          <p:nvSpPr>
            <p:cNvPr id="220" name="環状矢印 226">
              <a:extLst>
                <a:ext uri="{FF2B5EF4-FFF2-40B4-BE49-F238E27FC236}">
                  <a16:creationId xmlns:a16="http://schemas.microsoft.com/office/drawing/2014/main" id="{A4C82E6C-6F97-B2DC-F999-688C0BDF7F72}"/>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21" name="環状矢印 227">
              <a:extLst>
                <a:ext uri="{FF2B5EF4-FFF2-40B4-BE49-F238E27FC236}">
                  <a16:creationId xmlns:a16="http://schemas.microsoft.com/office/drawing/2014/main" id="{7EF56F5A-1FF0-9B33-1551-4559DADA8B8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22" name="グループ化 171">
            <a:extLst>
              <a:ext uri="{FF2B5EF4-FFF2-40B4-BE49-F238E27FC236}">
                <a16:creationId xmlns:a16="http://schemas.microsoft.com/office/drawing/2014/main" id="{99896D97-2342-01AE-C708-EF5AA70F201F}"/>
              </a:ext>
            </a:extLst>
          </p:cNvPr>
          <p:cNvGrpSpPr/>
          <p:nvPr/>
        </p:nvGrpSpPr>
        <p:grpSpPr>
          <a:xfrm flipH="1">
            <a:off x="4126301" y="3969515"/>
            <a:ext cx="364951" cy="364971"/>
            <a:chOff x="5500694" y="785794"/>
            <a:chExt cx="1214446" cy="1214446"/>
          </a:xfrm>
          <a:solidFill>
            <a:srgbClr val="FFFF00"/>
          </a:solidFill>
        </p:grpSpPr>
        <p:sp>
          <p:nvSpPr>
            <p:cNvPr id="223" name="環状矢印 226">
              <a:extLst>
                <a:ext uri="{FF2B5EF4-FFF2-40B4-BE49-F238E27FC236}">
                  <a16:creationId xmlns:a16="http://schemas.microsoft.com/office/drawing/2014/main" id="{6A7600F6-2436-86CD-19C9-03A73E5EF8B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24" name="環状矢印 227">
              <a:extLst>
                <a:ext uri="{FF2B5EF4-FFF2-40B4-BE49-F238E27FC236}">
                  <a16:creationId xmlns:a16="http://schemas.microsoft.com/office/drawing/2014/main" id="{67CA5788-E7ED-6A90-EB7B-619F384AC91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25" name="グループ化 171">
            <a:extLst>
              <a:ext uri="{FF2B5EF4-FFF2-40B4-BE49-F238E27FC236}">
                <a16:creationId xmlns:a16="http://schemas.microsoft.com/office/drawing/2014/main" id="{72B84A2B-5D76-10FF-75BC-95B75015558A}"/>
              </a:ext>
            </a:extLst>
          </p:cNvPr>
          <p:cNvGrpSpPr/>
          <p:nvPr/>
        </p:nvGrpSpPr>
        <p:grpSpPr>
          <a:xfrm flipH="1">
            <a:off x="2943311" y="3969515"/>
            <a:ext cx="364951" cy="364971"/>
            <a:chOff x="5500694" y="785794"/>
            <a:chExt cx="1214446" cy="1214446"/>
          </a:xfrm>
          <a:solidFill>
            <a:srgbClr val="FFFF00"/>
          </a:solidFill>
        </p:grpSpPr>
        <p:sp>
          <p:nvSpPr>
            <p:cNvPr id="226" name="環状矢印 226">
              <a:extLst>
                <a:ext uri="{FF2B5EF4-FFF2-40B4-BE49-F238E27FC236}">
                  <a16:creationId xmlns:a16="http://schemas.microsoft.com/office/drawing/2014/main" id="{0B5EC5FB-B6DB-D02B-EE91-928F6364141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27" name="環状矢印 227">
              <a:extLst>
                <a:ext uri="{FF2B5EF4-FFF2-40B4-BE49-F238E27FC236}">
                  <a16:creationId xmlns:a16="http://schemas.microsoft.com/office/drawing/2014/main" id="{CF4ABFD9-169C-1E89-718D-1B56CB2563B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28" name="グループ化 171">
            <a:extLst>
              <a:ext uri="{FF2B5EF4-FFF2-40B4-BE49-F238E27FC236}">
                <a16:creationId xmlns:a16="http://schemas.microsoft.com/office/drawing/2014/main" id="{C73641C3-BC10-3A6D-1B37-C58683538200}"/>
              </a:ext>
            </a:extLst>
          </p:cNvPr>
          <p:cNvGrpSpPr/>
          <p:nvPr/>
        </p:nvGrpSpPr>
        <p:grpSpPr>
          <a:xfrm flipH="1">
            <a:off x="3416507" y="3969515"/>
            <a:ext cx="364951" cy="364971"/>
            <a:chOff x="5500694" y="785794"/>
            <a:chExt cx="1214446" cy="1214446"/>
          </a:xfrm>
          <a:solidFill>
            <a:srgbClr val="FFFF00"/>
          </a:solidFill>
        </p:grpSpPr>
        <p:sp>
          <p:nvSpPr>
            <p:cNvPr id="229" name="環状矢印 226">
              <a:extLst>
                <a:ext uri="{FF2B5EF4-FFF2-40B4-BE49-F238E27FC236}">
                  <a16:creationId xmlns:a16="http://schemas.microsoft.com/office/drawing/2014/main" id="{A4DAC899-E02A-44EE-DD68-ACC67CDB98C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30" name="環状矢印 227">
              <a:extLst>
                <a:ext uri="{FF2B5EF4-FFF2-40B4-BE49-F238E27FC236}">
                  <a16:creationId xmlns:a16="http://schemas.microsoft.com/office/drawing/2014/main" id="{9EF64D84-B8EF-10F9-ADC7-C1B3E533E89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31" name="グループ化 171">
            <a:extLst>
              <a:ext uri="{FF2B5EF4-FFF2-40B4-BE49-F238E27FC236}">
                <a16:creationId xmlns:a16="http://schemas.microsoft.com/office/drawing/2014/main" id="{4B6AAC14-D2E6-FB50-B9CF-A850583A5862}"/>
              </a:ext>
            </a:extLst>
          </p:cNvPr>
          <p:cNvGrpSpPr/>
          <p:nvPr/>
        </p:nvGrpSpPr>
        <p:grpSpPr>
          <a:xfrm flipH="1">
            <a:off x="3889703" y="3969515"/>
            <a:ext cx="364951" cy="364971"/>
            <a:chOff x="5500694" y="785794"/>
            <a:chExt cx="1214446" cy="1214446"/>
          </a:xfrm>
          <a:solidFill>
            <a:srgbClr val="FFFF00"/>
          </a:solidFill>
        </p:grpSpPr>
        <p:sp>
          <p:nvSpPr>
            <p:cNvPr id="232" name="環状矢印 226">
              <a:extLst>
                <a:ext uri="{FF2B5EF4-FFF2-40B4-BE49-F238E27FC236}">
                  <a16:creationId xmlns:a16="http://schemas.microsoft.com/office/drawing/2014/main" id="{268A6609-95F0-8067-05CE-ACCC261EF0C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33" name="環状矢印 227">
              <a:extLst>
                <a:ext uri="{FF2B5EF4-FFF2-40B4-BE49-F238E27FC236}">
                  <a16:creationId xmlns:a16="http://schemas.microsoft.com/office/drawing/2014/main" id="{BA55A54F-8797-E505-72F6-2A627CC8C5E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34" name="グループ化 171">
            <a:extLst>
              <a:ext uri="{FF2B5EF4-FFF2-40B4-BE49-F238E27FC236}">
                <a16:creationId xmlns:a16="http://schemas.microsoft.com/office/drawing/2014/main" id="{360EDCEC-431F-D4E4-7A38-6704514FE081}"/>
              </a:ext>
            </a:extLst>
          </p:cNvPr>
          <p:cNvGrpSpPr/>
          <p:nvPr/>
        </p:nvGrpSpPr>
        <p:grpSpPr>
          <a:xfrm flipH="1">
            <a:off x="4362897" y="3969515"/>
            <a:ext cx="364951" cy="364971"/>
            <a:chOff x="5500694" y="785794"/>
            <a:chExt cx="1214446" cy="1214446"/>
          </a:xfrm>
          <a:solidFill>
            <a:srgbClr val="FFFF00"/>
          </a:solidFill>
        </p:grpSpPr>
        <p:sp>
          <p:nvSpPr>
            <p:cNvPr id="235" name="環状矢印 226">
              <a:extLst>
                <a:ext uri="{FF2B5EF4-FFF2-40B4-BE49-F238E27FC236}">
                  <a16:creationId xmlns:a16="http://schemas.microsoft.com/office/drawing/2014/main" id="{B635E4BD-8C10-499C-7709-A1D3FC41AEE2}"/>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36" name="環状矢印 227">
              <a:extLst>
                <a:ext uri="{FF2B5EF4-FFF2-40B4-BE49-F238E27FC236}">
                  <a16:creationId xmlns:a16="http://schemas.microsoft.com/office/drawing/2014/main" id="{D6A5FB22-5DE6-1627-C7E0-724605D9C2E4}"/>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37" name="グループ化 171">
            <a:extLst>
              <a:ext uri="{FF2B5EF4-FFF2-40B4-BE49-F238E27FC236}">
                <a16:creationId xmlns:a16="http://schemas.microsoft.com/office/drawing/2014/main" id="{972554DF-3529-681B-B31E-C60C8A2A2A0E}"/>
              </a:ext>
            </a:extLst>
          </p:cNvPr>
          <p:cNvGrpSpPr/>
          <p:nvPr/>
        </p:nvGrpSpPr>
        <p:grpSpPr>
          <a:xfrm flipH="1">
            <a:off x="2711624" y="4410609"/>
            <a:ext cx="364951" cy="364971"/>
            <a:chOff x="5500694" y="785794"/>
            <a:chExt cx="1214446" cy="1214446"/>
          </a:xfrm>
          <a:solidFill>
            <a:srgbClr val="FFFF00"/>
          </a:solidFill>
        </p:grpSpPr>
        <p:sp>
          <p:nvSpPr>
            <p:cNvPr id="238" name="環状矢印 226">
              <a:extLst>
                <a:ext uri="{FF2B5EF4-FFF2-40B4-BE49-F238E27FC236}">
                  <a16:creationId xmlns:a16="http://schemas.microsoft.com/office/drawing/2014/main" id="{AEDFD008-678B-0F51-B30E-D51A60EF622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39" name="環状矢印 227">
              <a:extLst>
                <a:ext uri="{FF2B5EF4-FFF2-40B4-BE49-F238E27FC236}">
                  <a16:creationId xmlns:a16="http://schemas.microsoft.com/office/drawing/2014/main" id="{A33D0E03-30CB-1CB2-6F79-A496881400B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40" name="グループ化 171">
            <a:extLst>
              <a:ext uri="{FF2B5EF4-FFF2-40B4-BE49-F238E27FC236}">
                <a16:creationId xmlns:a16="http://schemas.microsoft.com/office/drawing/2014/main" id="{9D5FD8C6-801F-483B-5CBE-7EF3F0E5F7AB}"/>
              </a:ext>
            </a:extLst>
          </p:cNvPr>
          <p:cNvGrpSpPr/>
          <p:nvPr/>
        </p:nvGrpSpPr>
        <p:grpSpPr>
          <a:xfrm flipH="1">
            <a:off x="3184820" y="4410609"/>
            <a:ext cx="364951" cy="364971"/>
            <a:chOff x="5500694" y="785794"/>
            <a:chExt cx="1214446" cy="1214446"/>
          </a:xfrm>
          <a:solidFill>
            <a:srgbClr val="FFFF00"/>
          </a:solidFill>
        </p:grpSpPr>
        <p:sp>
          <p:nvSpPr>
            <p:cNvPr id="241" name="環状矢印 226">
              <a:extLst>
                <a:ext uri="{FF2B5EF4-FFF2-40B4-BE49-F238E27FC236}">
                  <a16:creationId xmlns:a16="http://schemas.microsoft.com/office/drawing/2014/main" id="{012F8552-7843-85FD-F908-2A5B6BFFAA1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42" name="環状矢印 227">
              <a:extLst>
                <a:ext uri="{FF2B5EF4-FFF2-40B4-BE49-F238E27FC236}">
                  <a16:creationId xmlns:a16="http://schemas.microsoft.com/office/drawing/2014/main" id="{3D355E29-C0CA-0E04-6E7B-E20436A4458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43" name="グループ化 171">
            <a:extLst>
              <a:ext uri="{FF2B5EF4-FFF2-40B4-BE49-F238E27FC236}">
                <a16:creationId xmlns:a16="http://schemas.microsoft.com/office/drawing/2014/main" id="{392007AB-D5BD-990E-AFF1-1CC49DDB46E4}"/>
              </a:ext>
            </a:extLst>
          </p:cNvPr>
          <p:cNvGrpSpPr/>
          <p:nvPr/>
        </p:nvGrpSpPr>
        <p:grpSpPr>
          <a:xfrm flipH="1">
            <a:off x="3658016" y="4410609"/>
            <a:ext cx="364951" cy="364971"/>
            <a:chOff x="5500694" y="785794"/>
            <a:chExt cx="1214446" cy="1214446"/>
          </a:xfrm>
          <a:solidFill>
            <a:srgbClr val="FFFF00"/>
          </a:solidFill>
        </p:grpSpPr>
        <p:sp>
          <p:nvSpPr>
            <p:cNvPr id="244" name="環状矢印 226">
              <a:extLst>
                <a:ext uri="{FF2B5EF4-FFF2-40B4-BE49-F238E27FC236}">
                  <a16:creationId xmlns:a16="http://schemas.microsoft.com/office/drawing/2014/main" id="{AD44829E-1C36-17DD-8A7F-802B08437DD0}"/>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45" name="環状矢印 227">
              <a:extLst>
                <a:ext uri="{FF2B5EF4-FFF2-40B4-BE49-F238E27FC236}">
                  <a16:creationId xmlns:a16="http://schemas.microsoft.com/office/drawing/2014/main" id="{14F3916E-DA8E-3C41-C481-8A3AECC9DCAF}"/>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46" name="グループ化 171">
            <a:extLst>
              <a:ext uri="{FF2B5EF4-FFF2-40B4-BE49-F238E27FC236}">
                <a16:creationId xmlns:a16="http://schemas.microsoft.com/office/drawing/2014/main" id="{DA419437-315D-93D7-36A2-6F5153E39047}"/>
              </a:ext>
            </a:extLst>
          </p:cNvPr>
          <p:cNvGrpSpPr/>
          <p:nvPr/>
        </p:nvGrpSpPr>
        <p:grpSpPr>
          <a:xfrm flipH="1">
            <a:off x="4131212" y="4410609"/>
            <a:ext cx="364951" cy="364971"/>
            <a:chOff x="5500694" y="785794"/>
            <a:chExt cx="1214446" cy="1214446"/>
          </a:xfrm>
          <a:solidFill>
            <a:srgbClr val="FFFF00"/>
          </a:solidFill>
        </p:grpSpPr>
        <p:sp>
          <p:nvSpPr>
            <p:cNvPr id="247" name="環状矢印 226">
              <a:extLst>
                <a:ext uri="{FF2B5EF4-FFF2-40B4-BE49-F238E27FC236}">
                  <a16:creationId xmlns:a16="http://schemas.microsoft.com/office/drawing/2014/main" id="{424A0A63-59F1-BF63-5584-6B15789FF8B2}"/>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48" name="環状矢印 227">
              <a:extLst>
                <a:ext uri="{FF2B5EF4-FFF2-40B4-BE49-F238E27FC236}">
                  <a16:creationId xmlns:a16="http://schemas.microsoft.com/office/drawing/2014/main" id="{B9ACB797-88EA-0EE0-B700-BD87F511761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49" name="グループ化 171">
            <a:extLst>
              <a:ext uri="{FF2B5EF4-FFF2-40B4-BE49-F238E27FC236}">
                <a16:creationId xmlns:a16="http://schemas.microsoft.com/office/drawing/2014/main" id="{C27A35AB-CC57-D329-47F2-BC44D206AC50}"/>
              </a:ext>
            </a:extLst>
          </p:cNvPr>
          <p:cNvGrpSpPr/>
          <p:nvPr/>
        </p:nvGrpSpPr>
        <p:grpSpPr>
          <a:xfrm flipH="1">
            <a:off x="2948222" y="4410609"/>
            <a:ext cx="364951" cy="364971"/>
            <a:chOff x="5500694" y="785794"/>
            <a:chExt cx="1214446" cy="1214446"/>
          </a:xfrm>
          <a:solidFill>
            <a:srgbClr val="FFFF00"/>
          </a:solidFill>
        </p:grpSpPr>
        <p:sp>
          <p:nvSpPr>
            <p:cNvPr id="250" name="環状矢印 226">
              <a:extLst>
                <a:ext uri="{FF2B5EF4-FFF2-40B4-BE49-F238E27FC236}">
                  <a16:creationId xmlns:a16="http://schemas.microsoft.com/office/drawing/2014/main" id="{43EEF00A-01F2-CABA-E7EE-12A0CEA3D5C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51" name="環状矢印 227">
              <a:extLst>
                <a:ext uri="{FF2B5EF4-FFF2-40B4-BE49-F238E27FC236}">
                  <a16:creationId xmlns:a16="http://schemas.microsoft.com/office/drawing/2014/main" id="{5BA0B03B-22C7-7AC1-6933-D26D6FAC15E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52" name="グループ化 171">
            <a:extLst>
              <a:ext uri="{FF2B5EF4-FFF2-40B4-BE49-F238E27FC236}">
                <a16:creationId xmlns:a16="http://schemas.microsoft.com/office/drawing/2014/main" id="{6A9D8FD0-2F14-4E67-09AE-FC5AF3DF7C23}"/>
              </a:ext>
            </a:extLst>
          </p:cNvPr>
          <p:cNvGrpSpPr/>
          <p:nvPr/>
        </p:nvGrpSpPr>
        <p:grpSpPr>
          <a:xfrm flipH="1">
            <a:off x="3421418" y="4410609"/>
            <a:ext cx="364951" cy="364971"/>
            <a:chOff x="5500694" y="785794"/>
            <a:chExt cx="1214446" cy="1214446"/>
          </a:xfrm>
          <a:solidFill>
            <a:srgbClr val="FFFF00"/>
          </a:solidFill>
        </p:grpSpPr>
        <p:sp>
          <p:nvSpPr>
            <p:cNvPr id="253" name="環状矢印 226">
              <a:extLst>
                <a:ext uri="{FF2B5EF4-FFF2-40B4-BE49-F238E27FC236}">
                  <a16:creationId xmlns:a16="http://schemas.microsoft.com/office/drawing/2014/main" id="{6EF743EB-F6BF-60CE-842C-B0292B435DF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54" name="環状矢印 227">
              <a:extLst>
                <a:ext uri="{FF2B5EF4-FFF2-40B4-BE49-F238E27FC236}">
                  <a16:creationId xmlns:a16="http://schemas.microsoft.com/office/drawing/2014/main" id="{4B8DCBE8-36DB-491F-4CB3-DA68C27A84F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55" name="グループ化 171">
            <a:extLst>
              <a:ext uri="{FF2B5EF4-FFF2-40B4-BE49-F238E27FC236}">
                <a16:creationId xmlns:a16="http://schemas.microsoft.com/office/drawing/2014/main" id="{1A76EEA9-F843-98D6-F1F9-A2C22DD63470}"/>
              </a:ext>
            </a:extLst>
          </p:cNvPr>
          <p:cNvGrpSpPr/>
          <p:nvPr/>
        </p:nvGrpSpPr>
        <p:grpSpPr>
          <a:xfrm flipH="1">
            <a:off x="3894614" y="4410609"/>
            <a:ext cx="364951" cy="364971"/>
            <a:chOff x="5500694" y="785794"/>
            <a:chExt cx="1214446" cy="1214446"/>
          </a:xfrm>
          <a:solidFill>
            <a:srgbClr val="FFFF00"/>
          </a:solidFill>
        </p:grpSpPr>
        <p:sp>
          <p:nvSpPr>
            <p:cNvPr id="256" name="環状矢印 226">
              <a:extLst>
                <a:ext uri="{FF2B5EF4-FFF2-40B4-BE49-F238E27FC236}">
                  <a16:creationId xmlns:a16="http://schemas.microsoft.com/office/drawing/2014/main" id="{79E1BCD3-1F23-C4CF-2A0E-22575F95A30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57" name="環状矢印 227">
              <a:extLst>
                <a:ext uri="{FF2B5EF4-FFF2-40B4-BE49-F238E27FC236}">
                  <a16:creationId xmlns:a16="http://schemas.microsoft.com/office/drawing/2014/main" id="{5A417248-A7FA-973F-4FA3-96534E0C9A6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58" name="グループ化 171">
            <a:extLst>
              <a:ext uri="{FF2B5EF4-FFF2-40B4-BE49-F238E27FC236}">
                <a16:creationId xmlns:a16="http://schemas.microsoft.com/office/drawing/2014/main" id="{2F973A9D-BF85-964C-EB8D-46AC6AA7C181}"/>
              </a:ext>
            </a:extLst>
          </p:cNvPr>
          <p:cNvGrpSpPr/>
          <p:nvPr/>
        </p:nvGrpSpPr>
        <p:grpSpPr>
          <a:xfrm flipH="1">
            <a:off x="4367808" y="4410609"/>
            <a:ext cx="364951" cy="364971"/>
            <a:chOff x="5500694" y="785794"/>
            <a:chExt cx="1214446" cy="1214446"/>
          </a:xfrm>
          <a:solidFill>
            <a:srgbClr val="FFFF00"/>
          </a:solidFill>
        </p:grpSpPr>
        <p:sp>
          <p:nvSpPr>
            <p:cNvPr id="259" name="環状矢印 226">
              <a:extLst>
                <a:ext uri="{FF2B5EF4-FFF2-40B4-BE49-F238E27FC236}">
                  <a16:creationId xmlns:a16="http://schemas.microsoft.com/office/drawing/2014/main" id="{5C25F3BC-5C40-F69E-B630-95EF60A8BF6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60" name="環状矢印 227">
              <a:extLst>
                <a:ext uri="{FF2B5EF4-FFF2-40B4-BE49-F238E27FC236}">
                  <a16:creationId xmlns:a16="http://schemas.microsoft.com/office/drawing/2014/main" id="{4FD711D6-7A6B-F020-A6AE-0918F336F52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61" name="グループ化 171">
            <a:extLst>
              <a:ext uri="{FF2B5EF4-FFF2-40B4-BE49-F238E27FC236}">
                <a16:creationId xmlns:a16="http://schemas.microsoft.com/office/drawing/2014/main" id="{57B3AEF6-C45F-371C-D59E-0D56EF0EA7E0}"/>
              </a:ext>
            </a:extLst>
          </p:cNvPr>
          <p:cNvGrpSpPr/>
          <p:nvPr/>
        </p:nvGrpSpPr>
        <p:grpSpPr>
          <a:xfrm flipH="1">
            <a:off x="2716535" y="4851703"/>
            <a:ext cx="364951" cy="364971"/>
            <a:chOff x="5500694" y="785794"/>
            <a:chExt cx="1214446" cy="1214446"/>
          </a:xfrm>
          <a:solidFill>
            <a:srgbClr val="FFFF00"/>
          </a:solidFill>
        </p:grpSpPr>
        <p:sp>
          <p:nvSpPr>
            <p:cNvPr id="262" name="環状矢印 226">
              <a:extLst>
                <a:ext uri="{FF2B5EF4-FFF2-40B4-BE49-F238E27FC236}">
                  <a16:creationId xmlns:a16="http://schemas.microsoft.com/office/drawing/2014/main" id="{16B4313A-3CD1-A482-2B6B-9E91E8D28AB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63" name="環状矢印 227">
              <a:extLst>
                <a:ext uri="{FF2B5EF4-FFF2-40B4-BE49-F238E27FC236}">
                  <a16:creationId xmlns:a16="http://schemas.microsoft.com/office/drawing/2014/main" id="{33852DFE-7031-44B0-4C6C-B98BC7A4EEF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64" name="グループ化 171">
            <a:extLst>
              <a:ext uri="{FF2B5EF4-FFF2-40B4-BE49-F238E27FC236}">
                <a16:creationId xmlns:a16="http://schemas.microsoft.com/office/drawing/2014/main" id="{A5ECA990-4E8C-026E-F9FC-13A073E179CA}"/>
              </a:ext>
            </a:extLst>
          </p:cNvPr>
          <p:cNvGrpSpPr/>
          <p:nvPr/>
        </p:nvGrpSpPr>
        <p:grpSpPr>
          <a:xfrm flipH="1">
            <a:off x="3189731" y="4851703"/>
            <a:ext cx="364951" cy="364971"/>
            <a:chOff x="5500694" y="785794"/>
            <a:chExt cx="1214446" cy="1214446"/>
          </a:xfrm>
          <a:solidFill>
            <a:srgbClr val="FFFF00"/>
          </a:solidFill>
        </p:grpSpPr>
        <p:sp>
          <p:nvSpPr>
            <p:cNvPr id="265" name="環状矢印 226">
              <a:extLst>
                <a:ext uri="{FF2B5EF4-FFF2-40B4-BE49-F238E27FC236}">
                  <a16:creationId xmlns:a16="http://schemas.microsoft.com/office/drawing/2014/main" id="{14AEDEB3-60CA-DF1D-FE8C-6BC0E29726D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66" name="環状矢印 227">
              <a:extLst>
                <a:ext uri="{FF2B5EF4-FFF2-40B4-BE49-F238E27FC236}">
                  <a16:creationId xmlns:a16="http://schemas.microsoft.com/office/drawing/2014/main" id="{CB59F8C1-4EAA-DB71-0DDA-037E7BD2F68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67" name="グループ化 171">
            <a:extLst>
              <a:ext uri="{FF2B5EF4-FFF2-40B4-BE49-F238E27FC236}">
                <a16:creationId xmlns:a16="http://schemas.microsoft.com/office/drawing/2014/main" id="{CF20B1E8-5AE7-F902-9ED7-32BCD178E5CA}"/>
              </a:ext>
            </a:extLst>
          </p:cNvPr>
          <p:cNvGrpSpPr/>
          <p:nvPr/>
        </p:nvGrpSpPr>
        <p:grpSpPr>
          <a:xfrm flipH="1">
            <a:off x="3662927" y="4851703"/>
            <a:ext cx="364951" cy="364971"/>
            <a:chOff x="5500694" y="785794"/>
            <a:chExt cx="1214446" cy="1214446"/>
          </a:xfrm>
          <a:solidFill>
            <a:srgbClr val="FFFF00"/>
          </a:solidFill>
        </p:grpSpPr>
        <p:sp>
          <p:nvSpPr>
            <p:cNvPr id="268" name="環状矢印 226">
              <a:extLst>
                <a:ext uri="{FF2B5EF4-FFF2-40B4-BE49-F238E27FC236}">
                  <a16:creationId xmlns:a16="http://schemas.microsoft.com/office/drawing/2014/main" id="{DA252E64-0660-E419-D6A1-4AC5C6702C0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69" name="環状矢印 227">
              <a:extLst>
                <a:ext uri="{FF2B5EF4-FFF2-40B4-BE49-F238E27FC236}">
                  <a16:creationId xmlns:a16="http://schemas.microsoft.com/office/drawing/2014/main" id="{A1FFC964-583B-7D9C-B0F9-197A683C1C8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70" name="グループ化 171">
            <a:extLst>
              <a:ext uri="{FF2B5EF4-FFF2-40B4-BE49-F238E27FC236}">
                <a16:creationId xmlns:a16="http://schemas.microsoft.com/office/drawing/2014/main" id="{E0B44AF9-8B05-C3F5-2F7D-5CA289838166}"/>
              </a:ext>
            </a:extLst>
          </p:cNvPr>
          <p:cNvGrpSpPr/>
          <p:nvPr/>
        </p:nvGrpSpPr>
        <p:grpSpPr>
          <a:xfrm flipH="1">
            <a:off x="4136123" y="4851703"/>
            <a:ext cx="364951" cy="364971"/>
            <a:chOff x="5500694" y="785794"/>
            <a:chExt cx="1214446" cy="1214446"/>
          </a:xfrm>
          <a:solidFill>
            <a:srgbClr val="FFFF00"/>
          </a:solidFill>
        </p:grpSpPr>
        <p:sp>
          <p:nvSpPr>
            <p:cNvPr id="271" name="環状矢印 226">
              <a:extLst>
                <a:ext uri="{FF2B5EF4-FFF2-40B4-BE49-F238E27FC236}">
                  <a16:creationId xmlns:a16="http://schemas.microsoft.com/office/drawing/2014/main" id="{F40DA8EB-7739-025B-C8D8-70709AC7A44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72" name="環状矢印 227">
              <a:extLst>
                <a:ext uri="{FF2B5EF4-FFF2-40B4-BE49-F238E27FC236}">
                  <a16:creationId xmlns:a16="http://schemas.microsoft.com/office/drawing/2014/main" id="{674D3F34-EE79-2D6B-E1CD-6E25B83CFDF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73" name="グループ化 171">
            <a:extLst>
              <a:ext uri="{FF2B5EF4-FFF2-40B4-BE49-F238E27FC236}">
                <a16:creationId xmlns:a16="http://schemas.microsoft.com/office/drawing/2014/main" id="{8B93B586-10C6-257B-8078-11A14F35E95B}"/>
              </a:ext>
            </a:extLst>
          </p:cNvPr>
          <p:cNvGrpSpPr/>
          <p:nvPr/>
        </p:nvGrpSpPr>
        <p:grpSpPr>
          <a:xfrm flipH="1">
            <a:off x="2953133" y="4851703"/>
            <a:ext cx="364951" cy="364971"/>
            <a:chOff x="5500694" y="785794"/>
            <a:chExt cx="1214446" cy="1214446"/>
          </a:xfrm>
          <a:solidFill>
            <a:srgbClr val="FFFF00"/>
          </a:solidFill>
        </p:grpSpPr>
        <p:sp>
          <p:nvSpPr>
            <p:cNvPr id="274" name="環状矢印 226">
              <a:extLst>
                <a:ext uri="{FF2B5EF4-FFF2-40B4-BE49-F238E27FC236}">
                  <a16:creationId xmlns:a16="http://schemas.microsoft.com/office/drawing/2014/main" id="{47B90FB0-1C01-B016-01DF-EF026EA7633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75" name="環状矢印 227">
              <a:extLst>
                <a:ext uri="{FF2B5EF4-FFF2-40B4-BE49-F238E27FC236}">
                  <a16:creationId xmlns:a16="http://schemas.microsoft.com/office/drawing/2014/main" id="{E8AA9947-321A-A362-7EFD-36B553AE0BF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76" name="グループ化 171">
            <a:extLst>
              <a:ext uri="{FF2B5EF4-FFF2-40B4-BE49-F238E27FC236}">
                <a16:creationId xmlns:a16="http://schemas.microsoft.com/office/drawing/2014/main" id="{59D65BEC-1331-4523-C457-1E7291C19211}"/>
              </a:ext>
            </a:extLst>
          </p:cNvPr>
          <p:cNvGrpSpPr/>
          <p:nvPr/>
        </p:nvGrpSpPr>
        <p:grpSpPr>
          <a:xfrm flipH="1">
            <a:off x="3426329" y="4851703"/>
            <a:ext cx="364951" cy="364971"/>
            <a:chOff x="5500694" y="785794"/>
            <a:chExt cx="1214446" cy="1214446"/>
          </a:xfrm>
          <a:solidFill>
            <a:srgbClr val="FFFF00"/>
          </a:solidFill>
        </p:grpSpPr>
        <p:sp>
          <p:nvSpPr>
            <p:cNvPr id="277" name="環状矢印 226">
              <a:extLst>
                <a:ext uri="{FF2B5EF4-FFF2-40B4-BE49-F238E27FC236}">
                  <a16:creationId xmlns:a16="http://schemas.microsoft.com/office/drawing/2014/main" id="{FF026DE2-038C-52A2-1BC8-D26EA2DA256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78" name="環状矢印 227">
              <a:extLst>
                <a:ext uri="{FF2B5EF4-FFF2-40B4-BE49-F238E27FC236}">
                  <a16:creationId xmlns:a16="http://schemas.microsoft.com/office/drawing/2014/main" id="{D9B0AAB0-8AD4-6A80-CB3E-B41D0067D94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79" name="グループ化 171">
            <a:extLst>
              <a:ext uri="{FF2B5EF4-FFF2-40B4-BE49-F238E27FC236}">
                <a16:creationId xmlns:a16="http://schemas.microsoft.com/office/drawing/2014/main" id="{3F5EB402-1C1B-C64D-68A0-80E6B9E44B9B}"/>
              </a:ext>
            </a:extLst>
          </p:cNvPr>
          <p:cNvGrpSpPr/>
          <p:nvPr/>
        </p:nvGrpSpPr>
        <p:grpSpPr>
          <a:xfrm flipH="1">
            <a:off x="3899525" y="4851703"/>
            <a:ext cx="364951" cy="364971"/>
            <a:chOff x="5500694" y="785794"/>
            <a:chExt cx="1214446" cy="1214446"/>
          </a:xfrm>
          <a:solidFill>
            <a:srgbClr val="FFFF00"/>
          </a:solidFill>
        </p:grpSpPr>
        <p:sp>
          <p:nvSpPr>
            <p:cNvPr id="280" name="環状矢印 226">
              <a:extLst>
                <a:ext uri="{FF2B5EF4-FFF2-40B4-BE49-F238E27FC236}">
                  <a16:creationId xmlns:a16="http://schemas.microsoft.com/office/drawing/2014/main" id="{3F900D6D-75BB-7C46-DEE9-0D1E6C668B8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81" name="環状矢印 227">
              <a:extLst>
                <a:ext uri="{FF2B5EF4-FFF2-40B4-BE49-F238E27FC236}">
                  <a16:creationId xmlns:a16="http://schemas.microsoft.com/office/drawing/2014/main" id="{AB0859EA-0BC4-32B0-976B-075DDF8F228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282" name="グループ化 171">
            <a:extLst>
              <a:ext uri="{FF2B5EF4-FFF2-40B4-BE49-F238E27FC236}">
                <a16:creationId xmlns:a16="http://schemas.microsoft.com/office/drawing/2014/main" id="{33711AFB-74BC-B31D-D578-7A5E2BF1B3C8}"/>
              </a:ext>
            </a:extLst>
          </p:cNvPr>
          <p:cNvGrpSpPr/>
          <p:nvPr/>
        </p:nvGrpSpPr>
        <p:grpSpPr>
          <a:xfrm flipH="1">
            <a:off x="4372719" y="4851703"/>
            <a:ext cx="364951" cy="364971"/>
            <a:chOff x="5500694" y="785794"/>
            <a:chExt cx="1214446" cy="1214446"/>
          </a:xfrm>
          <a:solidFill>
            <a:srgbClr val="FFFF00"/>
          </a:solidFill>
        </p:grpSpPr>
        <p:sp>
          <p:nvSpPr>
            <p:cNvPr id="283" name="環状矢印 226">
              <a:extLst>
                <a:ext uri="{FF2B5EF4-FFF2-40B4-BE49-F238E27FC236}">
                  <a16:creationId xmlns:a16="http://schemas.microsoft.com/office/drawing/2014/main" id="{6F036B6A-E986-CA9D-B28A-1D5DA14EA2A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284" name="環状矢印 227">
              <a:extLst>
                <a:ext uri="{FF2B5EF4-FFF2-40B4-BE49-F238E27FC236}">
                  <a16:creationId xmlns:a16="http://schemas.microsoft.com/office/drawing/2014/main" id="{4EFB4754-13E4-1F2C-450A-8568D37AFBC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sp>
        <p:nvSpPr>
          <p:cNvPr id="297" name="左中かっこ 296">
            <a:extLst>
              <a:ext uri="{FF2B5EF4-FFF2-40B4-BE49-F238E27FC236}">
                <a16:creationId xmlns:a16="http://schemas.microsoft.com/office/drawing/2014/main" id="{66A6B852-E3D7-6613-7D51-1761DBCC3A60}"/>
              </a:ext>
            </a:extLst>
          </p:cNvPr>
          <p:cNvSpPr/>
          <p:nvPr/>
        </p:nvSpPr>
        <p:spPr>
          <a:xfrm rot="16200000">
            <a:off x="4075862" y="1513076"/>
            <a:ext cx="368892" cy="7993913"/>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nvGrpSpPr>
          <p:cNvPr id="339" name="グループ化 171">
            <a:extLst>
              <a:ext uri="{FF2B5EF4-FFF2-40B4-BE49-F238E27FC236}">
                <a16:creationId xmlns:a16="http://schemas.microsoft.com/office/drawing/2014/main" id="{F1D2022C-B088-64A1-6AEB-5D0E889710D0}"/>
              </a:ext>
            </a:extLst>
          </p:cNvPr>
          <p:cNvGrpSpPr/>
          <p:nvPr/>
        </p:nvGrpSpPr>
        <p:grpSpPr>
          <a:xfrm flipH="1">
            <a:off x="7601321" y="4866576"/>
            <a:ext cx="364951" cy="364971"/>
            <a:chOff x="5500694" y="785794"/>
            <a:chExt cx="1214446" cy="1214446"/>
          </a:xfrm>
          <a:solidFill>
            <a:srgbClr val="FFFF00"/>
          </a:solidFill>
        </p:grpSpPr>
        <p:sp>
          <p:nvSpPr>
            <p:cNvPr id="340" name="環状矢印 226">
              <a:extLst>
                <a:ext uri="{FF2B5EF4-FFF2-40B4-BE49-F238E27FC236}">
                  <a16:creationId xmlns:a16="http://schemas.microsoft.com/office/drawing/2014/main" id="{7F2D5BF1-F9BD-C86E-BFFD-14241E75583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41" name="環状矢印 227">
              <a:extLst>
                <a:ext uri="{FF2B5EF4-FFF2-40B4-BE49-F238E27FC236}">
                  <a16:creationId xmlns:a16="http://schemas.microsoft.com/office/drawing/2014/main" id="{A3597C46-9316-BEBC-4837-207A02E5A1A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42" name="グループ化 171">
            <a:extLst>
              <a:ext uri="{FF2B5EF4-FFF2-40B4-BE49-F238E27FC236}">
                <a16:creationId xmlns:a16="http://schemas.microsoft.com/office/drawing/2014/main" id="{E95E082A-30F1-28C3-31F9-97D83CED76BC}"/>
              </a:ext>
            </a:extLst>
          </p:cNvPr>
          <p:cNvGrpSpPr/>
          <p:nvPr/>
        </p:nvGrpSpPr>
        <p:grpSpPr>
          <a:xfrm>
            <a:off x="7676504" y="4938584"/>
            <a:ext cx="216024" cy="218419"/>
            <a:chOff x="5500694" y="785794"/>
            <a:chExt cx="1214446" cy="1214446"/>
          </a:xfrm>
          <a:solidFill>
            <a:srgbClr val="00B050"/>
          </a:solidFill>
        </p:grpSpPr>
        <p:sp>
          <p:nvSpPr>
            <p:cNvPr id="343" name="環状矢印 226">
              <a:extLst>
                <a:ext uri="{FF2B5EF4-FFF2-40B4-BE49-F238E27FC236}">
                  <a16:creationId xmlns:a16="http://schemas.microsoft.com/office/drawing/2014/main" id="{61A9BF93-2434-0E77-F009-84D17ADA9BF3}"/>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44" name="環状矢印 227">
              <a:extLst>
                <a:ext uri="{FF2B5EF4-FFF2-40B4-BE49-F238E27FC236}">
                  <a16:creationId xmlns:a16="http://schemas.microsoft.com/office/drawing/2014/main" id="{3C60F35F-44FF-B345-7FAC-F9F3751B8A8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45" name="グループ化 171">
            <a:extLst>
              <a:ext uri="{FF2B5EF4-FFF2-40B4-BE49-F238E27FC236}">
                <a16:creationId xmlns:a16="http://schemas.microsoft.com/office/drawing/2014/main" id="{B951039D-4B6E-8B35-1496-65BA5AD96A49}"/>
              </a:ext>
            </a:extLst>
          </p:cNvPr>
          <p:cNvGrpSpPr/>
          <p:nvPr/>
        </p:nvGrpSpPr>
        <p:grpSpPr>
          <a:xfrm flipH="1">
            <a:off x="8143899" y="4866576"/>
            <a:ext cx="364951" cy="364971"/>
            <a:chOff x="5500694" y="785794"/>
            <a:chExt cx="1214446" cy="1214446"/>
          </a:xfrm>
          <a:solidFill>
            <a:srgbClr val="FFFF00"/>
          </a:solidFill>
        </p:grpSpPr>
        <p:sp>
          <p:nvSpPr>
            <p:cNvPr id="346" name="環状矢印 226">
              <a:extLst>
                <a:ext uri="{FF2B5EF4-FFF2-40B4-BE49-F238E27FC236}">
                  <a16:creationId xmlns:a16="http://schemas.microsoft.com/office/drawing/2014/main" id="{24F47EAA-F52B-84A3-514F-DD34C4B0A25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47" name="環状矢印 227">
              <a:extLst>
                <a:ext uri="{FF2B5EF4-FFF2-40B4-BE49-F238E27FC236}">
                  <a16:creationId xmlns:a16="http://schemas.microsoft.com/office/drawing/2014/main" id="{A6F4D988-2BD7-2DA7-B7F5-44A5E32426D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48" name="グループ化 171">
            <a:extLst>
              <a:ext uri="{FF2B5EF4-FFF2-40B4-BE49-F238E27FC236}">
                <a16:creationId xmlns:a16="http://schemas.microsoft.com/office/drawing/2014/main" id="{03D71BDC-7F12-28C3-E965-76C2FF259FCC}"/>
              </a:ext>
            </a:extLst>
          </p:cNvPr>
          <p:cNvGrpSpPr/>
          <p:nvPr/>
        </p:nvGrpSpPr>
        <p:grpSpPr>
          <a:xfrm>
            <a:off x="8219082" y="4938584"/>
            <a:ext cx="216024" cy="218419"/>
            <a:chOff x="5500694" y="785794"/>
            <a:chExt cx="1214446" cy="1214446"/>
          </a:xfrm>
          <a:solidFill>
            <a:srgbClr val="00B050"/>
          </a:solidFill>
        </p:grpSpPr>
        <p:sp>
          <p:nvSpPr>
            <p:cNvPr id="349" name="環状矢印 226">
              <a:extLst>
                <a:ext uri="{FF2B5EF4-FFF2-40B4-BE49-F238E27FC236}">
                  <a16:creationId xmlns:a16="http://schemas.microsoft.com/office/drawing/2014/main" id="{8B6B35B7-BF2B-CD06-E09D-CCF0E977848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50" name="環状矢印 227">
              <a:extLst>
                <a:ext uri="{FF2B5EF4-FFF2-40B4-BE49-F238E27FC236}">
                  <a16:creationId xmlns:a16="http://schemas.microsoft.com/office/drawing/2014/main" id="{FEEF7AC4-422F-A775-B21B-06E63770090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51" name="グループ化 171">
            <a:extLst>
              <a:ext uri="{FF2B5EF4-FFF2-40B4-BE49-F238E27FC236}">
                <a16:creationId xmlns:a16="http://schemas.microsoft.com/office/drawing/2014/main" id="{5341DC38-896E-5995-51C1-515C2700C088}"/>
              </a:ext>
            </a:extLst>
          </p:cNvPr>
          <p:cNvGrpSpPr/>
          <p:nvPr/>
        </p:nvGrpSpPr>
        <p:grpSpPr>
          <a:xfrm flipH="1">
            <a:off x="8683302" y="4866576"/>
            <a:ext cx="364951" cy="364971"/>
            <a:chOff x="5500694" y="785794"/>
            <a:chExt cx="1214446" cy="1214446"/>
          </a:xfrm>
          <a:solidFill>
            <a:srgbClr val="FFFF00"/>
          </a:solidFill>
        </p:grpSpPr>
        <p:sp>
          <p:nvSpPr>
            <p:cNvPr id="352" name="環状矢印 226">
              <a:extLst>
                <a:ext uri="{FF2B5EF4-FFF2-40B4-BE49-F238E27FC236}">
                  <a16:creationId xmlns:a16="http://schemas.microsoft.com/office/drawing/2014/main" id="{C02BBEEA-90A4-5012-DCE2-C5A0579336C3}"/>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53" name="環状矢印 227">
              <a:extLst>
                <a:ext uri="{FF2B5EF4-FFF2-40B4-BE49-F238E27FC236}">
                  <a16:creationId xmlns:a16="http://schemas.microsoft.com/office/drawing/2014/main" id="{A362E381-EE5E-82EE-5B17-423CF5E1689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54" name="グループ化 171">
            <a:extLst>
              <a:ext uri="{FF2B5EF4-FFF2-40B4-BE49-F238E27FC236}">
                <a16:creationId xmlns:a16="http://schemas.microsoft.com/office/drawing/2014/main" id="{18DDCAED-A850-21EC-CCBF-D7684B268247}"/>
              </a:ext>
            </a:extLst>
          </p:cNvPr>
          <p:cNvGrpSpPr/>
          <p:nvPr/>
        </p:nvGrpSpPr>
        <p:grpSpPr>
          <a:xfrm>
            <a:off x="8758485" y="4938584"/>
            <a:ext cx="216024" cy="218419"/>
            <a:chOff x="5500694" y="785794"/>
            <a:chExt cx="1214446" cy="1214446"/>
          </a:xfrm>
          <a:solidFill>
            <a:srgbClr val="00B050"/>
          </a:solidFill>
        </p:grpSpPr>
        <p:sp>
          <p:nvSpPr>
            <p:cNvPr id="355" name="環状矢印 226">
              <a:extLst>
                <a:ext uri="{FF2B5EF4-FFF2-40B4-BE49-F238E27FC236}">
                  <a16:creationId xmlns:a16="http://schemas.microsoft.com/office/drawing/2014/main" id="{5D5375C9-2005-0D74-F122-3AEDBF8EFEB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56" name="環状矢印 227">
              <a:extLst>
                <a:ext uri="{FF2B5EF4-FFF2-40B4-BE49-F238E27FC236}">
                  <a16:creationId xmlns:a16="http://schemas.microsoft.com/office/drawing/2014/main" id="{C55E62F7-D59D-C5CC-C5B9-5E160025E5FB}"/>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57" name="グループ化 171">
            <a:extLst>
              <a:ext uri="{FF2B5EF4-FFF2-40B4-BE49-F238E27FC236}">
                <a16:creationId xmlns:a16="http://schemas.microsoft.com/office/drawing/2014/main" id="{F585D91D-7AFC-C509-6636-F7F0376E8691}"/>
              </a:ext>
            </a:extLst>
          </p:cNvPr>
          <p:cNvGrpSpPr/>
          <p:nvPr/>
        </p:nvGrpSpPr>
        <p:grpSpPr>
          <a:xfrm flipH="1">
            <a:off x="9222705" y="4866576"/>
            <a:ext cx="364951" cy="364971"/>
            <a:chOff x="5500694" y="785794"/>
            <a:chExt cx="1214446" cy="1214446"/>
          </a:xfrm>
          <a:solidFill>
            <a:srgbClr val="FFFF00"/>
          </a:solidFill>
        </p:grpSpPr>
        <p:sp>
          <p:nvSpPr>
            <p:cNvPr id="358" name="環状矢印 226">
              <a:extLst>
                <a:ext uri="{FF2B5EF4-FFF2-40B4-BE49-F238E27FC236}">
                  <a16:creationId xmlns:a16="http://schemas.microsoft.com/office/drawing/2014/main" id="{B75EA66C-D457-B52C-029E-EC38AADCA36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59" name="環状矢印 227">
              <a:extLst>
                <a:ext uri="{FF2B5EF4-FFF2-40B4-BE49-F238E27FC236}">
                  <a16:creationId xmlns:a16="http://schemas.microsoft.com/office/drawing/2014/main" id="{FFA1DDA7-4D79-6261-524E-B41FFBB80F5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360" name="グループ化 171">
            <a:extLst>
              <a:ext uri="{FF2B5EF4-FFF2-40B4-BE49-F238E27FC236}">
                <a16:creationId xmlns:a16="http://schemas.microsoft.com/office/drawing/2014/main" id="{E20CE258-FB40-C092-27C6-6F52280175C4}"/>
              </a:ext>
            </a:extLst>
          </p:cNvPr>
          <p:cNvGrpSpPr/>
          <p:nvPr/>
        </p:nvGrpSpPr>
        <p:grpSpPr>
          <a:xfrm>
            <a:off x="9297888" y="4938584"/>
            <a:ext cx="216024" cy="218419"/>
            <a:chOff x="5500694" y="785794"/>
            <a:chExt cx="1214446" cy="1214446"/>
          </a:xfrm>
          <a:solidFill>
            <a:srgbClr val="00B050"/>
          </a:solidFill>
        </p:grpSpPr>
        <p:sp>
          <p:nvSpPr>
            <p:cNvPr id="361" name="環状矢印 226">
              <a:extLst>
                <a:ext uri="{FF2B5EF4-FFF2-40B4-BE49-F238E27FC236}">
                  <a16:creationId xmlns:a16="http://schemas.microsoft.com/office/drawing/2014/main" id="{A5C3CB11-AA65-88DF-B911-CF1C6739DE7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362" name="環状矢印 227">
              <a:extLst>
                <a:ext uri="{FF2B5EF4-FFF2-40B4-BE49-F238E27FC236}">
                  <a16:creationId xmlns:a16="http://schemas.microsoft.com/office/drawing/2014/main" id="{47AF672B-AFDC-3164-4C32-7141DC733CB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83" name="グループ化 171">
            <a:extLst>
              <a:ext uri="{FF2B5EF4-FFF2-40B4-BE49-F238E27FC236}">
                <a16:creationId xmlns:a16="http://schemas.microsoft.com/office/drawing/2014/main" id="{200110B3-2BF2-116C-F3B6-B3A9F715ECB6}"/>
              </a:ext>
            </a:extLst>
          </p:cNvPr>
          <p:cNvGrpSpPr/>
          <p:nvPr/>
        </p:nvGrpSpPr>
        <p:grpSpPr>
          <a:xfrm flipH="1">
            <a:off x="7604496" y="4677515"/>
            <a:ext cx="364951" cy="364971"/>
            <a:chOff x="5500694" y="785794"/>
            <a:chExt cx="1214446" cy="1214446"/>
          </a:xfrm>
          <a:solidFill>
            <a:srgbClr val="FFFF00"/>
          </a:solidFill>
        </p:grpSpPr>
        <p:sp>
          <p:nvSpPr>
            <p:cNvPr id="484" name="環状矢印 226">
              <a:extLst>
                <a:ext uri="{FF2B5EF4-FFF2-40B4-BE49-F238E27FC236}">
                  <a16:creationId xmlns:a16="http://schemas.microsoft.com/office/drawing/2014/main" id="{C25EB929-ED35-E1D9-9F3C-B5759B9A6B1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85" name="環状矢印 227">
              <a:extLst>
                <a:ext uri="{FF2B5EF4-FFF2-40B4-BE49-F238E27FC236}">
                  <a16:creationId xmlns:a16="http://schemas.microsoft.com/office/drawing/2014/main" id="{6AD56E88-5B09-DF71-211A-8123141B004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86" name="グループ化 171">
            <a:extLst>
              <a:ext uri="{FF2B5EF4-FFF2-40B4-BE49-F238E27FC236}">
                <a16:creationId xmlns:a16="http://schemas.microsoft.com/office/drawing/2014/main" id="{7D9B25B7-D908-4CF8-230A-BD9D8211B122}"/>
              </a:ext>
            </a:extLst>
          </p:cNvPr>
          <p:cNvGrpSpPr/>
          <p:nvPr/>
        </p:nvGrpSpPr>
        <p:grpSpPr>
          <a:xfrm>
            <a:off x="7679679" y="4749523"/>
            <a:ext cx="216024" cy="218419"/>
            <a:chOff x="5500694" y="785794"/>
            <a:chExt cx="1214446" cy="1214446"/>
          </a:xfrm>
          <a:solidFill>
            <a:srgbClr val="00B050"/>
          </a:solidFill>
        </p:grpSpPr>
        <p:sp>
          <p:nvSpPr>
            <p:cNvPr id="487" name="環状矢印 226">
              <a:extLst>
                <a:ext uri="{FF2B5EF4-FFF2-40B4-BE49-F238E27FC236}">
                  <a16:creationId xmlns:a16="http://schemas.microsoft.com/office/drawing/2014/main" id="{2530D5B9-653E-ABA1-B33E-0217C11F4DF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88" name="環状矢印 227">
              <a:extLst>
                <a:ext uri="{FF2B5EF4-FFF2-40B4-BE49-F238E27FC236}">
                  <a16:creationId xmlns:a16="http://schemas.microsoft.com/office/drawing/2014/main" id="{21B3AB8D-C235-E563-A510-9E74CCADA974}"/>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89" name="グループ化 171">
            <a:extLst>
              <a:ext uri="{FF2B5EF4-FFF2-40B4-BE49-F238E27FC236}">
                <a16:creationId xmlns:a16="http://schemas.microsoft.com/office/drawing/2014/main" id="{FC5EA495-DE70-5AAA-3678-6C994A797E6D}"/>
              </a:ext>
            </a:extLst>
          </p:cNvPr>
          <p:cNvGrpSpPr/>
          <p:nvPr/>
        </p:nvGrpSpPr>
        <p:grpSpPr>
          <a:xfrm flipH="1">
            <a:off x="8147074" y="4677515"/>
            <a:ext cx="364951" cy="364971"/>
            <a:chOff x="5500694" y="785794"/>
            <a:chExt cx="1214446" cy="1214446"/>
          </a:xfrm>
          <a:solidFill>
            <a:srgbClr val="FFFF00"/>
          </a:solidFill>
        </p:grpSpPr>
        <p:sp>
          <p:nvSpPr>
            <p:cNvPr id="490" name="環状矢印 226">
              <a:extLst>
                <a:ext uri="{FF2B5EF4-FFF2-40B4-BE49-F238E27FC236}">
                  <a16:creationId xmlns:a16="http://schemas.microsoft.com/office/drawing/2014/main" id="{2DDEB765-E1D8-0EBF-3096-4D54C49EA7B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91" name="環状矢印 227">
              <a:extLst>
                <a:ext uri="{FF2B5EF4-FFF2-40B4-BE49-F238E27FC236}">
                  <a16:creationId xmlns:a16="http://schemas.microsoft.com/office/drawing/2014/main" id="{8595AE20-4552-C19B-5D6D-6A9DFDD9638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92" name="グループ化 171">
            <a:extLst>
              <a:ext uri="{FF2B5EF4-FFF2-40B4-BE49-F238E27FC236}">
                <a16:creationId xmlns:a16="http://schemas.microsoft.com/office/drawing/2014/main" id="{F219B339-53B5-3B48-D029-307AB379649A}"/>
              </a:ext>
            </a:extLst>
          </p:cNvPr>
          <p:cNvGrpSpPr/>
          <p:nvPr/>
        </p:nvGrpSpPr>
        <p:grpSpPr>
          <a:xfrm>
            <a:off x="8222257" y="4749523"/>
            <a:ext cx="216024" cy="218419"/>
            <a:chOff x="5500694" y="785794"/>
            <a:chExt cx="1214446" cy="1214446"/>
          </a:xfrm>
          <a:solidFill>
            <a:srgbClr val="00B050"/>
          </a:solidFill>
        </p:grpSpPr>
        <p:sp>
          <p:nvSpPr>
            <p:cNvPr id="493" name="環状矢印 226">
              <a:extLst>
                <a:ext uri="{FF2B5EF4-FFF2-40B4-BE49-F238E27FC236}">
                  <a16:creationId xmlns:a16="http://schemas.microsoft.com/office/drawing/2014/main" id="{9B0FC6BC-8675-82EF-45DA-2C97E27D28B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94" name="環状矢印 227">
              <a:extLst>
                <a:ext uri="{FF2B5EF4-FFF2-40B4-BE49-F238E27FC236}">
                  <a16:creationId xmlns:a16="http://schemas.microsoft.com/office/drawing/2014/main" id="{BFC8CF28-900C-3135-C777-69F6DD29FF2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95" name="グループ化 171">
            <a:extLst>
              <a:ext uri="{FF2B5EF4-FFF2-40B4-BE49-F238E27FC236}">
                <a16:creationId xmlns:a16="http://schemas.microsoft.com/office/drawing/2014/main" id="{D80F5CDC-0384-7DCE-2ADC-366646374249}"/>
              </a:ext>
            </a:extLst>
          </p:cNvPr>
          <p:cNvGrpSpPr/>
          <p:nvPr/>
        </p:nvGrpSpPr>
        <p:grpSpPr>
          <a:xfrm flipH="1">
            <a:off x="8686477" y="4677515"/>
            <a:ext cx="364951" cy="364971"/>
            <a:chOff x="5500694" y="785794"/>
            <a:chExt cx="1214446" cy="1214446"/>
          </a:xfrm>
          <a:solidFill>
            <a:srgbClr val="FFFF00"/>
          </a:solidFill>
        </p:grpSpPr>
        <p:sp>
          <p:nvSpPr>
            <p:cNvPr id="496" name="環状矢印 226">
              <a:extLst>
                <a:ext uri="{FF2B5EF4-FFF2-40B4-BE49-F238E27FC236}">
                  <a16:creationId xmlns:a16="http://schemas.microsoft.com/office/drawing/2014/main" id="{295DA193-93D2-8B69-B356-A30B0A44D1C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97" name="環状矢印 227">
              <a:extLst>
                <a:ext uri="{FF2B5EF4-FFF2-40B4-BE49-F238E27FC236}">
                  <a16:creationId xmlns:a16="http://schemas.microsoft.com/office/drawing/2014/main" id="{2FBC46D8-4AAB-A460-47D0-21CF4890DB5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98" name="グループ化 171">
            <a:extLst>
              <a:ext uri="{FF2B5EF4-FFF2-40B4-BE49-F238E27FC236}">
                <a16:creationId xmlns:a16="http://schemas.microsoft.com/office/drawing/2014/main" id="{967E6276-0C72-DF14-0E88-1A8DEBC13463}"/>
              </a:ext>
            </a:extLst>
          </p:cNvPr>
          <p:cNvGrpSpPr/>
          <p:nvPr/>
        </p:nvGrpSpPr>
        <p:grpSpPr>
          <a:xfrm>
            <a:off x="8761660" y="4749523"/>
            <a:ext cx="216024" cy="218419"/>
            <a:chOff x="5500694" y="785794"/>
            <a:chExt cx="1214446" cy="1214446"/>
          </a:xfrm>
          <a:solidFill>
            <a:srgbClr val="00B050"/>
          </a:solidFill>
        </p:grpSpPr>
        <p:sp>
          <p:nvSpPr>
            <p:cNvPr id="499" name="環状矢印 226">
              <a:extLst>
                <a:ext uri="{FF2B5EF4-FFF2-40B4-BE49-F238E27FC236}">
                  <a16:creationId xmlns:a16="http://schemas.microsoft.com/office/drawing/2014/main" id="{850B49DA-A5CF-7026-ACE4-12F532ED311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00" name="環状矢印 227">
              <a:extLst>
                <a:ext uri="{FF2B5EF4-FFF2-40B4-BE49-F238E27FC236}">
                  <a16:creationId xmlns:a16="http://schemas.microsoft.com/office/drawing/2014/main" id="{2ED79C47-705B-E6C8-F172-660C35A6505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01" name="グループ化 171">
            <a:extLst>
              <a:ext uri="{FF2B5EF4-FFF2-40B4-BE49-F238E27FC236}">
                <a16:creationId xmlns:a16="http://schemas.microsoft.com/office/drawing/2014/main" id="{C0242EB6-D958-DB48-0003-742D14C23411}"/>
              </a:ext>
            </a:extLst>
          </p:cNvPr>
          <p:cNvGrpSpPr/>
          <p:nvPr/>
        </p:nvGrpSpPr>
        <p:grpSpPr>
          <a:xfrm flipH="1">
            <a:off x="9225880" y="4677515"/>
            <a:ext cx="364951" cy="364971"/>
            <a:chOff x="5500694" y="785794"/>
            <a:chExt cx="1214446" cy="1214446"/>
          </a:xfrm>
          <a:solidFill>
            <a:srgbClr val="FFFF00"/>
          </a:solidFill>
        </p:grpSpPr>
        <p:sp>
          <p:nvSpPr>
            <p:cNvPr id="502" name="環状矢印 226">
              <a:extLst>
                <a:ext uri="{FF2B5EF4-FFF2-40B4-BE49-F238E27FC236}">
                  <a16:creationId xmlns:a16="http://schemas.microsoft.com/office/drawing/2014/main" id="{A2065C74-4D5C-C5A7-A43A-64E8417F055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03" name="環状矢印 227">
              <a:extLst>
                <a:ext uri="{FF2B5EF4-FFF2-40B4-BE49-F238E27FC236}">
                  <a16:creationId xmlns:a16="http://schemas.microsoft.com/office/drawing/2014/main" id="{94D4F5BC-7CDA-279C-F2E5-99970BAB4FB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04" name="グループ化 171">
            <a:extLst>
              <a:ext uri="{FF2B5EF4-FFF2-40B4-BE49-F238E27FC236}">
                <a16:creationId xmlns:a16="http://schemas.microsoft.com/office/drawing/2014/main" id="{2DC3124C-7C64-0159-EEB7-94F9BD1374E6}"/>
              </a:ext>
            </a:extLst>
          </p:cNvPr>
          <p:cNvGrpSpPr/>
          <p:nvPr/>
        </p:nvGrpSpPr>
        <p:grpSpPr>
          <a:xfrm>
            <a:off x="9301063" y="4749523"/>
            <a:ext cx="216024" cy="218419"/>
            <a:chOff x="5500694" y="785794"/>
            <a:chExt cx="1214446" cy="1214446"/>
          </a:xfrm>
          <a:solidFill>
            <a:srgbClr val="00B050"/>
          </a:solidFill>
        </p:grpSpPr>
        <p:sp>
          <p:nvSpPr>
            <p:cNvPr id="505" name="環状矢印 226">
              <a:extLst>
                <a:ext uri="{FF2B5EF4-FFF2-40B4-BE49-F238E27FC236}">
                  <a16:creationId xmlns:a16="http://schemas.microsoft.com/office/drawing/2014/main" id="{EFED8794-9756-8ED0-852E-AF65B76AA67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06" name="環状矢印 227">
              <a:extLst>
                <a:ext uri="{FF2B5EF4-FFF2-40B4-BE49-F238E27FC236}">
                  <a16:creationId xmlns:a16="http://schemas.microsoft.com/office/drawing/2014/main" id="{D26EFCC5-2EC5-F998-155A-F8BB802DE98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07" name="グループ化 171">
            <a:extLst>
              <a:ext uri="{FF2B5EF4-FFF2-40B4-BE49-F238E27FC236}">
                <a16:creationId xmlns:a16="http://schemas.microsoft.com/office/drawing/2014/main" id="{3471A3D3-53A0-4EDD-4D0A-9D4BAAA0EA4F}"/>
              </a:ext>
            </a:extLst>
          </p:cNvPr>
          <p:cNvGrpSpPr/>
          <p:nvPr/>
        </p:nvGrpSpPr>
        <p:grpSpPr>
          <a:xfrm flipH="1">
            <a:off x="7600327" y="4503142"/>
            <a:ext cx="364951" cy="364971"/>
            <a:chOff x="5500694" y="785794"/>
            <a:chExt cx="1214446" cy="1214446"/>
          </a:xfrm>
          <a:solidFill>
            <a:srgbClr val="FFFF00"/>
          </a:solidFill>
        </p:grpSpPr>
        <p:sp>
          <p:nvSpPr>
            <p:cNvPr id="508" name="環状矢印 226">
              <a:extLst>
                <a:ext uri="{FF2B5EF4-FFF2-40B4-BE49-F238E27FC236}">
                  <a16:creationId xmlns:a16="http://schemas.microsoft.com/office/drawing/2014/main" id="{38267138-F7B6-83F4-13D0-AEF33EB4515B}"/>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09" name="環状矢印 227">
              <a:extLst>
                <a:ext uri="{FF2B5EF4-FFF2-40B4-BE49-F238E27FC236}">
                  <a16:creationId xmlns:a16="http://schemas.microsoft.com/office/drawing/2014/main" id="{041F1890-9633-DFA0-02C8-06B7F2CD1C7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10" name="グループ化 171">
            <a:extLst>
              <a:ext uri="{FF2B5EF4-FFF2-40B4-BE49-F238E27FC236}">
                <a16:creationId xmlns:a16="http://schemas.microsoft.com/office/drawing/2014/main" id="{59BE7BEC-9E4C-06DE-B8FF-2C1DC7AD1FBE}"/>
              </a:ext>
            </a:extLst>
          </p:cNvPr>
          <p:cNvGrpSpPr/>
          <p:nvPr/>
        </p:nvGrpSpPr>
        <p:grpSpPr>
          <a:xfrm>
            <a:off x="7675510" y="4575150"/>
            <a:ext cx="216024" cy="218419"/>
            <a:chOff x="5500694" y="785794"/>
            <a:chExt cx="1214446" cy="1214446"/>
          </a:xfrm>
          <a:solidFill>
            <a:srgbClr val="00B050"/>
          </a:solidFill>
        </p:grpSpPr>
        <p:sp>
          <p:nvSpPr>
            <p:cNvPr id="511" name="環状矢印 226">
              <a:extLst>
                <a:ext uri="{FF2B5EF4-FFF2-40B4-BE49-F238E27FC236}">
                  <a16:creationId xmlns:a16="http://schemas.microsoft.com/office/drawing/2014/main" id="{BE6B2126-2354-5DEB-F884-0B3DDBCB680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12" name="環状矢印 227">
              <a:extLst>
                <a:ext uri="{FF2B5EF4-FFF2-40B4-BE49-F238E27FC236}">
                  <a16:creationId xmlns:a16="http://schemas.microsoft.com/office/drawing/2014/main" id="{8FC29C56-DCBC-C292-EFDC-CBD72F281CC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13" name="グループ化 171">
            <a:extLst>
              <a:ext uri="{FF2B5EF4-FFF2-40B4-BE49-F238E27FC236}">
                <a16:creationId xmlns:a16="http://schemas.microsoft.com/office/drawing/2014/main" id="{079647D6-37DB-A0F2-CD22-F2C655E3D0D3}"/>
              </a:ext>
            </a:extLst>
          </p:cNvPr>
          <p:cNvGrpSpPr/>
          <p:nvPr/>
        </p:nvGrpSpPr>
        <p:grpSpPr>
          <a:xfrm flipH="1">
            <a:off x="8142905" y="4503142"/>
            <a:ext cx="364951" cy="364971"/>
            <a:chOff x="5500694" y="785794"/>
            <a:chExt cx="1214446" cy="1214446"/>
          </a:xfrm>
          <a:solidFill>
            <a:srgbClr val="FFFF00"/>
          </a:solidFill>
        </p:grpSpPr>
        <p:sp>
          <p:nvSpPr>
            <p:cNvPr id="514" name="環状矢印 226">
              <a:extLst>
                <a:ext uri="{FF2B5EF4-FFF2-40B4-BE49-F238E27FC236}">
                  <a16:creationId xmlns:a16="http://schemas.microsoft.com/office/drawing/2014/main" id="{FEFD14F8-9FC3-86E7-3ECA-1408A96E448B}"/>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15" name="環状矢印 227">
              <a:extLst>
                <a:ext uri="{FF2B5EF4-FFF2-40B4-BE49-F238E27FC236}">
                  <a16:creationId xmlns:a16="http://schemas.microsoft.com/office/drawing/2014/main" id="{06F8FC73-B941-05A8-F509-94DAA49ECA8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16" name="グループ化 171">
            <a:extLst>
              <a:ext uri="{FF2B5EF4-FFF2-40B4-BE49-F238E27FC236}">
                <a16:creationId xmlns:a16="http://schemas.microsoft.com/office/drawing/2014/main" id="{0984F0EB-81CA-846E-8117-39BF271AEE16}"/>
              </a:ext>
            </a:extLst>
          </p:cNvPr>
          <p:cNvGrpSpPr/>
          <p:nvPr/>
        </p:nvGrpSpPr>
        <p:grpSpPr>
          <a:xfrm>
            <a:off x="8218088" y="4575150"/>
            <a:ext cx="216024" cy="218419"/>
            <a:chOff x="5500694" y="785794"/>
            <a:chExt cx="1214446" cy="1214446"/>
          </a:xfrm>
          <a:solidFill>
            <a:srgbClr val="00B050"/>
          </a:solidFill>
        </p:grpSpPr>
        <p:sp>
          <p:nvSpPr>
            <p:cNvPr id="517" name="環状矢印 226">
              <a:extLst>
                <a:ext uri="{FF2B5EF4-FFF2-40B4-BE49-F238E27FC236}">
                  <a16:creationId xmlns:a16="http://schemas.microsoft.com/office/drawing/2014/main" id="{1D329A47-565B-52A9-3C13-B3B6E697F98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18" name="環状矢印 227">
              <a:extLst>
                <a:ext uri="{FF2B5EF4-FFF2-40B4-BE49-F238E27FC236}">
                  <a16:creationId xmlns:a16="http://schemas.microsoft.com/office/drawing/2014/main" id="{18933CC8-7868-E532-FAFC-D4A70F4D56C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19" name="グループ化 171">
            <a:extLst>
              <a:ext uri="{FF2B5EF4-FFF2-40B4-BE49-F238E27FC236}">
                <a16:creationId xmlns:a16="http://schemas.microsoft.com/office/drawing/2014/main" id="{CA84AF4E-8161-272A-2CFD-90B28322C7D3}"/>
              </a:ext>
            </a:extLst>
          </p:cNvPr>
          <p:cNvGrpSpPr/>
          <p:nvPr/>
        </p:nvGrpSpPr>
        <p:grpSpPr>
          <a:xfrm flipH="1">
            <a:off x="8682308" y="4503142"/>
            <a:ext cx="364951" cy="364971"/>
            <a:chOff x="5500694" y="785794"/>
            <a:chExt cx="1214446" cy="1214446"/>
          </a:xfrm>
          <a:solidFill>
            <a:srgbClr val="FFFF00"/>
          </a:solidFill>
        </p:grpSpPr>
        <p:sp>
          <p:nvSpPr>
            <p:cNvPr id="520" name="環状矢印 226">
              <a:extLst>
                <a:ext uri="{FF2B5EF4-FFF2-40B4-BE49-F238E27FC236}">
                  <a16:creationId xmlns:a16="http://schemas.microsoft.com/office/drawing/2014/main" id="{8F90F58B-836F-597F-5A23-902A8BFB7AE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21" name="環状矢印 227">
              <a:extLst>
                <a:ext uri="{FF2B5EF4-FFF2-40B4-BE49-F238E27FC236}">
                  <a16:creationId xmlns:a16="http://schemas.microsoft.com/office/drawing/2014/main" id="{3622903C-82B8-BA1E-C49A-028DF714D0B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22" name="グループ化 171">
            <a:extLst>
              <a:ext uri="{FF2B5EF4-FFF2-40B4-BE49-F238E27FC236}">
                <a16:creationId xmlns:a16="http://schemas.microsoft.com/office/drawing/2014/main" id="{9D5CD0C1-DBBD-A481-0655-E1B513490A7A}"/>
              </a:ext>
            </a:extLst>
          </p:cNvPr>
          <p:cNvGrpSpPr/>
          <p:nvPr/>
        </p:nvGrpSpPr>
        <p:grpSpPr>
          <a:xfrm>
            <a:off x="8757491" y="4575150"/>
            <a:ext cx="216024" cy="218419"/>
            <a:chOff x="5500694" y="785794"/>
            <a:chExt cx="1214446" cy="1214446"/>
          </a:xfrm>
          <a:solidFill>
            <a:srgbClr val="00B050"/>
          </a:solidFill>
        </p:grpSpPr>
        <p:sp>
          <p:nvSpPr>
            <p:cNvPr id="523" name="環状矢印 226">
              <a:extLst>
                <a:ext uri="{FF2B5EF4-FFF2-40B4-BE49-F238E27FC236}">
                  <a16:creationId xmlns:a16="http://schemas.microsoft.com/office/drawing/2014/main" id="{983AE243-CCB6-7899-2D1E-8FC93537547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24" name="環状矢印 227">
              <a:extLst>
                <a:ext uri="{FF2B5EF4-FFF2-40B4-BE49-F238E27FC236}">
                  <a16:creationId xmlns:a16="http://schemas.microsoft.com/office/drawing/2014/main" id="{68F5C1E5-FE40-F20E-FA12-EB1631FD3ED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25" name="グループ化 171">
            <a:extLst>
              <a:ext uri="{FF2B5EF4-FFF2-40B4-BE49-F238E27FC236}">
                <a16:creationId xmlns:a16="http://schemas.microsoft.com/office/drawing/2014/main" id="{2CC3AE69-6A1C-9F8C-1FF1-2B3A66F98DE6}"/>
              </a:ext>
            </a:extLst>
          </p:cNvPr>
          <p:cNvGrpSpPr/>
          <p:nvPr/>
        </p:nvGrpSpPr>
        <p:grpSpPr>
          <a:xfrm flipH="1">
            <a:off x="9221711" y="4503142"/>
            <a:ext cx="364951" cy="364971"/>
            <a:chOff x="5500694" y="785794"/>
            <a:chExt cx="1214446" cy="1214446"/>
          </a:xfrm>
          <a:solidFill>
            <a:srgbClr val="FFFF00"/>
          </a:solidFill>
        </p:grpSpPr>
        <p:sp>
          <p:nvSpPr>
            <p:cNvPr id="526" name="環状矢印 226">
              <a:extLst>
                <a:ext uri="{FF2B5EF4-FFF2-40B4-BE49-F238E27FC236}">
                  <a16:creationId xmlns:a16="http://schemas.microsoft.com/office/drawing/2014/main" id="{F901038C-07EE-E6E9-3F95-33981B9E137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27" name="環状矢印 227">
              <a:extLst>
                <a:ext uri="{FF2B5EF4-FFF2-40B4-BE49-F238E27FC236}">
                  <a16:creationId xmlns:a16="http://schemas.microsoft.com/office/drawing/2014/main" id="{792D2C42-5FD9-BB08-4A13-562CD840EFE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28" name="グループ化 171">
            <a:extLst>
              <a:ext uri="{FF2B5EF4-FFF2-40B4-BE49-F238E27FC236}">
                <a16:creationId xmlns:a16="http://schemas.microsoft.com/office/drawing/2014/main" id="{4C064A4C-16FA-DC89-6FFD-D3A9528DAE2D}"/>
              </a:ext>
            </a:extLst>
          </p:cNvPr>
          <p:cNvGrpSpPr/>
          <p:nvPr/>
        </p:nvGrpSpPr>
        <p:grpSpPr>
          <a:xfrm>
            <a:off x="9296894" y="4575150"/>
            <a:ext cx="216024" cy="218419"/>
            <a:chOff x="5500694" y="785794"/>
            <a:chExt cx="1214446" cy="1214446"/>
          </a:xfrm>
          <a:solidFill>
            <a:srgbClr val="00B050"/>
          </a:solidFill>
        </p:grpSpPr>
        <p:sp>
          <p:nvSpPr>
            <p:cNvPr id="529" name="環状矢印 226">
              <a:extLst>
                <a:ext uri="{FF2B5EF4-FFF2-40B4-BE49-F238E27FC236}">
                  <a16:creationId xmlns:a16="http://schemas.microsoft.com/office/drawing/2014/main" id="{7800AB80-D904-570C-8C74-93F8BC19D44B}"/>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30" name="環状矢印 227">
              <a:extLst>
                <a:ext uri="{FF2B5EF4-FFF2-40B4-BE49-F238E27FC236}">
                  <a16:creationId xmlns:a16="http://schemas.microsoft.com/office/drawing/2014/main" id="{B9F7CF56-4E65-A71D-5DAA-048012662D0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03" name="グループ化 171">
            <a:extLst>
              <a:ext uri="{FF2B5EF4-FFF2-40B4-BE49-F238E27FC236}">
                <a16:creationId xmlns:a16="http://schemas.microsoft.com/office/drawing/2014/main" id="{9440C267-A5C7-9DD6-8BCF-29481BE2510D}"/>
              </a:ext>
            </a:extLst>
          </p:cNvPr>
          <p:cNvGrpSpPr/>
          <p:nvPr/>
        </p:nvGrpSpPr>
        <p:grpSpPr>
          <a:xfrm flipH="1">
            <a:off x="7600824" y="4329290"/>
            <a:ext cx="364951" cy="364971"/>
            <a:chOff x="5500694" y="785794"/>
            <a:chExt cx="1214446" cy="1214446"/>
          </a:xfrm>
          <a:solidFill>
            <a:srgbClr val="FFFF00"/>
          </a:solidFill>
        </p:grpSpPr>
        <p:sp>
          <p:nvSpPr>
            <p:cNvPr id="604" name="環状矢印 226">
              <a:extLst>
                <a:ext uri="{FF2B5EF4-FFF2-40B4-BE49-F238E27FC236}">
                  <a16:creationId xmlns:a16="http://schemas.microsoft.com/office/drawing/2014/main" id="{40A49DD4-9BD2-F49B-B12C-A808DB59E56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05" name="環状矢印 227">
              <a:extLst>
                <a:ext uri="{FF2B5EF4-FFF2-40B4-BE49-F238E27FC236}">
                  <a16:creationId xmlns:a16="http://schemas.microsoft.com/office/drawing/2014/main" id="{55A58B6B-43AE-CC2E-C787-A0A96A4A86D4}"/>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06" name="グループ化 171">
            <a:extLst>
              <a:ext uri="{FF2B5EF4-FFF2-40B4-BE49-F238E27FC236}">
                <a16:creationId xmlns:a16="http://schemas.microsoft.com/office/drawing/2014/main" id="{5F905360-4BC4-57B3-A6B1-36FA9C2194F8}"/>
              </a:ext>
            </a:extLst>
          </p:cNvPr>
          <p:cNvGrpSpPr/>
          <p:nvPr/>
        </p:nvGrpSpPr>
        <p:grpSpPr>
          <a:xfrm>
            <a:off x="7676007" y="4401298"/>
            <a:ext cx="216024" cy="218419"/>
            <a:chOff x="5500694" y="785794"/>
            <a:chExt cx="1214446" cy="1214446"/>
          </a:xfrm>
          <a:solidFill>
            <a:srgbClr val="00B050"/>
          </a:solidFill>
        </p:grpSpPr>
        <p:sp>
          <p:nvSpPr>
            <p:cNvPr id="607" name="環状矢印 226">
              <a:extLst>
                <a:ext uri="{FF2B5EF4-FFF2-40B4-BE49-F238E27FC236}">
                  <a16:creationId xmlns:a16="http://schemas.microsoft.com/office/drawing/2014/main" id="{236437BE-9899-1925-5DA0-0CE5072AF10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08" name="環状矢印 227">
              <a:extLst>
                <a:ext uri="{FF2B5EF4-FFF2-40B4-BE49-F238E27FC236}">
                  <a16:creationId xmlns:a16="http://schemas.microsoft.com/office/drawing/2014/main" id="{C2DB9B41-A8AB-98E4-DE64-04A61E28828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09" name="グループ化 171">
            <a:extLst>
              <a:ext uri="{FF2B5EF4-FFF2-40B4-BE49-F238E27FC236}">
                <a16:creationId xmlns:a16="http://schemas.microsoft.com/office/drawing/2014/main" id="{82390A4D-9CA2-5D65-9D38-955463189A29}"/>
              </a:ext>
            </a:extLst>
          </p:cNvPr>
          <p:cNvGrpSpPr/>
          <p:nvPr/>
        </p:nvGrpSpPr>
        <p:grpSpPr>
          <a:xfrm flipH="1">
            <a:off x="8143402" y="4329290"/>
            <a:ext cx="364951" cy="364971"/>
            <a:chOff x="5500694" y="785794"/>
            <a:chExt cx="1214446" cy="1214446"/>
          </a:xfrm>
          <a:solidFill>
            <a:srgbClr val="FFFF00"/>
          </a:solidFill>
        </p:grpSpPr>
        <p:sp>
          <p:nvSpPr>
            <p:cNvPr id="610" name="環状矢印 226">
              <a:extLst>
                <a:ext uri="{FF2B5EF4-FFF2-40B4-BE49-F238E27FC236}">
                  <a16:creationId xmlns:a16="http://schemas.microsoft.com/office/drawing/2014/main" id="{4CCBD012-EE4E-E5BC-682C-ABEA90A0C8A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11" name="環状矢印 227">
              <a:extLst>
                <a:ext uri="{FF2B5EF4-FFF2-40B4-BE49-F238E27FC236}">
                  <a16:creationId xmlns:a16="http://schemas.microsoft.com/office/drawing/2014/main" id="{983999AC-BAEE-4D32-A01B-C2D280BC790B}"/>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12" name="グループ化 171">
            <a:extLst>
              <a:ext uri="{FF2B5EF4-FFF2-40B4-BE49-F238E27FC236}">
                <a16:creationId xmlns:a16="http://schemas.microsoft.com/office/drawing/2014/main" id="{CE108956-30EB-A0E3-C3DA-6DA36860C217}"/>
              </a:ext>
            </a:extLst>
          </p:cNvPr>
          <p:cNvGrpSpPr/>
          <p:nvPr/>
        </p:nvGrpSpPr>
        <p:grpSpPr>
          <a:xfrm>
            <a:off x="8218585" y="4401298"/>
            <a:ext cx="216024" cy="218419"/>
            <a:chOff x="5500694" y="785794"/>
            <a:chExt cx="1214446" cy="1214446"/>
          </a:xfrm>
          <a:solidFill>
            <a:srgbClr val="00B050"/>
          </a:solidFill>
        </p:grpSpPr>
        <p:sp>
          <p:nvSpPr>
            <p:cNvPr id="613" name="環状矢印 226">
              <a:extLst>
                <a:ext uri="{FF2B5EF4-FFF2-40B4-BE49-F238E27FC236}">
                  <a16:creationId xmlns:a16="http://schemas.microsoft.com/office/drawing/2014/main" id="{DF831104-722B-0ACC-6977-E7603B19AA9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14" name="環状矢印 227">
              <a:extLst>
                <a:ext uri="{FF2B5EF4-FFF2-40B4-BE49-F238E27FC236}">
                  <a16:creationId xmlns:a16="http://schemas.microsoft.com/office/drawing/2014/main" id="{81B6539F-0B49-B54E-E406-615A95E0491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15" name="グループ化 171">
            <a:extLst>
              <a:ext uri="{FF2B5EF4-FFF2-40B4-BE49-F238E27FC236}">
                <a16:creationId xmlns:a16="http://schemas.microsoft.com/office/drawing/2014/main" id="{C07959FF-7CDB-7F17-E195-A4EE6D4661FA}"/>
              </a:ext>
            </a:extLst>
          </p:cNvPr>
          <p:cNvGrpSpPr/>
          <p:nvPr/>
        </p:nvGrpSpPr>
        <p:grpSpPr>
          <a:xfrm flipH="1">
            <a:off x="8682805" y="4329290"/>
            <a:ext cx="364951" cy="364971"/>
            <a:chOff x="5500694" y="785794"/>
            <a:chExt cx="1214446" cy="1214446"/>
          </a:xfrm>
          <a:solidFill>
            <a:srgbClr val="FFFF00"/>
          </a:solidFill>
        </p:grpSpPr>
        <p:sp>
          <p:nvSpPr>
            <p:cNvPr id="616" name="環状矢印 226">
              <a:extLst>
                <a:ext uri="{FF2B5EF4-FFF2-40B4-BE49-F238E27FC236}">
                  <a16:creationId xmlns:a16="http://schemas.microsoft.com/office/drawing/2014/main" id="{D30FD47D-A48A-5515-EE83-178549BCD53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17" name="環状矢印 227">
              <a:extLst>
                <a:ext uri="{FF2B5EF4-FFF2-40B4-BE49-F238E27FC236}">
                  <a16:creationId xmlns:a16="http://schemas.microsoft.com/office/drawing/2014/main" id="{D35C665D-11DB-8F66-A481-D61B64E085DF}"/>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18" name="グループ化 171">
            <a:extLst>
              <a:ext uri="{FF2B5EF4-FFF2-40B4-BE49-F238E27FC236}">
                <a16:creationId xmlns:a16="http://schemas.microsoft.com/office/drawing/2014/main" id="{12325877-B4E5-7EE4-3D82-B9858B122B81}"/>
              </a:ext>
            </a:extLst>
          </p:cNvPr>
          <p:cNvGrpSpPr/>
          <p:nvPr/>
        </p:nvGrpSpPr>
        <p:grpSpPr>
          <a:xfrm>
            <a:off x="8757988" y="4401298"/>
            <a:ext cx="216024" cy="218419"/>
            <a:chOff x="5500694" y="785794"/>
            <a:chExt cx="1214446" cy="1214446"/>
          </a:xfrm>
          <a:solidFill>
            <a:srgbClr val="00B050"/>
          </a:solidFill>
        </p:grpSpPr>
        <p:sp>
          <p:nvSpPr>
            <p:cNvPr id="619" name="環状矢印 226">
              <a:extLst>
                <a:ext uri="{FF2B5EF4-FFF2-40B4-BE49-F238E27FC236}">
                  <a16:creationId xmlns:a16="http://schemas.microsoft.com/office/drawing/2014/main" id="{1963102C-D95B-C72C-F1CE-F697B529ACB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20" name="環状矢印 227">
              <a:extLst>
                <a:ext uri="{FF2B5EF4-FFF2-40B4-BE49-F238E27FC236}">
                  <a16:creationId xmlns:a16="http://schemas.microsoft.com/office/drawing/2014/main" id="{66E1F54C-AC98-93E4-9DAE-76DE7C58A5E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21" name="グループ化 171">
            <a:extLst>
              <a:ext uri="{FF2B5EF4-FFF2-40B4-BE49-F238E27FC236}">
                <a16:creationId xmlns:a16="http://schemas.microsoft.com/office/drawing/2014/main" id="{8C190FB0-01EF-B296-02DD-B4EA8D6E0637}"/>
              </a:ext>
            </a:extLst>
          </p:cNvPr>
          <p:cNvGrpSpPr/>
          <p:nvPr/>
        </p:nvGrpSpPr>
        <p:grpSpPr>
          <a:xfrm flipH="1">
            <a:off x="9222208" y="4329290"/>
            <a:ext cx="364951" cy="364971"/>
            <a:chOff x="5500694" y="785794"/>
            <a:chExt cx="1214446" cy="1214446"/>
          </a:xfrm>
          <a:solidFill>
            <a:srgbClr val="FFFF00"/>
          </a:solidFill>
        </p:grpSpPr>
        <p:sp>
          <p:nvSpPr>
            <p:cNvPr id="622" name="環状矢印 226">
              <a:extLst>
                <a:ext uri="{FF2B5EF4-FFF2-40B4-BE49-F238E27FC236}">
                  <a16:creationId xmlns:a16="http://schemas.microsoft.com/office/drawing/2014/main" id="{5F015E86-2914-FBF9-E795-079067CFA7F0}"/>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23" name="環状矢印 227">
              <a:extLst>
                <a:ext uri="{FF2B5EF4-FFF2-40B4-BE49-F238E27FC236}">
                  <a16:creationId xmlns:a16="http://schemas.microsoft.com/office/drawing/2014/main" id="{CA935007-3B79-B423-2EC5-65B20C058C9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24" name="グループ化 171">
            <a:extLst>
              <a:ext uri="{FF2B5EF4-FFF2-40B4-BE49-F238E27FC236}">
                <a16:creationId xmlns:a16="http://schemas.microsoft.com/office/drawing/2014/main" id="{36FF0C5A-5C0D-38BD-14BB-FD8C6D085441}"/>
              </a:ext>
            </a:extLst>
          </p:cNvPr>
          <p:cNvGrpSpPr/>
          <p:nvPr/>
        </p:nvGrpSpPr>
        <p:grpSpPr>
          <a:xfrm>
            <a:off x="9297391" y="4401298"/>
            <a:ext cx="216024" cy="218419"/>
            <a:chOff x="5500694" y="785794"/>
            <a:chExt cx="1214446" cy="1214446"/>
          </a:xfrm>
          <a:solidFill>
            <a:srgbClr val="00B050"/>
          </a:solidFill>
        </p:grpSpPr>
        <p:sp>
          <p:nvSpPr>
            <p:cNvPr id="625" name="環状矢印 226">
              <a:extLst>
                <a:ext uri="{FF2B5EF4-FFF2-40B4-BE49-F238E27FC236}">
                  <a16:creationId xmlns:a16="http://schemas.microsoft.com/office/drawing/2014/main" id="{066B6922-7DE5-BF69-C221-6A817ED5555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26" name="環状矢印 227">
              <a:extLst>
                <a:ext uri="{FF2B5EF4-FFF2-40B4-BE49-F238E27FC236}">
                  <a16:creationId xmlns:a16="http://schemas.microsoft.com/office/drawing/2014/main" id="{F91ABDE7-D90F-4A5F-5F1B-0883307E869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27" name="グループ化 171">
            <a:extLst>
              <a:ext uri="{FF2B5EF4-FFF2-40B4-BE49-F238E27FC236}">
                <a16:creationId xmlns:a16="http://schemas.microsoft.com/office/drawing/2014/main" id="{6EE00411-54D7-0C7B-38AF-41D0B7407153}"/>
              </a:ext>
            </a:extLst>
          </p:cNvPr>
          <p:cNvGrpSpPr/>
          <p:nvPr/>
        </p:nvGrpSpPr>
        <p:grpSpPr>
          <a:xfrm flipH="1">
            <a:off x="7601321" y="4151766"/>
            <a:ext cx="364951" cy="364971"/>
            <a:chOff x="5500694" y="785794"/>
            <a:chExt cx="1214446" cy="1214446"/>
          </a:xfrm>
          <a:solidFill>
            <a:srgbClr val="FFFF00"/>
          </a:solidFill>
        </p:grpSpPr>
        <p:sp>
          <p:nvSpPr>
            <p:cNvPr id="628" name="環状矢印 226">
              <a:extLst>
                <a:ext uri="{FF2B5EF4-FFF2-40B4-BE49-F238E27FC236}">
                  <a16:creationId xmlns:a16="http://schemas.microsoft.com/office/drawing/2014/main" id="{087F2C70-7F38-0E80-C6D2-71613423F10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29" name="環状矢印 227">
              <a:extLst>
                <a:ext uri="{FF2B5EF4-FFF2-40B4-BE49-F238E27FC236}">
                  <a16:creationId xmlns:a16="http://schemas.microsoft.com/office/drawing/2014/main" id="{E2149557-2253-83F1-2B12-AC523C1AB98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30" name="グループ化 171">
            <a:extLst>
              <a:ext uri="{FF2B5EF4-FFF2-40B4-BE49-F238E27FC236}">
                <a16:creationId xmlns:a16="http://schemas.microsoft.com/office/drawing/2014/main" id="{CBB0F753-B532-FF8D-7167-B90FCECB3ACC}"/>
              </a:ext>
            </a:extLst>
          </p:cNvPr>
          <p:cNvGrpSpPr/>
          <p:nvPr/>
        </p:nvGrpSpPr>
        <p:grpSpPr>
          <a:xfrm>
            <a:off x="7676504" y="4223774"/>
            <a:ext cx="216024" cy="218419"/>
            <a:chOff x="5500694" y="785794"/>
            <a:chExt cx="1214446" cy="1214446"/>
          </a:xfrm>
          <a:solidFill>
            <a:srgbClr val="00B050"/>
          </a:solidFill>
        </p:grpSpPr>
        <p:sp>
          <p:nvSpPr>
            <p:cNvPr id="631" name="環状矢印 226">
              <a:extLst>
                <a:ext uri="{FF2B5EF4-FFF2-40B4-BE49-F238E27FC236}">
                  <a16:creationId xmlns:a16="http://schemas.microsoft.com/office/drawing/2014/main" id="{0873ED49-C3EE-F074-E9FD-689479A075D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32" name="環状矢印 227">
              <a:extLst>
                <a:ext uri="{FF2B5EF4-FFF2-40B4-BE49-F238E27FC236}">
                  <a16:creationId xmlns:a16="http://schemas.microsoft.com/office/drawing/2014/main" id="{B73585B0-1CFB-B82B-795B-C02F210D214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33" name="グループ化 171">
            <a:extLst>
              <a:ext uri="{FF2B5EF4-FFF2-40B4-BE49-F238E27FC236}">
                <a16:creationId xmlns:a16="http://schemas.microsoft.com/office/drawing/2014/main" id="{F8E6E19B-C24C-963E-0949-543FF7944289}"/>
              </a:ext>
            </a:extLst>
          </p:cNvPr>
          <p:cNvGrpSpPr/>
          <p:nvPr/>
        </p:nvGrpSpPr>
        <p:grpSpPr>
          <a:xfrm flipH="1">
            <a:off x="8143899" y="4151766"/>
            <a:ext cx="364951" cy="364971"/>
            <a:chOff x="5500694" y="785794"/>
            <a:chExt cx="1214446" cy="1214446"/>
          </a:xfrm>
          <a:solidFill>
            <a:srgbClr val="FFFF00"/>
          </a:solidFill>
        </p:grpSpPr>
        <p:sp>
          <p:nvSpPr>
            <p:cNvPr id="634" name="環状矢印 226">
              <a:extLst>
                <a:ext uri="{FF2B5EF4-FFF2-40B4-BE49-F238E27FC236}">
                  <a16:creationId xmlns:a16="http://schemas.microsoft.com/office/drawing/2014/main" id="{D5AF6F8E-BEAB-20A8-0AA4-2D2FC3E1331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35" name="環状矢印 227">
              <a:extLst>
                <a:ext uri="{FF2B5EF4-FFF2-40B4-BE49-F238E27FC236}">
                  <a16:creationId xmlns:a16="http://schemas.microsoft.com/office/drawing/2014/main" id="{616C1840-19EF-2B25-D1D1-ED94FDE5554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36" name="グループ化 171">
            <a:extLst>
              <a:ext uri="{FF2B5EF4-FFF2-40B4-BE49-F238E27FC236}">
                <a16:creationId xmlns:a16="http://schemas.microsoft.com/office/drawing/2014/main" id="{F6A90498-4753-6F6D-0930-090DE2DE54D5}"/>
              </a:ext>
            </a:extLst>
          </p:cNvPr>
          <p:cNvGrpSpPr/>
          <p:nvPr/>
        </p:nvGrpSpPr>
        <p:grpSpPr>
          <a:xfrm>
            <a:off x="8219082" y="4223774"/>
            <a:ext cx="216024" cy="218419"/>
            <a:chOff x="5500694" y="785794"/>
            <a:chExt cx="1214446" cy="1214446"/>
          </a:xfrm>
          <a:solidFill>
            <a:srgbClr val="00B050"/>
          </a:solidFill>
        </p:grpSpPr>
        <p:sp>
          <p:nvSpPr>
            <p:cNvPr id="637" name="環状矢印 226">
              <a:extLst>
                <a:ext uri="{FF2B5EF4-FFF2-40B4-BE49-F238E27FC236}">
                  <a16:creationId xmlns:a16="http://schemas.microsoft.com/office/drawing/2014/main" id="{4E431723-8BE8-9013-8610-C824EB92E1A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38" name="環状矢印 227">
              <a:extLst>
                <a:ext uri="{FF2B5EF4-FFF2-40B4-BE49-F238E27FC236}">
                  <a16:creationId xmlns:a16="http://schemas.microsoft.com/office/drawing/2014/main" id="{4A25A50D-CCDB-29DB-B5C2-78EC2F26D66E}"/>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39" name="グループ化 171">
            <a:extLst>
              <a:ext uri="{FF2B5EF4-FFF2-40B4-BE49-F238E27FC236}">
                <a16:creationId xmlns:a16="http://schemas.microsoft.com/office/drawing/2014/main" id="{2C5EFDE6-0008-2DA3-0F8C-DFD33939994F}"/>
              </a:ext>
            </a:extLst>
          </p:cNvPr>
          <p:cNvGrpSpPr/>
          <p:nvPr/>
        </p:nvGrpSpPr>
        <p:grpSpPr>
          <a:xfrm flipH="1">
            <a:off x="8683302" y="4151766"/>
            <a:ext cx="364951" cy="364971"/>
            <a:chOff x="5500694" y="785794"/>
            <a:chExt cx="1214446" cy="1214446"/>
          </a:xfrm>
          <a:solidFill>
            <a:srgbClr val="FFFF00"/>
          </a:solidFill>
        </p:grpSpPr>
        <p:sp>
          <p:nvSpPr>
            <p:cNvPr id="640" name="環状矢印 226">
              <a:extLst>
                <a:ext uri="{FF2B5EF4-FFF2-40B4-BE49-F238E27FC236}">
                  <a16:creationId xmlns:a16="http://schemas.microsoft.com/office/drawing/2014/main" id="{DACE75D0-C1D5-8C41-E81D-F009569B4A6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41" name="環状矢印 227">
              <a:extLst>
                <a:ext uri="{FF2B5EF4-FFF2-40B4-BE49-F238E27FC236}">
                  <a16:creationId xmlns:a16="http://schemas.microsoft.com/office/drawing/2014/main" id="{54FE4EAE-3466-1E2D-F606-CCF8306672F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42" name="グループ化 171">
            <a:extLst>
              <a:ext uri="{FF2B5EF4-FFF2-40B4-BE49-F238E27FC236}">
                <a16:creationId xmlns:a16="http://schemas.microsoft.com/office/drawing/2014/main" id="{F2B8AC74-A8CB-C6EF-7942-D23CE1D8DE01}"/>
              </a:ext>
            </a:extLst>
          </p:cNvPr>
          <p:cNvGrpSpPr/>
          <p:nvPr/>
        </p:nvGrpSpPr>
        <p:grpSpPr>
          <a:xfrm>
            <a:off x="8758485" y="4223774"/>
            <a:ext cx="216024" cy="218419"/>
            <a:chOff x="5500694" y="785794"/>
            <a:chExt cx="1214446" cy="1214446"/>
          </a:xfrm>
          <a:solidFill>
            <a:srgbClr val="00B050"/>
          </a:solidFill>
        </p:grpSpPr>
        <p:sp>
          <p:nvSpPr>
            <p:cNvPr id="643" name="環状矢印 226">
              <a:extLst>
                <a:ext uri="{FF2B5EF4-FFF2-40B4-BE49-F238E27FC236}">
                  <a16:creationId xmlns:a16="http://schemas.microsoft.com/office/drawing/2014/main" id="{D8A47A29-F398-2353-37A5-BB5715064C8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44" name="環状矢印 227">
              <a:extLst>
                <a:ext uri="{FF2B5EF4-FFF2-40B4-BE49-F238E27FC236}">
                  <a16:creationId xmlns:a16="http://schemas.microsoft.com/office/drawing/2014/main" id="{ACFBB511-2873-FD7D-2ECE-A7AF68096E3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45" name="グループ化 171">
            <a:extLst>
              <a:ext uri="{FF2B5EF4-FFF2-40B4-BE49-F238E27FC236}">
                <a16:creationId xmlns:a16="http://schemas.microsoft.com/office/drawing/2014/main" id="{E32C6629-6607-92C9-21BC-A253B57B8B2B}"/>
              </a:ext>
            </a:extLst>
          </p:cNvPr>
          <p:cNvGrpSpPr/>
          <p:nvPr/>
        </p:nvGrpSpPr>
        <p:grpSpPr>
          <a:xfrm flipH="1">
            <a:off x="9222705" y="4151766"/>
            <a:ext cx="364951" cy="364971"/>
            <a:chOff x="5500694" y="785794"/>
            <a:chExt cx="1214446" cy="1214446"/>
          </a:xfrm>
          <a:solidFill>
            <a:srgbClr val="FFFF00"/>
          </a:solidFill>
        </p:grpSpPr>
        <p:sp>
          <p:nvSpPr>
            <p:cNvPr id="646" name="環状矢印 226">
              <a:extLst>
                <a:ext uri="{FF2B5EF4-FFF2-40B4-BE49-F238E27FC236}">
                  <a16:creationId xmlns:a16="http://schemas.microsoft.com/office/drawing/2014/main" id="{1CC5DD5D-AA39-39DE-0F60-CC9933D99E4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47" name="環状矢印 227">
              <a:extLst>
                <a:ext uri="{FF2B5EF4-FFF2-40B4-BE49-F238E27FC236}">
                  <a16:creationId xmlns:a16="http://schemas.microsoft.com/office/drawing/2014/main" id="{939B1EAB-DFC6-55FE-ACCF-E33896FDF43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48" name="グループ化 171">
            <a:extLst>
              <a:ext uri="{FF2B5EF4-FFF2-40B4-BE49-F238E27FC236}">
                <a16:creationId xmlns:a16="http://schemas.microsoft.com/office/drawing/2014/main" id="{6AE63029-60CA-835F-D45F-609B33F88CA4}"/>
              </a:ext>
            </a:extLst>
          </p:cNvPr>
          <p:cNvGrpSpPr/>
          <p:nvPr/>
        </p:nvGrpSpPr>
        <p:grpSpPr>
          <a:xfrm>
            <a:off x="9297888" y="4223774"/>
            <a:ext cx="216024" cy="218419"/>
            <a:chOff x="5500694" y="785794"/>
            <a:chExt cx="1214446" cy="1214446"/>
          </a:xfrm>
          <a:solidFill>
            <a:srgbClr val="00B050"/>
          </a:solidFill>
        </p:grpSpPr>
        <p:sp>
          <p:nvSpPr>
            <p:cNvPr id="649" name="環状矢印 226">
              <a:extLst>
                <a:ext uri="{FF2B5EF4-FFF2-40B4-BE49-F238E27FC236}">
                  <a16:creationId xmlns:a16="http://schemas.microsoft.com/office/drawing/2014/main" id="{67C32803-A6D5-CF4D-E411-FE30597C67B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50" name="環状矢印 227">
              <a:extLst>
                <a:ext uri="{FF2B5EF4-FFF2-40B4-BE49-F238E27FC236}">
                  <a16:creationId xmlns:a16="http://schemas.microsoft.com/office/drawing/2014/main" id="{15BB6B7F-974F-7FE2-04DC-3C41D88DCA9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75" name="グループ化 171">
            <a:extLst>
              <a:ext uri="{FF2B5EF4-FFF2-40B4-BE49-F238E27FC236}">
                <a16:creationId xmlns:a16="http://schemas.microsoft.com/office/drawing/2014/main" id="{06AD612A-8DA0-A0DE-CC34-E53DC270AA18}"/>
              </a:ext>
            </a:extLst>
          </p:cNvPr>
          <p:cNvGrpSpPr/>
          <p:nvPr/>
        </p:nvGrpSpPr>
        <p:grpSpPr>
          <a:xfrm flipH="1">
            <a:off x="7604496" y="3964779"/>
            <a:ext cx="364951" cy="364971"/>
            <a:chOff x="5500694" y="785794"/>
            <a:chExt cx="1214446" cy="1214446"/>
          </a:xfrm>
          <a:solidFill>
            <a:srgbClr val="FFFF00"/>
          </a:solidFill>
        </p:grpSpPr>
        <p:sp>
          <p:nvSpPr>
            <p:cNvPr id="676" name="環状矢印 226">
              <a:extLst>
                <a:ext uri="{FF2B5EF4-FFF2-40B4-BE49-F238E27FC236}">
                  <a16:creationId xmlns:a16="http://schemas.microsoft.com/office/drawing/2014/main" id="{A321E48E-2FD5-522C-D707-44F144DE1F03}"/>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77" name="環状矢印 227">
              <a:extLst>
                <a:ext uri="{FF2B5EF4-FFF2-40B4-BE49-F238E27FC236}">
                  <a16:creationId xmlns:a16="http://schemas.microsoft.com/office/drawing/2014/main" id="{39352685-0192-7FFC-4EBD-AC5E33A99CF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78" name="グループ化 171">
            <a:extLst>
              <a:ext uri="{FF2B5EF4-FFF2-40B4-BE49-F238E27FC236}">
                <a16:creationId xmlns:a16="http://schemas.microsoft.com/office/drawing/2014/main" id="{DD05B991-F965-BBCC-56AF-152D774CEBF1}"/>
              </a:ext>
            </a:extLst>
          </p:cNvPr>
          <p:cNvGrpSpPr/>
          <p:nvPr/>
        </p:nvGrpSpPr>
        <p:grpSpPr>
          <a:xfrm>
            <a:off x="7679679" y="4036787"/>
            <a:ext cx="216024" cy="218419"/>
            <a:chOff x="5500694" y="785794"/>
            <a:chExt cx="1214446" cy="1214446"/>
          </a:xfrm>
          <a:solidFill>
            <a:srgbClr val="00B050"/>
          </a:solidFill>
        </p:grpSpPr>
        <p:sp>
          <p:nvSpPr>
            <p:cNvPr id="679" name="環状矢印 226">
              <a:extLst>
                <a:ext uri="{FF2B5EF4-FFF2-40B4-BE49-F238E27FC236}">
                  <a16:creationId xmlns:a16="http://schemas.microsoft.com/office/drawing/2014/main" id="{59BAE176-3FE4-B287-4BAD-2B4B0E7B787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80" name="環状矢印 227">
              <a:extLst>
                <a:ext uri="{FF2B5EF4-FFF2-40B4-BE49-F238E27FC236}">
                  <a16:creationId xmlns:a16="http://schemas.microsoft.com/office/drawing/2014/main" id="{8FB1253A-33ED-EFB3-9A76-5DBF4FDBED1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81" name="グループ化 171">
            <a:extLst>
              <a:ext uri="{FF2B5EF4-FFF2-40B4-BE49-F238E27FC236}">
                <a16:creationId xmlns:a16="http://schemas.microsoft.com/office/drawing/2014/main" id="{DDF51F1F-0289-35C0-5B57-AD27EAA00A89}"/>
              </a:ext>
            </a:extLst>
          </p:cNvPr>
          <p:cNvGrpSpPr/>
          <p:nvPr/>
        </p:nvGrpSpPr>
        <p:grpSpPr>
          <a:xfrm flipH="1">
            <a:off x="8147074" y="3964779"/>
            <a:ext cx="364951" cy="364971"/>
            <a:chOff x="5500694" y="785794"/>
            <a:chExt cx="1214446" cy="1214446"/>
          </a:xfrm>
          <a:solidFill>
            <a:srgbClr val="FFFF00"/>
          </a:solidFill>
        </p:grpSpPr>
        <p:sp>
          <p:nvSpPr>
            <p:cNvPr id="682" name="環状矢印 226">
              <a:extLst>
                <a:ext uri="{FF2B5EF4-FFF2-40B4-BE49-F238E27FC236}">
                  <a16:creationId xmlns:a16="http://schemas.microsoft.com/office/drawing/2014/main" id="{071EC6B9-50BD-7F5A-5419-8C2D06C34073}"/>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83" name="環状矢印 227">
              <a:extLst>
                <a:ext uri="{FF2B5EF4-FFF2-40B4-BE49-F238E27FC236}">
                  <a16:creationId xmlns:a16="http://schemas.microsoft.com/office/drawing/2014/main" id="{9AB33C63-ABA7-B2CC-F1E7-BA1E8AD4C93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84" name="グループ化 171">
            <a:extLst>
              <a:ext uri="{FF2B5EF4-FFF2-40B4-BE49-F238E27FC236}">
                <a16:creationId xmlns:a16="http://schemas.microsoft.com/office/drawing/2014/main" id="{48197AFB-3D5A-A18A-D3A3-034A35C30E16}"/>
              </a:ext>
            </a:extLst>
          </p:cNvPr>
          <p:cNvGrpSpPr/>
          <p:nvPr/>
        </p:nvGrpSpPr>
        <p:grpSpPr>
          <a:xfrm>
            <a:off x="8222257" y="4036787"/>
            <a:ext cx="216024" cy="218419"/>
            <a:chOff x="5500694" y="785794"/>
            <a:chExt cx="1214446" cy="1214446"/>
          </a:xfrm>
          <a:solidFill>
            <a:srgbClr val="00B050"/>
          </a:solidFill>
        </p:grpSpPr>
        <p:sp>
          <p:nvSpPr>
            <p:cNvPr id="685" name="環状矢印 226">
              <a:extLst>
                <a:ext uri="{FF2B5EF4-FFF2-40B4-BE49-F238E27FC236}">
                  <a16:creationId xmlns:a16="http://schemas.microsoft.com/office/drawing/2014/main" id="{C49EC052-D2CC-DF2E-8EB0-9A131EF2AB7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86" name="環状矢印 227">
              <a:extLst>
                <a:ext uri="{FF2B5EF4-FFF2-40B4-BE49-F238E27FC236}">
                  <a16:creationId xmlns:a16="http://schemas.microsoft.com/office/drawing/2014/main" id="{96CCA34A-49D6-CB9A-5AE5-5EFA0CEAC51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87" name="グループ化 171">
            <a:extLst>
              <a:ext uri="{FF2B5EF4-FFF2-40B4-BE49-F238E27FC236}">
                <a16:creationId xmlns:a16="http://schemas.microsoft.com/office/drawing/2014/main" id="{D9460DE9-3430-4BBC-A627-6498EA7227C5}"/>
              </a:ext>
            </a:extLst>
          </p:cNvPr>
          <p:cNvGrpSpPr/>
          <p:nvPr/>
        </p:nvGrpSpPr>
        <p:grpSpPr>
          <a:xfrm flipH="1">
            <a:off x="8686477" y="3964779"/>
            <a:ext cx="364951" cy="364971"/>
            <a:chOff x="5500694" y="785794"/>
            <a:chExt cx="1214446" cy="1214446"/>
          </a:xfrm>
          <a:solidFill>
            <a:srgbClr val="FFFF00"/>
          </a:solidFill>
        </p:grpSpPr>
        <p:sp>
          <p:nvSpPr>
            <p:cNvPr id="688" name="環状矢印 226">
              <a:extLst>
                <a:ext uri="{FF2B5EF4-FFF2-40B4-BE49-F238E27FC236}">
                  <a16:creationId xmlns:a16="http://schemas.microsoft.com/office/drawing/2014/main" id="{2667C529-8FA8-CEE2-B588-3FC73B139E3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89" name="環状矢印 227">
              <a:extLst>
                <a:ext uri="{FF2B5EF4-FFF2-40B4-BE49-F238E27FC236}">
                  <a16:creationId xmlns:a16="http://schemas.microsoft.com/office/drawing/2014/main" id="{B3F503C5-D448-228E-5478-3FBC632390D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90" name="グループ化 171">
            <a:extLst>
              <a:ext uri="{FF2B5EF4-FFF2-40B4-BE49-F238E27FC236}">
                <a16:creationId xmlns:a16="http://schemas.microsoft.com/office/drawing/2014/main" id="{ACB615D9-11F7-0528-E6E2-FED3D3D47AD1}"/>
              </a:ext>
            </a:extLst>
          </p:cNvPr>
          <p:cNvGrpSpPr/>
          <p:nvPr/>
        </p:nvGrpSpPr>
        <p:grpSpPr>
          <a:xfrm>
            <a:off x="8761660" y="4036787"/>
            <a:ext cx="216024" cy="218419"/>
            <a:chOff x="5500694" y="785794"/>
            <a:chExt cx="1214446" cy="1214446"/>
          </a:xfrm>
          <a:solidFill>
            <a:srgbClr val="00B050"/>
          </a:solidFill>
        </p:grpSpPr>
        <p:sp>
          <p:nvSpPr>
            <p:cNvPr id="691" name="環状矢印 226">
              <a:extLst>
                <a:ext uri="{FF2B5EF4-FFF2-40B4-BE49-F238E27FC236}">
                  <a16:creationId xmlns:a16="http://schemas.microsoft.com/office/drawing/2014/main" id="{C01106AB-9858-A56F-5846-DF0E97CAD68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92" name="環状矢印 227">
              <a:extLst>
                <a:ext uri="{FF2B5EF4-FFF2-40B4-BE49-F238E27FC236}">
                  <a16:creationId xmlns:a16="http://schemas.microsoft.com/office/drawing/2014/main" id="{62EF2BAD-21F2-BF94-5B31-7016C4675C9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93" name="グループ化 171">
            <a:extLst>
              <a:ext uri="{FF2B5EF4-FFF2-40B4-BE49-F238E27FC236}">
                <a16:creationId xmlns:a16="http://schemas.microsoft.com/office/drawing/2014/main" id="{40FCBD8B-CD2D-70C6-66C3-1468BA904478}"/>
              </a:ext>
            </a:extLst>
          </p:cNvPr>
          <p:cNvGrpSpPr/>
          <p:nvPr/>
        </p:nvGrpSpPr>
        <p:grpSpPr>
          <a:xfrm flipH="1">
            <a:off x="9225880" y="3964779"/>
            <a:ext cx="364951" cy="364971"/>
            <a:chOff x="5500694" y="785794"/>
            <a:chExt cx="1214446" cy="1214446"/>
          </a:xfrm>
          <a:solidFill>
            <a:srgbClr val="FFFF00"/>
          </a:solidFill>
        </p:grpSpPr>
        <p:sp>
          <p:nvSpPr>
            <p:cNvPr id="694" name="環状矢印 226">
              <a:extLst>
                <a:ext uri="{FF2B5EF4-FFF2-40B4-BE49-F238E27FC236}">
                  <a16:creationId xmlns:a16="http://schemas.microsoft.com/office/drawing/2014/main" id="{D042759F-9B75-C317-9CFE-860A607C832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95" name="環状矢印 227">
              <a:extLst>
                <a:ext uri="{FF2B5EF4-FFF2-40B4-BE49-F238E27FC236}">
                  <a16:creationId xmlns:a16="http://schemas.microsoft.com/office/drawing/2014/main" id="{C94212F4-8CFA-725C-31BC-D6305CF4BD5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96" name="グループ化 171">
            <a:extLst>
              <a:ext uri="{FF2B5EF4-FFF2-40B4-BE49-F238E27FC236}">
                <a16:creationId xmlns:a16="http://schemas.microsoft.com/office/drawing/2014/main" id="{419F8A89-136E-95C3-C345-3FEE8CE34EE7}"/>
              </a:ext>
            </a:extLst>
          </p:cNvPr>
          <p:cNvGrpSpPr/>
          <p:nvPr/>
        </p:nvGrpSpPr>
        <p:grpSpPr>
          <a:xfrm>
            <a:off x="9301063" y="4036787"/>
            <a:ext cx="216024" cy="218419"/>
            <a:chOff x="5500694" y="785794"/>
            <a:chExt cx="1214446" cy="1214446"/>
          </a:xfrm>
          <a:solidFill>
            <a:srgbClr val="00B050"/>
          </a:solidFill>
        </p:grpSpPr>
        <p:sp>
          <p:nvSpPr>
            <p:cNvPr id="697" name="環状矢印 226">
              <a:extLst>
                <a:ext uri="{FF2B5EF4-FFF2-40B4-BE49-F238E27FC236}">
                  <a16:creationId xmlns:a16="http://schemas.microsoft.com/office/drawing/2014/main" id="{4B1AC487-2AD9-EBC6-65A9-A279D267AC7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98" name="環状矢印 227">
              <a:extLst>
                <a:ext uri="{FF2B5EF4-FFF2-40B4-BE49-F238E27FC236}">
                  <a16:creationId xmlns:a16="http://schemas.microsoft.com/office/drawing/2014/main" id="{B143C6AB-C534-46A0-6E5F-8545143D2A4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cxnSp>
        <p:nvCxnSpPr>
          <p:cNvPr id="728" name="直線矢印コネクタ 727">
            <a:extLst>
              <a:ext uri="{FF2B5EF4-FFF2-40B4-BE49-F238E27FC236}">
                <a16:creationId xmlns:a16="http://schemas.microsoft.com/office/drawing/2014/main" id="{5DCAC4A3-361F-BDD0-ADAD-806EBB1226E7}"/>
              </a:ext>
            </a:extLst>
          </p:cNvPr>
          <p:cNvCxnSpPr>
            <a:cxnSpLocks/>
          </p:cNvCxnSpPr>
          <p:nvPr/>
        </p:nvCxnSpPr>
        <p:spPr>
          <a:xfrm>
            <a:off x="7789121" y="3930215"/>
            <a:ext cx="0" cy="1366902"/>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729" name="直線矢印コネクタ 728">
            <a:extLst>
              <a:ext uri="{FF2B5EF4-FFF2-40B4-BE49-F238E27FC236}">
                <a16:creationId xmlns:a16="http://schemas.microsoft.com/office/drawing/2014/main" id="{DC93EC9B-8FAB-BCB4-3113-0BE6D1E74894}"/>
              </a:ext>
            </a:extLst>
          </p:cNvPr>
          <p:cNvCxnSpPr>
            <a:cxnSpLocks/>
          </p:cNvCxnSpPr>
          <p:nvPr/>
        </p:nvCxnSpPr>
        <p:spPr>
          <a:xfrm>
            <a:off x="8329276" y="3930215"/>
            <a:ext cx="0" cy="1366902"/>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730" name="直線矢印コネクタ 729">
            <a:extLst>
              <a:ext uri="{FF2B5EF4-FFF2-40B4-BE49-F238E27FC236}">
                <a16:creationId xmlns:a16="http://schemas.microsoft.com/office/drawing/2014/main" id="{400C5736-D152-260A-8DD5-4435A7CF41C9}"/>
              </a:ext>
            </a:extLst>
          </p:cNvPr>
          <p:cNvCxnSpPr>
            <a:cxnSpLocks/>
          </p:cNvCxnSpPr>
          <p:nvPr/>
        </p:nvCxnSpPr>
        <p:spPr>
          <a:xfrm>
            <a:off x="8869431" y="3930214"/>
            <a:ext cx="0" cy="1366903"/>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731" name="直線矢印コネクタ 730">
            <a:extLst>
              <a:ext uri="{FF2B5EF4-FFF2-40B4-BE49-F238E27FC236}">
                <a16:creationId xmlns:a16="http://schemas.microsoft.com/office/drawing/2014/main" id="{E3697A17-B9B1-B975-6711-78D67462C5C6}"/>
              </a:ext>
            </a:extLst>
          </p:cNvPr>
          <p:cNvCxnSpPr>
            <a:cxnSpLocks/>
          </p:cNvCxnSpPr>
          <p:nvPr/>
        </p:nvCxnSpPr>
        <p:spPr>
          <a:xfrm>
            <a:off x="9409585" y="3930214"/>
            <a:ext cx="0" cy="1366903"/>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pSp>
        <p:nvGrpSpPr>
          <p:cNvPr id="736" name="グループ化 735">
            <a:extLst>
              <a:ext uri="{FF2B5EF4-FFF2-40B4-BE49-F238E27FC236}">
                <a16:creationId xmlns:a16="http://schemas.microsoft.com/office/drawing/2014/main" id="{C24EEC33-02DF-6109-2EC5-A4BAB985AA3D}"/>
              </a:ext>
            </a:extLst>
          </p:cNvPr>
          <p:cNvGrpSpPr/>
          <p:nvPr/>
        </p:nvGrpSpPr>
        <p:grpSpPr>
          <a:xfrm>
            <a:off x="9909090" y="4011563"/>
            <a:ext cx="366708" cy="515170"/>
            <a:chOff x="9909090" y="3675471"/>
            <a:chExt cx="366708" cy="515170"/>
          </a:xfrm>
        </p:grpSpPr>
        <p:sp>
          <p:nvSpPr>
            <p:cNvPr id="734" name="フリーフォーム: 図形 733">
              <a:extLst>
                <a:ext uri="{FF2B5EF4-FFF2-40B4-BE49-F238E27FC236}">
                  <a16:creationId xmlns:a16="http://schemas.microsoft.com/office/drawing/2014/main" id="{CD608FF4-F1D5-57DB-BED4-6F107545EBC9}"/>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5" name="フリーフォーム: 図形 734">
              <a:extLst>
                <a:ext uri="{FF2B5EF4-FFF2-40B4-BE49-F238E27FC236}">
                  <a16:creationId xmlns:a16="http://schemas.microsoft.com/office/drawing/2014/main" id="{83D61088-8438-1EA6-B83E-50AA9D6399FA}"/>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37" name="グループ化 736">
            <a:extLst>
              <a:ext uri="{FF2B5EF4-FFF2-40B4-BE49-F238E27FC236}">
                <a16:creationId xmlns:a16="http://schemas.microsoft.com/office/drawing/2014/main" id="{E09ACF84-2D2D-64EC-19ED-343F8436B24E}"/>
              </a:ext>
            </a:extLst>
          </p:cNvPr>
          <p:cNvGrpSpPr/>
          <p:nvPr/>
        </p:nvGrpSpPr>
        <p:grpSpPr>
          <a:xfrm>
            <a:off x="10429152" y="4011563"/>
            <a:ext cx="366708" cy="515170"/>
            <a:chOff x="9909090" y="3675471"/>
            <a:chExt cx="366708" cy="515170"/>
          </a:xfrm>
        </p:grpSpPr>
        <p:sp>
          <p:nvSpPr>
            <p:cNvPr id="738" name="フリーフォーム: 図形 737">
              <a:extLst>
                <a:ext uri="{FF2B5EF4-FFF2-40B4-BE49-F238E27FC236}">
                  <a16:creationId xmlns:a16="http://schemas.microsoft.com/office/drawing/2014/main" id="{F39E74E9-96A1-4895-E055-F655264917D0}"/>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9" name="フリーフォーム: 図形 738">
              <a:extLst>
                <a:ext uri="{FF2B5EF4-FFF2-40B4-BE49-F238E27FC236}">
                  <a16:creationId xmlns:a16="http://schemas.microsoft.com/office/drawing/2014/main" id="{FCE98DD0-978E-8AB1-D989-BA1CC8F94EB4}"/>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0" name="グループ化 739">
            <a:extLst>
              <a:ext uri="{FF2B5EF4-FFF2-40B4-BE49-F238E27FC236}">
                <a16:creationId xmlns:a16="http://schemas.microsoft.com/office/drawing/2014/main" id="{ACCF5224-EDCF-8D4B-7AB2-0FF82DCB9AD2}"/>
              </a:ext>
            </a:extLst>
          </p:cNvPr>
          <p:cNvGrpSpPr/>
          <p:nvPr/>
        </p:nvGrpSpPr>
        <p:grpSpPr>
          <a:xfrm>
            <a:off x="10949214" y="4011563"/>
            <a:ext cx="366708" cy="515170"/>
            <a:chOff x="9909090" y="3675471"/>
            <a:chExt cx="366708" cy="515170"/>
          </a:xfrm>
        </p:grpSpPr>
        <p:sp>
          <p:nvSpPr>
            <p:cNvPr id="741" name="フリーフォーム: 図形 740">
              <a:extLst>
                <a:ext uri="{FF2B5EF4-FFF2-40B4-BE49-F238E27FC236}">
                  <a16:creationId xmlns:a16="http://schemas.microsoft.com/office/drawing/2014/main" id="{3E33CFBC-5771-5681-5E72-C64EFD19790B}"/>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2" name="フリーフォーム: 図形 741">
              <a:extLst>
                <a:ext uri="{FF2B5EF4-FFF2-40B4-BE49-F238E27FC236}">
                  <a16:creationId xmlns:a16="http://schemas.microsoft.com/office/drawing/2014/main" id="{A9DAA165-93B8-04F0-70B5-6F00E1272A44}"/>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3" name="グループ化 742">
            <a:extLst>
              <a:ext uri="{FF2B5EF4-FFF2-40B4-BE49-F238E27FC236}">
                <a16:creationId xmlns:a16="http://schemas.microsoft.com/office/drawing/2014/main" id="{9051A5FB-4EA2-4F21-1D9F-0EB7179285DA}"/>
              </a:ext>
            </a:extLst>
          </p:cNvPr>
          <p:cNvGrpSpPr/>
          <p:nvPr/>
        </p:nvGrpSpPr>
        <p:grpSpPr>
          <a:xfrm>
            <a:off x="11469277" y="4011563"/>
            <a:ext cx="366708" cy="515170"/>
            <a:chOff x="9909090" y="3675471"/>
            <a:chExt cx="366708" cy="515170"/>
          </a:xfrm>
        </p:grpSpPr>
        <p:sp>
          <p:nvSpPr>
            <p:cNvPr id="744" name="フリーフォーム: 図形 743">
              <a:extLst>
                <a:ext uri="{FF2B5EF4-FFF2-40B4-BE49-F238E27FC236}">
                  <a16:creationId xmlns:a16="http://schemas.microsoft.com/office/drawing/2014/main" id="{85C661E5-F7E9-F626-9D1C-88A9C1775F1F}"/>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5" name="フリーフォーム: 図形 744">
              <a:extLst>
                <a:ext uri="{FF2B5EF4-FFF2-40B4-BE49-F238E27FC236}">
                  <a16:creationId xmlns:a16="http://schemas.microsoft.com/office/drawing/2014/main" id="{458FB428-72B1-5E8E-0C6D-4D4D33C7D36A}"/>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6" name="グループ化 745">
            <a:extLst>
              <a:ext uri="{FF2B5EF4-FFF2-40B4-BE49-F238E27FC236}">
                <a16:creationId xmlns:a16="http://schemas.microsoft.com/office/drawing/2014/main" id="{1F698D2D-69F3-D3CE-14BE-3D5BB444BA0F}"/>
              </a:ext>
            </a:extLst>
          </p:cNvPr>
          <p:cNvGrpSpPr/>
          <p:nvPr/>
        </p:nvGrpSpPr>
        <p:grpSpPr>
          <a:xfrm>
            <a:off x="9912424" y="4669630"/>
            <a:ext cx="366708" cy="515170"/>
            <a:chOff x="9909090" y="3675471"/>
            <a:chExt cx="366708" cy="515170"/>
          </a:xfrm>
        </p:grpSpPr>
        <p:sp>
          <p:nvSpPr>
            <p:cNvPr id="747" name="フリーフォーム: 図形 746">
              <a:extLst>
                <a:ext uri="{FF2B5EF4-FFF2-40B4-BE49-F238E27FC236}">
                  <a16:creationId xmlns:a16="http://schemas.microsoft.com/office/drawing/2014/main" id="{B4729461-4EF7-F2A8-42A8-6E28E3B65E6C}"/>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8" name="フリーフォーム: 図形 747">
              <a:extLst>
                <a:ext uri="{FF2B5EF4-FFF2-40B4-BE49-F238E27FC236}">
                  <a16:creationId xmlns:a16="http://schemas.microsoft.com/office/drawing/2014/main" id="{06007514-EACD-5DC0-0531-E73E8AE1D62C}"/>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49" name="グループ化 748">
            <a:extLst>
              <a:ext uri="{FF2B5EF4-FFF2-40B4-BE49-F238E27FC236}">
                <a16:creationId xmlns:a16="http://schemas.microsoft.com/office/drawing/2014/main" id="{27D00208-81EE-0340-6013-19F48351F486}"/>
              </a:ext>
            </a:extLst>
          </p:cNvPr>
          <p:cNvGrpSpPr/>
          <p:nvPr/>
        </p:nvGrpSpPr>
        <p:grpSpPr>
          <a:xfrm>
            <a:off x="10432486" y="4669630"/>
            <a:ext cx="366708" cy="515170"/>
            <a:chOff x="9909090" y="3675471"/>
            <a:chExt cx="366708" cy="515170"/>
          </a:xfrm>
        </p:grpSpPr>
        <p:sp>
          <p:nvSpPr>
            <p:cNvPr id="750" name="フリーフォーム: 図形 749">
              <a:extLst>
                <a:ext uri="{FF2B5EF4-FFF2-40B4-BE49-F238E27FC236}">
                  <a16:creationId xmlns:a16="http://schemas.microsoft.com/office/drawing/2014/main" id="{BF03D48C-20A6-181C-6C1A-73A0523E4DB7}"/>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1" name="フリーフォーム: 図形 750">
              <a:extLst>
                <a:ext uri="{FF2B5EF4-FFF2-40B4-BE49-F238E27FC236}">
                  <a16:creationId xmlns:a16="http://schemas.microsoft.com/office/drawing/2014/main" id="{F2318C8F-1765-555F-8989-7A1B7891C1F2}"/>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2" name="グループ化 751">
            <a:extLst>
              <a:ext uri="{FF2B5EF4-FFF2-40B4-BE49-F238E27FC236}">
                <a16:creationId xmlns:a16="http://schemas.microsoft.com/office/drawing/2014/main" id="{21055E28-782A-1491-CB56-21CDA3AAAEFA}"/>
              </a:ext>
            </a:extLst>
          </p:cNvPr>
          <p:cNvGrpSpPr/>
          <p:nvPr/>
        </p:nvGrpSpPr>
        <p:grpSpPr>
          <a:xfrm>
            <a:off x="10952548" y="4669630"/>
            <a:ext cx="366708" cy="515170"/>
            <a:chOff x="9909090" y="3675471"/>
            <a:chExt cx="366708" cy="515170"/>
          </a:xfrm>
        </p:grpSpPr>
        <p:sp>
          <p:nvSpPr>
            <p:cNvPr id="753" name="フリーフォーム: 図形 752">
              <a:extLst>
                <a:ext uri="{FF2B5EF4-FFF2-40B4-BE49-F238E27FC236}">
                  <a16:creationId xmlns:a16="http://schemas.microsoft.com/office/drawing/2014/main" id="{382C80A8-0992-8F76-74F3-9CCE28BC17BD}"/>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4" name="フリーフォーム: 図形 753">
              <a:extLst>
                <a:ext uri="{FF2B5EF4-FFF2-40B4-BE49-F238E27FC236}">
                  <a16:creationId xmlns:a16="http://schemas.microsoft.com/office/drawing/2014/main" id="{C533BB2F-6962-D786-1190-81AABED43177}"/>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55" name="グループ化 754">
            <a:extLst>
              <a:ext uri="{FF2B5EF4-FFF2-40B4-BE49-F238E27FC236}">
                <a16:creationId xmlns:a16="http://schemas.microsoft.com/office/drawing/2014/main" id="{F845B560-16D6-C7A2-BFBD-FE42E55FB743}"/>
              </a:ext>
            </a:extLst>
          </p:cNvPr>
          <p:cNvGrpSpPr/>
          <p:nvPr/>
        </p:nvGrpSpPr>
        <p:grpSpPr>
          <a:xfrm>
            <a:off x="11472611" y="4669630"/>
            <a:ext cx="366708" cy="515170"/>
            <a:chOff x="9909090" y="3675471"/>
            <a:chExt cx="366708" cy="515170"/>
          </a:xfrm>
        </p:grpSpPr>
        <p:sp>
          <p:nvSpPr>
            <p:cNvPr id="756" name="フリーフォーム: 図形 755">
              <a:extLst>
                <a:ext uri="{FF2B5EF4-FFF2-40B4-BE49-F238E27FC236}">
                  <a16:creationId xmlns:a16="http://schemas.microsoft.com/office/drawing/2014/main" id="{DD1C7344-08F3-346C-14B3-5E637F371750}"/>
                </a:ext>
              </a:extLst>
            </p:cNvPr>
            <p:cNvSpPr/>
            <p:nvPr/>
          </p:nvSpPr>
          <p:spPr>
            <a:xfrm>
              <a:off x="9909090" y="3675471"/>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7" name="フリーフォーム: 図形 756">
              <a:extLst>
                <a:ext uri="{FF2B5EF4-FFF2-40B4-BE49-F238E27FC236}">
                  <a16:creationId xmlns:a16="http://schemas.microsoft.com/office/drawing/2014/main" id="{653D3F3E-A2FF-D8BD-56C2-3403507F0B32}"/>
                </a:ext>
              </a:extLst>
            </p:cNvPr>
            <p:cNvSpPr/>
            <p:nvPr/>
          </p:nvSpPr>
          <p:spPr>
            <a:xfrm>
              <a:off x="9912424" y="3933056"/>
              <a:ext cx="363374" cy="257585"/>
            </a:xfrm>
            <a:custGeom>
              <a:avLst/>
              <a:gdLst>
                <a:gd name="connsiteX0" fmla="*/ 9320 w 345891"/>
                <a:gd name="connsiteY0" fmla="*/ 0 h 559959"/>
                <a:gd name="connsiteX1" fmla="*/ 21234 w 345891"/>
                <a:gd name="connsiteY1" fmla="*/ 32764 h 559959"/>
                <a:gd name="connsiteX2" fmla="*/ 110589 w 345891"/>
                <a:gd name="connsiteY2" fmla="*/ 65527 h 559959"/>
                <a:gd name="connsiteX3" fmla="*/ 149310 w 345891"/>
                <a:gd name="connsiteY3" fmla="*/ 56592 h 559959"/>
                <a:gd name="connsiteX4" fmla="*/ 158246 w 345891"/>
                <a:gd name="connsiteY4" fmla="*/ 53613 h 559959"/>
                <a:gd name="connsiteX5" fmla="*/ 140374 w 345891"/>
                <a:gd name="connsiteY5" fmla="*/ 86377 h 559959"/>
                <a:gd name="connsiteX6" fmla="*/ 122503 w 345891"/>
                <a:gd name="connsiteY6" fmla="*/ 113183 h 559959"/>
                <a:gd name="connsiteX7" fmla="*/ 74847 w 345891"/>
                <a:gd name="connsiteY7" fmla="*/ 137011 h 559959"/>
                <a:gd name="connsiteX8" fmla="*/ 51019 w 345891"/>
                <a:gd name="connsiteY8" fmla="*/ 142968 h 559959"/>
                <a:gd name="connsiteX9" fmla="*/ 3363 w 345891"/>
                <a:gd name="connsiteY9" fmla="*/ 139990 h 559959"/>
                <a:gd name="connsiteX10" fmla="*/ 45062 w 345891"/>
                <a:gd name="connsiteY10" fmla="*/ 226366 h 559959"/>
                <a:gd name="connsiteX11" fmla="*/ 134417 w 345891"/>
                <a:gd name="connsiteY11" fmla="*/ 190624 h 559959"/>
                <a:gd name="connsiteX12" fmla="*/ 149310 w 345891"/>
                <a:gd name="connsiteY12" fmla="*/ 175732 h 559959"/>
                <a:gd name="connsiteX13" fmla="*/ 158246 w 345891"/>
                <a:gd name="connsiteY13" fmla="*/ 271044 h 559959"/>
                <a:gd name="connsiteX14" fmla="*/ 137396 w 345891"/>
                <a:gd name="connsiteY14" fmla="*/ 274022 h 559959"/>
                <a:gd name="connsiteX15" fmla="*/ 56976 w 345891"/>
                <a:gd name="connsiteY15" fmla="*/ 277001 h 559959"/>
                <a:gd name="connsiteX16" fmla="*/ 21234 w 345891"/>
                <a:gd name="connsiteY16" fmla="*/ 351463 h 559959"/>
                <a:gd name="connsiteX17" fmla="*/ 42084 w 345891"/>
                <a:gd name="connsiteY17" fmla="*/ 375291 h 559959"/>
                <a:gd name="connsiteX18" fmla="*/ 125482 w 345891"/>
                <a:gd name="connsiteY18" fmla="*/ 357420 h 559959"/>
                <a:gd name="connsiteX19" fmla="*/ 185052 w 345891"/>
                <a:gd name="connsiteY19" fmla="*/ 360399 h 559959"/>
                <a:gd name="connsiteX20" fmla="*/ 232708 w 345891"/>
                <a:gd name="connsiteY20" fmla="*/ 351463 h 559959"/>
                <a:gd name="connsiteX21" fmla="*/ 250579 w 345891"/>
                <a:gd name="connsiteY21" fmla="*/ 330614 h 559959"/>
                <a:gd name="connsiteX22" fmla="*/ 232708 w 345891"/>
                <a:gd name="connsiteY22" fmla="*/ 211474 h 559959"/>
                <a:gd name="connsiteX23" fmla="*/ 238665 w 345891"/>
                <a:gd name="connsiteY23" fmla="*/ 169775 h 559959"/>
                <a:gd name="connsiteX24" fmla="*/ 247601 w 345891"/>
                <a:gd name="connsiteY24" fmla="*/ 175732 h 559959"/>
                <a:gd name="connsiteX25" fmla="*/ 307171 w 345891"/>
                <a:gd name="connsiteY25" fmla="*/ 265087 h 559959"/>
                <a:gd name="connsiteX26" fmla="*/ 316106 w 345891"/>
                <a:gd name="connsiteY26" fmla="*/ 312743 h 559959"/>
                <a:gd name="connsiteX27" fmla="*/ 298235 w 345891"/>
                <a:gd name="connsiteY27" fmla="*/ 416990 h 559959"/>
                <a:gd name="connsiteX28" fmla="*/ 265472 w 345891"/>
                <a:gd name="connsiteY28" fmla="*/ 455711 h 559959"/>
                <a:gd name="connsiteX29" fmla="*/ 232708 w 345891"/>
                <a:gd name="connsiteY29" fmla="*/ 470603 h 559959"/>
                <a:gd name="connsiteX30" fmla="*/ 48041 w 345891"/>
                <a:gd name="connsiteY30" fmla="*/ 515281 h 559959"/>
                <a:gd name="connsiteX31" fmla="*/ 56976 w 345891"/>
                <a:gd name="connsiteY31" fmla="*/ 524216 h 559959"/>
                <a:gd name="connsiteX32" fmla="*/ 205902 w 345891"/>
                <a:gd name="connsiteY32" fmla="*/ 527195 h 559959"/>
                <a:gd name="connsiteX33" fmla="*/ 307171 w 345891"/>
                <a:gd name="connsiteY33" fmla="*/ 539109 h 559959"/>
                <a:gd name="connsiteX34" fmla="*/ 345891 w 345891"/>
                <a:gd name="connsiteY34" fmla="*/ 559958 h 559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45891" h="559959">
                  <a:moveTo>
                    <a:pt x="9320" y="0"/>
                  </a:moveTo>
                  <a:cubicBezTo>
                    <a:pt x="13291" y="10921"/>
                    <a:pt x="12194" y="25462"/>
                    <a:pt x="21234" y="32764"/>
                  </a:cubicBezTo>
                  <a:cubicBezTo>
                    <a:pt x="56383" y="61154"/>
                    <a:pt x="75519" y="61144"/>
                    <a:pt x="110589" y="65527"/>
                  </a:cubicBezTo>
                  <a:lnTo>
                    <a:pt x="149310" y="56592"/>
                  </a:lnTo>
                  <a:cubicBezTo>
                    <a:pt x="152356" y="55830"/>
                    <a:pt x="159148" y="50606"/>
                    <a:pt x="158246" y="53613"/>
                  </a:cubicBezTo>
                  <a:cubicBezTo>
                    <a:pt x="154671" y="65529"/>
                    <a:pt x="146775" y="75709"/>
                    <a:pt x="140374" y="86377"/>
                  </a:cubicBezTo>
                  <a:cubicBezTo>
                    <a:pt x="134849" y="95586"/>
                    <a:pt x="129440" y="104985"/>
                    <a:pt x="122503" y="113183"/>
                  </a:cubicBezTo>
                  <a:cubicBezTo>
                    <a:pt x="110273" y="127637"/>
                    <a:pt x="92131" y="131553"/>
                    <a:pt x="74847" y="137011"/>
                  </a:cubicBezTo>
                  <a:cubicBezTo>
                    <a:pt x="67040" y="139476"/>
                    <a:pt x="58962" y="140982"/>
                    <a:pt x="51019" y="142968"/>
                  </a:cubicBezTo>
                  <a:cubicBezTo>
                    <a:pt x="35134" y="141975"/>
                    <a:pt x="13306" y="127561"/>
                    <a:pt x="3363" y="139990"/>
                  </a:cubicBezTo>
                  <a:cubicBezTo>
                    <a:pt x="-13434" y="160986"/>
                    <a:pt x="37772" y="216890"/>
                    <a:pt x="45062" y="226366"/>
                  </a:cubicBezTo>
                  <a:cubicBezTo>
                    <a:pt x="59486" y="220957"/>
                    <a:pt x="119367" y="199337"/>
                    <a:pt x="134417" y="190624"/>
                  </a:cubicBezTo>
                  <a:cubicBezTo>
                    <a:pt x="140493" y="187107"/>
                    <a:pt x="144346" y="180696"/>
                    <a:pt x="149310" y="175732"/>
                  </a:cubicBezTo>
                  <a:cubicBezTo>
                    <a:pt x="152289" y="207503"/>
                    <a:pt x="162086" y="239366"/>
                    <a:pt x="158246" y="271044"/>
                  </a:cubicBezTo>
                  <a:cubicBezTo>
                    <a:pt x="157401" y="278014"/>
                    <a:pt x="144404" y="273610"/>
                    <a:pt x="137396" y="274022"/>
                  </a:cubicBezTo>
                  <a:cubicBezTo>
                    <a:pt x="110617" y="275597"/>
                    <a:pt x="83783" y="276008"/>
                    <a:pt x="56976" y="277001"/>
                  </a:cubicBezTo>
                  <a:cubicBezTo>
                    <a:pt x="42328" y="296532"/>
                    <a:pt x="15636" y="322076"/>
                    <a:pt x="21234" y="351463"/>
                  </a:cubicBezTo>
                  <a:cubicBezTo>
                    <a:pt x="23209" y="361831"/>
                    <a:pt x="35134" y="367348"/>
                    <a:pt x="42084" y="375291"/>
                  </a:cubicBezTo>
                  <a:cubicBezTo>
                    <a:pt x="69883" y="369334"/>
                    <a:pt x="97205" y="360365"/>
                    <a:pt x="125482" y="357420"/>
                  </a:cubicBezTo>
                  <a:cubicBezTo>
                    <a:pt x="145256" y="355360"/>
                    <a:pt x="165201" y="361502"/>
                    <a:pt x="185052" y="360399"/>
                  </a:cubicBezTo>
                  <a:cubicBezTo>
                    <a:pt x="201189" y="359502"/>
                    <a:pt x="216823" y="354442"/>
                    <a:pt x="232708" y="351463"/>
                  </a:cubicBezTo>
                  <a:cubicBezTo>
                    <a:pt x="238665" y="344513"/>
                    <a:pt x="249697" y="339725"/>
                    <a:pt x="250579" y="330614"/>
                  </a:cubicBezTo>
                  <a:cubicBezTo>
                    <a:pt x="252442" y="311367"/>
                    <a:pt x="237453" y="236780"/>
                    <a:pt x="232708" y="211474"/>
                  </a:cubicBezTo>
                  <a:cubicBezTo>
                    <a:pt x="234694" y="197574"/>
                    <a:pt x="233265" y="182736"/>
                    <a:pt x="238665" y="169775"/>
                  </a:cubicBezTo>
                  <a:cubicBezTo>
                    <a:pt x="240042" y="166471"/>
                    <a:pt x="245512" y="172825"/>
                    <a:pt x="247601" y="175732"/>
                  </a:cubicBezTo>
                  <a:cubicBezTo>
                    <a:pt x="268494" y="204800"/>
                    <a:pt x="287314" y="235302"/>
                    <a:pt x="307171" y="265087"/>
                  </a:cubicBezTo>
                  <a:cubicBezTo>
                    <a:pt x="310149" y="280972"/>
                    <a:pt x="318837" y="296813"/>
                    <a:pt x="316106" y="312743"/>
                  </a:cubicBezTo>
                  <a:cubicBezTo>
                    <a:pt x="310149" y="347492"/>
                    <a:pt x="310005" y="383757"/>
                    <a:pt x="298235" y="416990"/>
                  </a:cubicBezTo>
                  <a:cubicBezTo>
                    <a:pt x="292591" y="432927"/>
                    <a:pt x="278558" y="445005"/>
                    <a:pt x="265472" y="455711"/>
                  </a:cubicBezTo>
                  <a:cubicBezTo>
                    <a:pt x="256187" y="463308"/>
                    <a:pt x="244278" y="467433"/>
                    <a:pt x="232708" y="470603"/>
                  </a:cubicBezTo>
                  <a:cubicBezTo>
                    <a:pt x="171627" y="487337"/>
                    <a:pt x="109597" y="500388"/>
                    <a:pt x="48041" y="515281"/>
                  </a:cubicBezTo>
                  <a:cubicBezTo>
                    <a:pt x="51019" y="518259"/>
                    <a:pt x="52776" y="523899"/>
                    <a:pt x="56976" y="524216"/>
                  </a:cubicBezTo>
                  <a:cubicBezTo>
                    <a:pt x="106487" y="527953"/>
                    <a:pt x="156338" y="524245"/>
                    <a:pt x="205902" y="527195"/>
                  </a:cubicBezTo>
                  <a:cubicBezTo>
                    <a:pt x="239831" y="529215"/>
                    <a:pt x="273415" y="535138"/>
                    <a:pt x="307171" y="539109"/>
                  </a:cubicBezTo>
                  <a:cubicBezTo>
                    <a:pt x="343770" y="560458"/>
                    <a:pt x="329120" y="559958"/>
                    <a:pt x="345891" y="559958"/>
                  </a:cubicBezTo>
                </a:path>
              </a:pathLst>
            </a:custGeom>
            <a:noFill/>
            <a:ln w="6350">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61" name="吹き出し: 角を丸めた四角形 760">
            <a:extLst>
              <a:ext uri="{FF2B5EF4-FFF2-40B4-BE49-F238E27FC236}">
                <a16:creationId xmlns:a16="http://schemas.microsoft.com/office/drawing/2014/main" id="{25AB8BB1-944B-10BC-3F9B-9BCA7C1BBFE8}"/>
              </a:ext>
            </a:extLst>
          </p:cNvPr>
          <p:cNvSpPr/>
          <p:nvPr/>
        </p:nvSpPr>
        <p:spPr>
          <a:xfrm>
            <a:off x="10127166" y="6126527"/>
            <a:ext cx="1867103" cy="504056"/>
          </a:xfrm>
          <a:prstGeom prst="wedgeRoundRectCallout">
            <a:avLst>
              <a:gd name="adj1" fmla="val -21476"/>
              <a:gd name="adj2" fmla="val -186982"/>
              <a:gd name="adj3" fmla="val 16667"/>
            </a:avLst>
          </a:prstGeom>
          <a:solidFill>
            <a:srgbClr val="00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Similar to FPGA</a:t>
            </a:r>
          </a:p>
        </p:txBody>
      </p:sp>
      <p:sp>
        <p:nvSpPr>
          <p:cNvPr id="762" name="吹き出し: 角を丸めた四角形 761">
            <a:extLst>
              <a:ext uri="{FF2B5EF4-FFF2-40B4-BE49-F238E27FC236}">
                <a16:creationId xmlns:a16="http://schemas.microsoft.com/office/drawing/2014/main" id="{A36E5C85-7AC8-F564-AAB7-FFD0278E465C}"/>
              </a:ext>
            </a:extLst>
          </p:cNvPr>
          <p:cNvSpPr/>
          <p:nvPr/>
        </p:nvSpPr>
        <p:spPr>
          <a:xfrm>
            <a:off x="5951988" y="6126527"/>
            <a:ext cx="3695376" cy="504056"/>
          </a:xfrm>
          <a:prstGeom prst="wedgeRoundRectCallout">
            <a:avLst>
              <a:gd name="adj1" fmla="val 20115"/>
              <a:gd name="adj2" fmla="val -183958"/>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defRPr/>
            </a:pPr>
            <a:r>
              <a:rPr lang="en-US" altLang="ja-JP"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Macro-level: Non-von Neumann arch.</a:t>
            </a:r>
          </a:p>
          <a:p>
            <a:pPr algn="r">
              <a:defRPr/>
            </a:pPr>
            <a:r>
              <a:rPr lang="en-US" altLang="ja-JP"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Micro-level: von Neumann arch.</a:t>
            </a:r>
          </a:p>
        </p:txBody>
      </p:sp>
      <p:sp>
        <p:nvSpPr>
          <p:cNvPr id="763" name="吹き出し: 角を丸めた四角形 762">
            <a:extLst>
              <a:ext uri="{FF2B5EF4-FFF2-40B4-BE49-F238E27FC236}">
                <a16:creationId xmlns:a16="http://schemas.microsoft.com/office/drawing/2014/main" id="{5097ECEF-6632-15E0-06A8-DC4FC14D32FE}"/>
              </a:ext>
            </a:extLst>
          </p:cNvPr>
          <p:cNvSpPr/>
          <p:nvPr/>
        </p:nvSpPr>
        <p:spPr>
          <a:xfrm>
            <a:off x="4662001" y="5685626"/>
            <a:ext cx="2120011" cy="368893"/>
          </a:xfrm>
          <a:prstGeom prst="wedgeRoundRectCallout">
            <a:avLst>
              <a:gd name="adj1" fmla="val -55793"/>
              <a:gd name="adj2" fmla="val -21645"/>
              <a:gd name="adj3" fmla="val 16667"/>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defRPr/>
            </a:pPr>
            <a:r>
              <a:rPr lang="en-US" altLang="ja-JP" sz="12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High-speed compilation</a:t>
            </a:r>
          </a:p>
          <a:p>
            <a:pPr>
              <a:defRPr/>
            </a:pPr>
            <a:r>
              <a:rPr lang="en-US" altLang="ja-JP" sz="12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tolerable for JIT</a:t>
            </a:r>
          </a:p>
        </p:txBody>
      </p:sp>
      <p:grpSp>
        <p:nvGrpSpPr>
          <p:cNvPr id="764" name="グループ化 171">
            <a:extLst>
              <a:ext uri="{FF2B5EF4-FFF2-40B4-BE49-F238E27FC236}">
                <a16:creationId xmlns:a16="http://schemas.microsoft.com/office/drawing/2014/main" id="{5A799A87-8979-9E99-4040-8E484CADDDB2}"/>
              </a:ext>
            </a:extLst>
          </p:cNvPr>
          <p:cNvGrpSpPr/>
          <p:nvPr/>
        </p:nvGrpSpPr>
        <p:grpSpPr>
          <a:xfrm flipH="1">
            <a:off x="263352" y="599131"/>
            <a:ext cx="364951" cy="364971"/>
            <a:chOff x="5500694" y="785794"/>
            <a:chExt cx="1214446" cy="1214446"/>
          </a:xfrm>
          <a:solidFill>
            <a:srgbClr val="FFFF00"/>
          </a:solidFill>
        </p:grpSpPr>
        <p:sp>
          <p:nvSpPr>
            <p:cNvPr id="765" name="環状矢印 226">
              <a:extLst>
                <a:ext uri="{FF2B5EF4-FFF2-40B4-BE49-F238E27FC236}">
                  <a16:creationId xmlns:a16="http://schemas.microsoft.com/office/drawing/2014/main" id="{43937942-10D0-C95B-CB4E-8855398FF29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2400" b="1" dirty="0">
                <a:ea typeface="ＭＳ Ｐゴシック" pitchFamily="50" charset="-128"/>
              </a:endParaRPr>
            </a:p>
          </p:txBody>
        </p:sp>
        <p:sp>
          <p:nvSpPr>
            <p:cNvPr id="766" name="環状矢印 227">
              <a:extLst>
                <a:ext uri="{FF2B5EF4-FFF2-40B4-BE49-F238E27FC236}">
                  <a16:creationId xmlns:a16="http://schemas.microsoft.com/office/drawing/2014/main" id="{CAC0D3AE-6F22-4063-125B-1FE2E5F8E17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2400" b="1" dirty="0">
                <a:ea typeface="ＭＳ Ｐゴシック" pitchFamily="50" charset="-128"/>
              </a:endParaRPr>
            </a:p>
          </p:txBody>
        </p:sp>
      </p:grpSp>
      <p:grpSp>
        <p:nvGrpSpPr>
          <p:cNvPr id="767" name="グループ化 171">
            <a:extLst>
              <a:ext uri="{FF2B5EF4-FFF2-40B4-BE49-F238E27FC236}">
                <a16:creationId xmlns:a16="http://schemas.microsoft.com/office/drawing/2014/main" id="{61380791-2B7E-D3AC-7740-E97505CEE18E}"/>
              </a:ext>
            </a:extLst>
          </p:cNvPr>
          <p:cNvGrpSpPr/>
          <p:nvPr/>
        </p:nvGrpSpPr>
        <p:grpSpPr>
          <a:xfrm flipH="1">
            <a:off x="4514354" y="599131"/>
            <a:ext cx="364951" cy="364971"/>
            <a:chOff x="5500694" y="785794"/>
            <a:chExt cx="1214446" cy="1214446"/>
          </a:xfrm>
          <a:solidFill>
            <a:srgbClr val="00B050"/>
          </a:solidFill>
        </p:grpSpPr>
        <p:sp>
          <p:nvSpPr>
            <p:cNvPr id="768" name="環状矢印 226">
              <a:extLst>
                <a:ext uri="{FF2B5EF4-FFF2-40B4-BE49-F238E27FC236}">
                  <a16:creationId xmlns:a16="http://schemas.microsoft.com/office/drawing/2014/main" id="{32E20BB4-7A0D-9853-DAD5-BFC34B226BC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2400" b="1" dirty="0">
                <a:ea typeface="ＭＳ Ｐゴシック" pitchFamily="50" charset="-128"/>
              </a:endParaRPr>
            </a:p>
          </p:txBody>
        </p:sp>
        <p:sp>
          <p:nvSpPr>
            <p:cNvPr id="769" name="環状矢印 227">
              <a:extLst>
                <a:ext uri="{FF2B5EF4-FFF2-40B4-BE49-F238E27FC236}">
                  <a16:creationId xmlns:a16="http://schemas.microsoft.com/office/drawing/2014/main" id="{852EED63-A94C-0DB2-F96B-A4845E81B90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sz="2400" b="1" dirty="0">
                <a:ea typeface="ＭＳ Ｐゴシック" pitchFamily="50" charset="-128"/>
              </a:endParaRPr>
            </a:p>
          </p:txBody>
        </p:sp>
      </p:grpSp>
      <p:sp>
        <p:nvSpPr>
          <p:cNvPr id="771" name="テキスト ボックス 770">
            <a:extLst>
              <a:ext uri="{FF2B5EF4-FFF2-40B4-BE49-F238E27FC236}">
                <a16:creationId xmlns:a16="http://schemas.microsoft.com/office/drawing/2014/main" id="{446B4DD4-756F-B8E1-1CE0-7135055997B5}"/>
              </a:ext>
            </a:extLst>
          </p:cNvPr>
          <p:cNvSpPr txBox="1"/>
          <p:nvPr/>
        </p:nvSpPr>
        <p:spPr>
          <a:xfrm>
            <a:off x="623392" y="627728"/>
            <a:ext cx="4032448" cy="307777"/>
          </a:xfrm>
          <a:prstGeom prst="rect">
            <a:avLst/>
          </a:prstGeom>
          <a:noFill/>
        </p:spPr>
        <p:txBody>
          <a:bodyPr wrap="square">
            <a:spAutoFit/>
          </a:bodyPr>
          <a:lstStyle/>
          <a:p>
            <a:pPr>
              <a:defRPr/>
            </a:pPr>
            <a:r>
              <a:rPr lang="en-US" altLang="ja-JP"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Instruction-level Parallelism/Execution </a:t>
            </a:r>
            <a:endParaRPr kumimoji="1" lang="ja-JP" altLang="en-US" sz="14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772" name="テキスト ボックス 771">
            <a:extLst>
              <a:ext uri="{FF2B5EF4-FFF2-40B4-BE49-F238E27FC236}">
                <a16:creationId xmlns:a16="http://schemas.microsoft.com/office/drawing/2014/main" id="{3D38603B-F11C-133B-7342-D89879A58544}"/>
              </a:ext>
            </a:extLst>
          </p:cNvPr>
          <p:cNvSpPr txBox="1"/>
          <p:nvPr/>
        </p:nvSpPr>
        <p:spPr>
          <a:xfrm>
            <a:off x="4874394" y="627728"/>
            <a:ext cx="3456384" cy="307777"/>
          </a:xfrm>
          <a:prstGeom prst="rect">
            <a:avLst/>
          </a:prstGeom>
          <a:noFill/>
        </p:spPr>
        <p:txBody>
          <a:bodyPr wrap="square">
            <a:spAutoFit/>
          </a:bodyPr>
          <a:lstStyle/>
          <a:p>
            <a:pPr>
              <a:defRPr/>
            </a:pPr>
            <a:r>
              <a:rPr lang="en-US" altLang="ja-JP" sz="1400" b="1" dirty="0">
                <a:latin typeface="UD デジタル 教科書体 NK-B" panose="02020700000000000000" pitchFamily="18" charset="-128"/>
                <a:ea typeface="UD デジタル 教科書体 NK-B" panose="02020700000000000000" pitchFamily="18" charset="-128"/>
                <a:cs typeface="Arial" panose="020B0604020202020204" pitchFamily="34" charset="0"/>
              </a:rPr>
              <a:t>Data-level Parallelism/Execution </a:t>
            </a:r>
            <a:endParaRPr kumimoji="1" lang="ja-JP" altLang="en-US" sz="1400" b="1" i="0" u="none" strike="noStrike" kern="1200" cap="none" spc="0" normalizeH="0" baseline="0" noProof="0" dirty="0">
              <a:ln>
                <a:noFill/>
              </a:ln>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graphicFrame>
        <p:nvGraphicFramePr>
          <p:cNvPr id="773" name="表 772">
            <a:extLst>
              <a:ext uri="{FF2B5EF4-FFF2-40B4-BE49-F238E27FC236}">
                <a16:creationId xmlns:a16="http://schemas.microsoft.com/office/drawing/2014/main" id="{29F989B5-E9FD-2269-1961-153B025FB607}"/>
              </a:ext>
            </a:extLst>
          </p:cNvPr>
          <p:cNvGraphicFramePr>
            <a:graphicFrameLocks noGrp="1"/>
          </p:cNvGraphicFramePr>
          <p:nvPr>
            <p:extLst>
              <p:ext uri="{D42A27DB-BD31-4B8C-83A1-F6EECF244321}">
                <p14:modId xmlns:p14="http://schemas.microsoft.com/office/powerpoint/2010/main" val="159651564"/>
              </p:ext>
            </p:extLst>
          </p:nvPr>
        </p:nvGraphicFramePr>
        <p:xfrm>
          <a:off x="65437" y="1014442"/>
          <a:ext cx="11946942" cy="2391445"/>
        </p:xfrm>
        <a:graphic>
          <a:graphicData uri="http://schemas.openxmlformats.org/drawingml/2006/table">
            <a:tbl>
              <a:tblPr firstRow="1" bandRow="1">
                <a:tableStyleId>{0505E3EF-67EA-436B-97B2-0124C06EBD24}</a:tableStyleId>
              </a:tblPr>
              <a:tblGrid>
                <a:gridCol w="864096">
                  <a:extLst>
                    <a:ext uri="{9D8B030D-6E8A-4147-A177-3AD203B41FA5}">
                      <a16:colId xmlns:a16="http://schemas.microsoft.com/office/drawing/2014/main" val="430557754"/>
                    </a:ext>
                  </a:extLst>
                </a:gridCol>
                <a:gridCol w="1926107">
                  <a:extLst>
                    <a:ext uri="{9D8B030D-6E8A-4147-A177-3AD203B41FA5}">
                      <a16:colId xmlns:a16="http://schemas.microsoft.com/office/drawing/2014/main" val="1928013978"/>
                    </a:ext>
                  </a:extLst>
                </a:gridCol>
                <a:gridCol w="2304256">
                  <a:extLst>
                    <a:ext uri="{9D8B030D-6E8A-4147-A177-3AD203B41FA5}">
                      <a16:colId xmlns:a16="http://schemas.microsoft.com/office/drawing/2014/main" val="2360019953"/>
                    </a:ext>
                  </a:extLst>
                </a:gridCol>
                <a:gridCol w="2186566">
                  <a:extLst>
                    <a:ext uri="{9D8B030D-6E8A-4147-A177-3AD203B41FA5}">
                      <a16:colId xmlns:a16="http://schemas.microsoft.com/office/drawing/2014/main" val="283358911"/>
                    </a:ext>
                  </a:extLst>
                </a:gridCol>
                <a:gridCol w="2383692">
                  <a:extLst>
                    <a:ext uri="{9D8B030D-6E8A-4147-A177-3AD203B41FA5}">
                      <a16:colId xmlns:a16="http://schemas.microsoft.com/office/drawing/2014/main" val="794421610"/>
                    </a:ext>
                  </a:extLst>
                </a:gridCol>
                <a:gridCol w="2282225">
                  <a:extLst>
                    <a:ext uri="{9D8B030D-6E8A-4147-A177-3AD203B41FA5}">
                      <a16:colId xmlns:a16="http://schemas.microsoft.com/office/drawing/2014/main" val="4294581452"/>
                    </a:ext>
                  </a:extLst>
                </a:gridCol>
              </a:tblGrid>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Local Mem</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r>
                        <a:rPr kumimoji="1" lang="en-US" altLang="ja-JP" sz="1050" dirty="0">
                          <a:latin typeface="UD デジタル 教科書体 NK-B" panose="02020700000000000000" pitchFamily="18" charset="-128"/>
                          <a:ea typeface="UD デジタル 教科書体 NK-B" panose="02020700000000000000" pitchFamily="18" charset="-128"/>
                        </a:rPr>
                        <a:t>cache</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r>
                        <a:rPr kumimoji="1" lang="en-US" altLang="ja-JP" sz="1050" dirty="0">
                          <a:latin typeface="UD デジタル 教科書体 NK-B" panose="02020700000000000000" pitchFamily="18" charset="-128"/>
                          <a:ea typeface="UD デジタル 教科書体 NK-B" panose="02020700000000000000" pitchFamily="18" charset="-128"/>
                        </a:rPr>
                        <a:t>cache</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r>
                        <a:rPr kumimoji="1" lang="en-US" altLang="ja-JP" sz="1050" dirty="0">
                          <a:latin typeface="UD デジタル 教科書体 NK-B" panose="02020700000000000000" pitchFamily="18" charset="-128"/>
                          <a:ea typeface="UD デジタル 教科書体 NK-B" panose="02020700000000000000" pitchFamily="18" charset="-128"/>
                        </a:rPr>
                        <a:t>VR</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en-US" altLang="ja-JP" sz="1050" dirty="0">
                          <a:solidFill>
                            <a:schemeClr val="bg1"/>
                          </a:solidFill>
                          <a:latin typeface="UD デジタル 教科書体 NK-B" panose="02020700000000000000" pitchFamily="18" charset="-128"/>
                          <a:ea typeface="UD デジタル 教科書体 NK-B" panose="02020700000000000000" pitchFamily="18" charset="-128"/>
                        </a:rPr>
                        <a:t>cache</a:t>
                      </a:r>
                      <a:endPar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endParaRPr>
                    </a:p>
                  </a:txBody>
                  <a:tcPr marL="0" marR="0" marT="0" marB="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extLst>
                  <a:ext uri="{0D108BD9-81ED-4DB2-BD59-A6C34878D82A}">
                    <a16:rowId xmlns:a16="http://schemas.microsoft.com/office/drawing/2014/main" val="2414177138"/>
                  </a:ext>
                </a:extLst>
              </a:tr>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Latency Hiding</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Cache Prefetching</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Heavy Multithreading</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Long DMA (</a:t>
                      </a:r>
                      <a:r>
                        <a:rPr kumimoji="1" lang="ja-JP" altLang="en-US" sz="1050" dirty="0">
                          <a:latin typeface="UD デジタル 教科書体 NK-B" panose="02020700000000000000" pitchFamily="18" charset="-128"/>
                          <a:ea typeface="UD デジタル 教科書体 NK-B" panose="02020700000000000000" pitchFamily="18" charset="-128"/>
                        </a:rPr>
                        <a:t>～</a:t>
                      </a:r>
                      <a:r>
                        <a:rPr kumimoji="1" lang="en-US" altLang="ja-JP" sz="1050" dirty="0">
                          <a:latin typeface="UD デジタル 教科書体 NK-B" panose="02020700000000000000" pitchFamily="18" charset="-128"/>
                          <a:ea typeface="UD デジタル 教科書体 NK-B" panose="02020700000000000000" pitchFamily="18" charset="-128"/>
                        </a:rPr>
                        <a:t>8KB)</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solidFill>
                            <a:schemeClr val="bg1"/>
                          </a:solidFill>
                          <a:latin typeface="UD デジタル 教科書体 NK-B" panose="02020700000000000000" pitchFamily="18" charset="-128"/>
                          <a:ea typeface="UD デジタル 教科書体 NK-B" panose="02020700000000000000" pitchFamily="18" charset="-128"/>
                        </a:rPr>
                        <a:t>Long DMA</a:t>
                      </a:r>
                      <a:r>
                        <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rPr>
                        <a:t>　</a:t>
                      </a:r>
                      <a:r>
                        <a:rPr kumimoji="1" lang="en-US" altLang="ja-JP" sz="1050" dirty="0">
                          <a:solidFill>
                            <a:schemeClr val="bg1"/>
                          </a:solidFill>
                          <a:latin typeface="UD デジタル 教科書体 NK-B" panose="02020700000000000000" pitchFamily="18" charset="-128"/>
                          <a:ea typeface="UD デジタル 教科書体 NK-B" panose="02020700000000000000" pitchFamily="18" charset="-128"/>
                        </a:rPr>
                        <a:t>w/ </a:t>
                      </a:r>
                      <a:r>
                        <a:rPr kumimoji="1" lang="en-US" altLang="ja-JP" sz="1050" dirty="0" err="1">
                          <a:solidFill>
                            <a:schemeClr val="bg1"/>
                          </a:solidFill>
                          <a:latin typeface="UD デジタル 教科書体 NK-B" panose="02020700000000000000" pitchFamily="18" charset="-128"/>
                          <a:ea typeface="UD デジタル 教科書体 NK-B" panose="02020700000000000000" pitchFamily="18" charset="-128"/>
                        </a:rPr>
                        <a:t>bcas</a:t>
                      </a:r>
                      <a:r>
                        <a:rPr kumimoji="1" lang="en-US" altLang="ja-JP" sz="1050" dirty="0">
                          <a:solidFill>
                            <a:schemeClr val="bg1"/>
                          </a:solidFill>
                          <a:latin typeface="UD デジタル 教科書体 NK-B" panose="02020700000000000000" pitchFamily="18" charset="-128"/>
                          <a:ea typeface="UD デジタル 教科書体 NK-B" panose="02020700000000000000" pitchFamily="18" charset="-128"/>
                        </a:rPr>
                        <a:t> (</a:t>
                      </a:r>
                      <a:r>
                        <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en-US" altLang="ja-JP" sz="1050" dirty="0">
                          <a:solidFill>
                            <a:schemeClr val="bg1"/>
                          </a:solidFill>
                          <a:latin typeface="UD デジタル 教科書体 NK-B" panose="02020700000000000000" pitchFamily="18" charset="-128"/>
                          <a:ea typeface="UD デジタル 教科書体 NK-B" panose="02020700000000000000" pitchFamily="18" charset="-128"/>
                        </a:rPr>
                        <a:t>512KB)</a:t>
                      </a:r>
                      <a:endPar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endParaRPr>
                    </a:p>
                  </a:txBody>
                  <a:tcPr marL="0" marR="0" marT="0" marB="0" anchor="ctr">
                    <a:solidFill>
                      <a:srgbClr val="C00000"/>
                    </a:solidFill>
                  </a:tcPr>
                </a:tc>
                <a:tc>
                  <a:txBody>
                    <a:bodyPr/>
                    <a:lstStyle/>
                    <a:p>
                      <a:pPr algn="ct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extLst>
                  <a:ext uri="{0D108BD9-81ED-4DB2-BD59-A6C34878D82A}">
                    <a16:rowId xmlns:a16="http://schemas.microsoft.com/office/drawing/2014/main" val="1131893430"/>
                  </a:ext>
                </a:extLst>
              </a:tr>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Program Counter</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algn="ct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rPr>
                        <a:t>✅</a:t>
                      </a:r>
                      <a:r>
                        <a:rPr kumimoji="1" lang="en-US" altLang="ja-JP" sz="1050" dirty="0">
                          <a:solidFill>
                            <a:schemeClr val="bg1"/>
                          </a:solidFill>
                          <a:latin typeface="UD デジタル 教科書体 NK-B" panose="02020700000000000000" pitchFamily="18" charset="-128"/>
                          <a:ea typeface="UD デジタル 教科書体 NK-B" panose="02020700000000000000" pitchFamily="18" charset="-128"/>
                        </a:rPr>
                        <a:t>can simulate</a:t>
                      </a:r>
                      <a:endPar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endParaRPr>
                    </a:p>
                  </a:txBody>
                  <a:tcPr marL="0" marR="0" marT="0" marB="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extLst>
                  <a:ext uri="{0D108BD9-81ED-4DB2-BD59-A6C34878D82A}">
                    <a16:rowId xmlns:a16="http://schemas.microsoft.com/office/drawing/2014/main" val="3409893303"/>
                  </a:ext>
                </a:extLst>
              </a:tr>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Compilation Speed</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algn="ct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rPr>
                        <a:t>✅</a:t>
                      </a:r>
                    </a:p>
                  </a:txBody>
                  <a:tcPr marL="0" marR="0" marT="0" marB="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extLst>
                  <a:ext uri="{0D108BD9-81ED-4DB2-BD59-A6C34878D82A}">
                    <a16:rowId xmlns:a16="http://schemas.microsoft.com/office/drawing/2014/main" val="3129725569"/>
                  </a:ext>
                </a:extLst>
              </a:tr>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Energy Efficiency</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latin typeface="UD デジタル 教科書体 NK-B" panose="02020700000000000000" pitchFamily="18" charset="-128"/>
                          <a:ea typeface="UD デジタル 教科書体 NK-B" panose="02020700000000000000" pitchFamily="18" charset="-128"/>
                        </a:rPr>
                        <a: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dirty="0">
                          <a:solidFill>
                            <a:schemeClr val="bg1"/>
                          </a:solidFill>
                          <a:latin typeface="UD デジタル 教科書体 NK-B" panose="02020700000000000000" pitchFamily="18" charset="-128"/>
                          <a:ea typeface="UD デジタル 教科書体 NK-B" panose="02020700000000000000" pitchFamily="18" charset="-128"/>
                        </a:rPr>
                        <a:t>✅</a:t>
                      </a:r>
                    </a:p>
                  </a:txBody>
                  <a:tcPr marL="0" marR="0" marT="0" marB="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extLst>
                  <a:ext uri="{0D108BD9-81ED-4DB2-BD59-A6C34878D82A}">
                    <a16:rowId xmlns:a16="http://schemas.microsoft.com/office/drawing/2014/main" val="1742140801"/>
                  </a:ext>
                </a:extLst>
              </a:tr>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Data Type</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INT8/16/32/64,FP32/64</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INT8/16/32/64,FP4/16/32/64</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INT32/64,FP32/64</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u="none" kern="0" dirty="0">
                          <a:solidFill>
                            <a:schemeClr val="bg1"/>
                          </a:solidFill>
                          <a:effectLst/>
                          <a:latin typeface="UD デジタル 教科書体 NK-B" panose="02020700000000000000" pitchFamily="18" charset="-128"/>
                          <a:ea typeface="UD デジタル 教科書体 NK-B" panose="02020700000000000000" pitchFamily="18" charset="-128"/>
                          <a:cs typeface="ＭＳ明朝"/>
                        </a:rPr>
                        <a:t>Q2K,Q3K,Q40,Q6K,Q80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u="none" kern="0" dirty="0">
                          <a:solidFill>
                            <a:schemeClr val="bg1"/>
                          </a:solidFill>
                          <a:effectLst/>
                          <a:latin typeface="UD デジタル 教科書体 NK-B" panose="02020700000000000000" pitchFamily="18" charset="-128"/>
                          <a:ea typeface="UD デジタル 教科書体 NK-B" panose="02020700000000000000" pitchFamily="18" charset="-128"/>
                          <a:cs typeface="ＭＳ明朝"/>
                        </a:rPr>
                        <a:t>INT8/16/32,FP16/32</a:t>
                      </a:r>
                      <a:endParaRPr kumimoji="1" lang="ja-JP" altLang="en-US" sz="1050" u="none" dirty="0">
                        <a:solidFill>
                          <a:schemeClr val="bg1"/>
                        </a:solidFill>
                        <a:latin typeface="UD デジタル 教科書体 NK-B" panose="02020700000000000000" pitchFamily="18" charset="-128"/>
                        <a:ea typeface="UD デジタル 教科書体 NK-B" panose="02020700000000000000" pitchFamily="18" charset="-128"/>
                      </a:endParaRPr>
                    </a:p>
                  </a:txBody>
                  <a:tcPr marL="0" marR="0" marT="0" marB="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INT32/64,FP32/64</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extLst>
                  <a:ext uri="{0D108BD9-81ED-4DB2-BD59-A6C34878D82A}">
                    <a16:rowId xmlns:a16="http://schemas.microsoft.com/office/drawing/2014/main" val="3304879038"/>
                  </a:ext>
                </a:extLst>
              </a:tr>
              <a:tr h="341635">
                <a:tc>
                  <a:txBody>
                    <a:bodyPr/>
                    <a:lstStyle/>
                    <a:p>
                      <a:pPr algn="ctr"/>
                      <a:r>
                        <a:rPr kumimoji="1" lang="en-US" altLang="ja-JP" sz="1050">
                          <a:latin typeface="UD デジタル 教科書体 NK-B" panose="02020700000000000000" pitchFamily="18" charset="-128"/>
                          <a:ea typeface="UD デジタル 教科書体 NK-B" panose="02020700000000000000" pitchFamily="18" charset="-128"/>
                        </a:rPr>
                        <a:t>Program </a:t>
                      </a:r>
                      <a:r>
                        <a:rPr kumimoji="1" lang="en-US" altLang="ja-JP" sz="1050" dirty="0">
                          <a:latin typeface="UD デジタル 教科書体 NK-B" panose="02020700000000000000" pitchFamily="18" charset="-128"/>
                          <a:ea typeface="UD デジタル 教科書体 NK-B" panose="02020700000000000000" pitchFamily="18" charset="-128"/>
                        </a:rPr>
                        <a:t>Model</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Load(</a:t>
                      </a:r>
                      <a:r>
                        <a:rPr kumimoji="1" lang="en-US" altLang="ja-JP" sz="105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pull</a:t>
                      </a:r>
                      <a:r>
                        <a:rPr kumimoji="1" lang="en-US" altLang="ja-JP" sz="1050" dirty="0">
                          <a:latin typeface="UD デジタル 教科書体 NK-B" panose="02020700000000000000" pitchFamily="18" charset="-128"/>
                          <a:ea typeface="UD デジタル 教科書体 NK-B" panose="02020700000000000000" pitchFamily="18" charset="-128"/>
                        </a:rPr>
                        <a:t>)-ALU-Store</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Load(</a:t>
                      </a:r>
                      <a:r>
                        <a:rPr kumimoji="1" lang="en-US" altLang="ja-JP" sz="105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pull</a:t>
                      </a:r>
                      <a:r>
                        <a:rPr kumimoji="1" lang="en-US" altLang="ja-JP" sz="1050" dirty="0">
                          <a:latin typeface="UD デジタル 教科書体 NK-B" panose="02020700000000000000" pitchFamily="18" charset="-128"/>
                          <a:ea typeface="UD デジタル 教科書体 NK-B" panose="02020700000000000000" pitchFamily="18" charset="-128"/>
                        </a:rPr>
                        <a:t>)-ALU-Store</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VLD(</a:t>
                      </a:r>
                      <a:r>
                        <a:rPr kumimoji="1" lang="en-US" altLang="ja-JP" sz="105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pull</a:t>
                      </a:r>
                      <a:r>
                        <a:rPr kumimoji="1" lang="en-US" altLang="ja-JP" sz="1050" dirty="0">
                          <a:latin typeface="UD デジタル 教科書体 NK-B" panose="02020700000000000000" pitchFamily="18" charset="-128"/>
                          <a:ea typeface="UD デジタル 教科書体 NK-B" panose="02020700000000000000" pitchFamily="18" charset="-128"/>
                        </a:rPr>
                        <a:t>)-ALU-VST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a:solidFill>
                            <a:schemeClr val="bg1"/>
                          </a:solidFill>
                          <a:latin typeface="UD デジタル 教科書体 NK-B" panose="02020700000000000000" pitchFamily="18" charset="-128"/>
                          <a:ea typeface="UD デジタル 教科書体 NK-B" panose="02020700000000000000" pitchFamily="18" charset="-128"/>
                        </a:rPr>
                        <a:t>Anywhere LD(</a:t>
                      </a:r>
                      <a:r>
                        <a:rPr kumimoji="1" lang="en-US" altLang="ja-JP" sz="1050" u="none"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push</a:t>
                      </a:r>
                      <a:r>
                        <a:rPr kumimoji="1" lang="en-US" altLang="ja-JP" sz="1050" u="none" dirty="0">
                          <a:solidFill>
                            <a:schemeClr val="bg1"/>
                          </a:solidFill>
                          <a:latin typeface="UD デジタル 教科書体 NK-B" panose="02020700000000000000" pitchFamily="18" charset="-128"/>
                          <a:ea typeface="UD デジタル 教科書体 NK-B" panose="02020700000000000000" pitchFamily="18" charset="-128"/>
                        </a:rPr>
                        <a:t>)-ALU-ST</a:t>
                      </a:r>
                      <a:endParaRPr kumimoji="1" lang="ja-JP" altLang="en-US" sz="1050" u="none" dirty="0">
                        <a:solidFill>
                          <a:schemeClr val="bg1"/>
                        </a:solidFill>
                        <a:latin typeface="UD デジタル 教科書体 NK-B" panose="02020700000000000000" pitchFamily="18" charset="-128"/>
                        <a:ea typeface="UD デジタル 教科書体 NK-B" panose="02020700000000000000" pitchFamily="18" charset="-128"/>
                      </a:endParaRPr>
                    </a:p>
                  </a:txBody>
                  <a:tcPr marL="0" marR="0" marT="0" marB="0" anchor="ctr">
                    <a:solidFill>
                      <a:srgbClr val="C000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Fixed LD-ALU…ALU-ST</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extLst>
                  <a:ext uri="{0D108BD9-81ED-4DB2-BD59-A6C34878D82A}">
                    <a16:rowId xmlns:a16="http://schemas.microsoft.com/office/drawing/2014/main" val="1779749387"/>
                  </a:ext>
                </a:extLst>
              </a:tr>
            </a:tbl>
          </a:graphicData>
        </a:graphic>
      </p:graphicFrame>
      <p:grpSp>
        <p:nvGrpSpPr>
          <p:cNvPr id="10" name="グループ化 9">
            <a:extLst>
              <a:ext uri="{FF2B5EF4-FFF2-40B4-BE49-F238E27FC236}">
                <a16:creationId xmlns:a16="http://schemas.microsoft.com/office/drawing/2014/main" id="{9AE7E75C-E765-FBA8-8CD2-0A1E3CE16C55}"/>
              </a:ext>
            </a:extLst>
          </p:cNvPr>
          <p:cNvGrpSpPr/>
          <p:nvPr/>
        </p:nvGrpSpPr>
        <p:grpSpPr>
          <a:xfrm>
            <a:off x="759913" y="3881662"/>
            <a:ext cx="1800200" cy="307778"/>
            <a:chOff x="767408" y="3839894"/>
            <a:chExt cx="1800200" cy="307778"/>
          </a:xfrm>
        </p:grpSpPr>
        <p:sp>
          <p:nvSpPr>
            <p:cNvPr id="4" name="矢印: U ターン 3">
              <a:extLst>
                <a:ext uri="{FF2B5EF4-FFF2-40B4-BE49-F238E27FC236}">
                  <a16:creationId xmlns:a16="http://schemas.microsoft.com/office/drawing/2014/main" id="{50BDCB99-2F0D-BF75-9427-A82990758331}"/>
                </a:ext>
              </a:extLst>
            </p:cNvPr>
            <p:cNvSpPr/>
            <p:nvPr/>
          </p:nvSpPr>
          <p:spPr>
            <a:xfrm>
              <a:off x="767408"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 name="矢印: U ターン 4">
              <a:extLst>
                <a:ext uri="{FF2B5EF4-FFF2-40B4-BE49-F238E27FC236}">
                  <a16:creationId xmlns:a16="http://schemas.microsoft.com/office/drawing/2014/main" id="{73108FC1-43FC-5274-E6CE-3D3A7875243B}"/>
                </a:ext>
              </a:extLst>
            </p:cNvPr>
            <p:cNvSpPr/>
            <p:nvPr/>
          </p:nvSpPr>
          <p:spPr>
            <a:xfrm>
              <a:off x="1295467"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 name="矢印: U ターン 5">
              <a:extLst>
                <a:ext uri="{FF2B5EF4-FFF2-40B4-BE49-F238E27FC236}">
                  <a16:creationId xmlns:a16="http://schemas.microsoft.com/office/drawing/2014/main" id="{C04B5A7B-B45F-FBE5-F814-3A5DF3DA0693}"/>
                </a:ext>
              </a:extLst>
            </p:cNvPr>
            <p:cNvSpPr/>
            <p:nvPr/>
          </p:nvSpPr>
          <p:spPr>
            <a:xfrm>
              <a:off x="1823526"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矢印: U ターン 8">
              <a:extLst>
                <a:ext uri="{FF2B5EF4-FFF2-40B4-BE49-F238E27FC236}">
                  <a16:creationId xmlns:a16="http://schemas.microsoft.com/office/drawing/2014/main" id="{4017E935-7772-8D29-FE44-CF2D8A6813E9}"/>
                </a:ext>
              </a:extLst>
            </p:cNvPr>
            <p:cNvSpPr/>
            <p:nvPr/>
          </p:nvSpPr>
          <p:spPr>
            <a:xfrm>
              <a:off x="2351584"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1" name="グループ化 10">
            <a:extLst>
              <a:ext uri="{FF2B5EF4-FFF2-40B4-BE49-F238E27FC236}">
                <a16:creationId xmlns:a16="http://schemas.microsoft.com/office/drawing/2014/main" id="{06B04FE4-B3F2-BACC-0B7B-347ADCF992A5}"/>
              </a:ext>
            </a:extLst>
          </p:cNvPr>
          <p:cNvGrpSpPr/>
          <p:nvPr/>
        </p:nvGrpSpPr>
        <p:grpSpPr>
          <a:xfrm>
            <a:off x="3028165" y="3881662"/>
            <a:ext cx="1800200" cy="307778"/>
            <a:chOff x="767408" y="3839894"/>
            <a:chExt cx="1800200" cy="307778"/>
          </a:xfrm>
        </p:grpSpPr>
        <p:sp>
          <p:nvSpPr>
            <p:cNvPr id="12" name="矢印: U ターン 11">
              <a:extLst>
                <a:ext uri="{FF2B5EF4-FFF2-40B4-BE49-F238E27FC236}">
                  <a16:creationId xmlns:a16="http://schemas.microsoft.com/office/drawing/2014/main" id="{3635202C-8F94-2B53-34DB-BB3B30BCC598}"/>
                </a:ext>
              </a:extLst>
            </p:cNvPr>
            <p:cNvSpPr/>
            <p:nvPr/>
          </p:nvSpPr>
          <p:spPr>
            <a:xfrm>
              <a:off x="767408"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矢印: U ターン 12">
              <a:extLst>
                <a:ext uri="{FF2B5EF4-FFF2-40B4-BE49-F238E27FC236}">
                  <a16:creationId xmlns:a16="http://schemas.microsoft.com/office/drawing/2014/main" id="{BE6BB9B7-8193-AAA4-6EE3-DBF1A1E424CF}"/>
                </a:ext>
              </a:extLst>
            </p:cNvPr>
            <p:cNvSpPr/>
            <p:nvPr/>
          </p:nvSpPr>
          <p:spPr>
            <a:xfrm>
              <a:off x="1295467"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矢印: U ターン 13">
              <a:extLst>
                <a:ext uri="{FF2B5EF4-FFF2-40B4-BE49-F238E27FC236}">
                  <a16:creationId xmlns:a16="http://schemas.microsoft.com/office/drawing/2014/main" id="{0C5B2A27-9F03-595B-431F-C0D654B81F20}"/>
                </a:ext>
              </a:extLst>
            </p:cNvPr>
            <p:cNvSpPr/>
            <p:nvPr/>
          </p:nvSpPr>
          <p:spPr>
            <a:xfrm>
              <a:off x="1823526"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5" name="矢印: U ターン 14">
              <a:extLst>
                <a:ext uri="{FF2B5EF4-FFF2-40B4-BE49-F238E27FC236}">
                  <a16:creationId xmlns:a16="http://schemas.microsoft.com/office/drawing/2014/main" id="{8CE03B58-AE4D-9D99-7DAD-6F6026DEDA1A}"/>
                </a:ext>
              </a:extLst>
            </p:cNvPr>
            <p:cNvSpPr/>
            <p:nvPr/>
          </p:nvSpPr>
          <p:spPr>
            <a:xfrm>
              <a:off x="2351584"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16" name="グループ化 15">
            <a:extLst>
              <a:ext uri="{FF2B5EF4-FFF2-40B4-BE49-F238E27FC236}">
                <a16:creationId xmlns:a16="http://schemas.microsoft.com/office/drawing/2014/main" id="{B61249B9-2318-A562-18CE-3A148C392D7C}"/>
              </a:ext>
            </a:extLst>
          </p:cNvPr>
          <p:cNvGrpSpPr/>
          <p:nvPr/>
        </p:nvGrpSpPr>
        <p:grpSpPr>
          <a:xfrm>
            <a:off x="5444986" y="3881662"/>
            <a:ext cx="1800200" cy="307778"/>
            <a:chOff x="767408" y="3839894"/>
            <a:chExt cx="1800200" cy="307778"/>
          </a:xfrm>
        </p:grpSpPr>
        <p:sp>
          <p:nvSpPr>
            <p:cNvPr id="17" name="矢印: U ターン 16">
              <a:extLst>
                <a:ext uri="{FF2B5EF4-FFF2-40B4-BE49-F238E27FC236}">
                  <a16:creationId xmlns:a16="http://schemas.microsoft.com/office/drawing/2014/main" id="{2B0D51BF-88BB-82F1-4E80-909F44A9BFFE}"/>
                </a:ext>
              </a:extLst>
            </p:cNvPr>
            <p:cNvSpPr/>
            <p:nvPr/>
          </p:nvSpPr>
          <p:spPr>
            <a:xfrm>
              <a:off x="767408"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矢印: U ターン 17">
              <a:extLst>
                <a:ext uri="{FF2B5EF4-FFF2-40B4-BE49-F238E27FC236}">
                  <a16:creationId xmlns:a16="http://schemas.microsoft.com/office/drawing/2014/main" id="{9C378395-0933-76DC-7A06-AC9AF856A442}"/>
                </a:ext>
              </a:extLst>
            </p:cNvPr>
            <p:cNvSpPr/>
            <p:nvPr/>
          </p:nvSpPr>
          <p:spPr>
            <a:xfrm>
              <a:off x="1295467"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矢印: U ターン 18">
              <a:extLst>
                <a:ext uri="{FF2B5EF4-FFF2-40B4-BE49-F238E27FC236}">
                  <a16:creationId xmlns:a16="http://schemas.microsoft.com/office/drawing/2014/main" id="{FE543DAB-362B-E2DA-616C-A583238611FA}"/>
                </a:ext>
              </a:extLst>
            </p:cNvPr>
            <p:cNvSpPr/>
            <p:nvPr/>
          </p:nvSpPr>
          <p:spPr>
            <a:xfrm>
              <a:off x="1823526"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矢印: U ターン 19">
              <a:extLst>
                <a:ext uri="{FF2B5EF4-FFF2-40B4-BE49-F238E27FC236}">
                  <a16:creationId xmlns:a16="http://schemas.microsoft.com/office/drawing/2014/main" id="{E917912A-FA9F-BC34-A343-DA35CB57706E}"/>
                </a:ext>
              </a:extLst>
            </p:cNvPr>
            <p:cNvSpPr/>
            <p:nvPr/>
          </p:nvSpPr>
          <p:spPr>
            <a:xfrm>
              <a:off x="2351584" y="3839894"/>
              <a:ext cx="216024" cy="307778"/>
            </a:xfrm>
            <a:prstGeom prst="uturnArrow">
              <a:avLst>
                <a:gd name="adj1" fmla="val 25000"/>
                <a:gd name="adj2" fmla="val 25000"/>
                <a:gd name="adj3" fmla="val 25000"/>
                <a:gd name="adj4" fmla="val 43750"/>
                <a:gd name="adj5" fmla="val 10000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grpSp>
        <p:nvGrpSpPr>
          <p:cNvPr id="21" name="グループ化 20">
            <a:extLst>
              <a:ext uri="{FF2B5EF4-FFF2-40B4-BE49-F238E27FC236}">
                <a16:creationId xmlns:a16="http://schemas.microsoft.com/office/drawing/2014/main" id="{AF714082-8423-4A45-0187-BD588A138D40}"/>
              </a:ext>
            </a:extLst>
          </p:cNvPr>
          <p:cNvGrpSpPr/>
          <p:nvPr/>
        </p:nvGrpSpPr>
        <p:grpSpPr>
          <a:xfrm flipV="1">
            <a:off x="7708071" y="3904472"/>
            <a:ext cx="1800200" cy="307778"/>
            <a:chOff x="767408" y="3839894"/>
            <a:chExt cx="1800200" cy="307778"/>
          </a:xfrm>
          <a:solidFill>
            <a:srgbClr val="0000FF"/>
          </a:solidFill>
        </p:grpSpPr>
        <p:sp>
          <p:nvSpPr>
            <p:cNvPr id="22" name="矢印: U ターン 21">
              <a:extLst>
                <a:ext uri="{FF2B5EF4-FFF2-40B4-BE49-F238E27FC236}">
                  <a16:creationId xmlns:a16="http://schemas.microsoft.com/office/drawing/2014/main" id="{7256FD8C-857C-D977-8054-8878158A3212}"/>
                </a:ext>
              </a:extLst>
            </p:cNvPr>
            <p:cNvSpPr/>
            <p:nvPr/>
          </p:nvSpPr>
          <p:spPr>
            <a:xfrm>
              <a:off x="767408"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矢印: U ターン 22">
              <a:extLst>
                <a:ext uri="{FF2B5EF4-FFF2-40B4-BE49-F238E27FC236}">
                  <a16:creationId xmlns:a16="http://schemas.microsoft.com/office/drawing/2014/main" id="{685B7A44-C81F-EF0F-DACA-B1E4793299F3}"/>
                </a:ext>
              </a:extLst>
            </p:cNvPr>
            <p:cNvSpPr/>
            <p:nvPr/>
          </p:nvSpPr>
          <p:spPr>
            <a:xfrm>
              <a:off x="1295467"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矢印: U ターン 23">
              <a:extLst>
                <a:ext uri="{FF2B5EF4-FFF2-40B4-BE49-F238E27FC236}">
                  <a16:creationId xmlns:a16="http://schemas.microsoft.com/office/drawing/2014/main" id="{845CC4EA-087A-3B0B-E136-98E163B67059}"/>
                </a:ext>
              </a:extLst>
            </p:cNvPr>
            <p:cNvSpPr/>
            <p:nvPr/>
          </p:nvSpPr>
          <p:spPr>
            <a:xfrm>
              <a:off x="1823526"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矢印: U ターン 24">
              <a:extLst>
                <a:ext uri="{FF2B5EF4-FFF2-40B4-BE49-F238E27FC236}">
                  <a16:creationId xmlns:a16="http://schemas.microsoft.com/office/drawing/2014/main" id="{CC6CE6AC-70FE-E0AF-0E3E-8D4DE8E66707}"/>
                </a:ext>
              </a:extLst>
            </p:cNvPr>
            <p:cNvSpPr/>
            <p:nvPr/>
          </p:nvSpPr>
          <p:spPr>
            <a:xfrm>
              <a:off x="2351584"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7" name="日付プレースホルダー 6">
            <a:extLst>
              <a:ext uri="{FF2B5EF4-FFF2-40B4-BE49-F238E27FC236}">
                <a16:creationId xmlns:a16="http://schemas.microsoft.com/office/drawing/2014/main" id="{A63B5AC5-192F-4F28-4E0C-A89120FF0D34}"/>
              </a:ext>
            </a:extLst>
          </p:cNvPr>
          <p:cNvSpPr>
            <a:spLocks noGrp="1"/>
          </p:cNvSpPr>
          <p:nvPr>
            <p:ph type="dt" sz="half" idx="10"/>
          </p:nvPr>
        </p:nvSpPr>
        <p:spPr/>
        <p:txBody>
          <a:bodyPr/>
          <a:lstStyle/>
          <a:p>
            <a:r>
              <a:rPr lang="en-US" altLang="ja-JP"/>
              <a:t>20261001</a:t>
            </a:r>
            <a:endParaRPr lang="ja-JP" altLang="en-US" dirty="0"/>
          </a:p>
        </p:txBody>
      </p:sp>
      <p:sp>
        <p:nvSpPr>
          <p:cNvPr id="26" name="スライド番号プレースホルダー 25">
            <a:extLst>
              <a:ext uri="{FF2B5EF4-FFF2-40B4-BE49-F238E27FC236}">
                <a16:creationId xmlns:a16="http://schemas.microsoft.com/office/drawing/2014/main" id="{1C52D017-9A43-213D-2FD7-2D0A26FD70E7}"/>
              </a:ext>
            </a:extLst>
          </p:cNvPr>
          <p:cNvSpPr>
            <a:spLocks noGrp="1"/>
          </p:cNvSpPr>
          <p:nvPr>
            <p:ph type="sldNum" sz="quarter" idx="12"/>
          </p:nvPr>
        </p:nvSpPr>
        <p:spPr/>
        <p:txBody>
          <a:bodyPr/>
          <a:lstStyle/>
          <a:p>
            <a:fld id="{06DC7A49-3CC3-4F3C-B83B-40D6CA7B37EB}" type="slidenum">
              <a:rPr lang="ja-JP" altLang="en-US" smtClean="0"/>
              <a:pPr/>
              <a:t>8</a:t>
            </a:fld>
            <a:endParaRPr lang="ja-JP" altLang="en-US" dirty="0"/>
          </a:p>
        </p:txBody>
      </p:sp>
      <p:sp>
        <p:nvSpPr>
          <p:cNvPr id="27" name="対角する 2 つの角を切り取った四角形 179">
            <a:extLst>
              <a:ext uri="{FF2B5EF4-FFF2-40B4-BE49-F238E27FC236}">
                <a16:creationId xmlns:a16="http://schemas.microsoft.com/office/drawing/2014/main" id="{43770B7E-DDB8-3284-686A-5EF672FEDCBA}"/>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汎用計算基盤の比較　</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CPU</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GPGPU</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VECTOR</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　</a:t>
            </a: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CGRA</a:t>
            </a:r>
            <a:endPar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pic>
        <p:nvPicPr>
          <p:cNvPr id="30" name="Picture 2" descr="渋滞のイラスト">
            <a:extLst>
              <a:ext uri="{FF2B5EF4-FFF2-40B4-BE49-F238E27FC236}">
                <a16:creationId xmlns:a16="http://schemas.microsoft.com/office/drawing/2014/main" id="{AF40CABF-66F6-257A-79B8-B4728CCCE33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89699" y="1373854"/>
            <a:ext cx="189419" cy="196799"/>
          </a:xfrm>
          <a:prstGeom prst="rect">
            <a:avLst/>
          </a:prstGeom>
          <a:noFill/>
          <a:extLst>
            <a:ext uri="{909E8E84-426E-40DD-AFC4-6F175D3DCCD1}">
              <a14:hiddenFill xmlns:a14="http://schemas.microsoft.com/office/drawing/2010/main">
                <a:solidFill>
                  <a:srgbClr val="FFFFFF"/>
                </a:solidFill>
              </a14:hiddenFill>
            </a:ext>
          </a:extLst>
        </p:spPr>
      </p:pic>
      <p:grpSp>
        <p:nvGrpSpPr>
          <p:cNvPr id="311" name="グループ化 310">
            <a:extLst>
              <a:ext uri="{FF2B5EF4-FFF2-40B4-BE49-F238E27FC236}">
                <a16:creationId xmlns:a16="http://schemas.microsoft.com/office/drawing/2014/main" id="{9B071B56-D501-A671-7E54-E14C7B1F377A}"/>
              </a:ext>
            </a:extLst>
          </p:cNvPr>
          <p:cNvGrpSpPr/>
          <p:nvPr/>
        </p:nvGrpSpPr>
        <p:grpSpPr>
          <a:xfrm>
            <a:off x="2999656" y="1124744"/>
            <a:ext cx="2016224" cy="1951546"/>
            <a:chOff x="2999656" y="1124744"/>
            <a:chExt cx="2016224" cy="1951546"/>
          </a:xfrm>
        </p:grpSpPr>
        <p:sp>
          <p:nvSpPr>
            <p:cNvPr id="3" name="四角形: 角を丸くする 2">
              <a:extLst>
                <a:ext uri="{FF2B5EF4-FFF2-40B4-BE49-F238E27FC236}">
                  <a16:creationId xmlns:a16="http://schemas.microsoft.com/office/drawing/2014/main" id="{C6F4B8A2-8395-F189-0AC6-3717BD32D56D}"/>
                </a:ext>
              </a:extLst>
            </p:cNvPr>
            <p:cNvSpPr/>
            <p:nvPr/>
          </p:nvSpPr>
          <p:spPr>
            <a:xfrm>
              <a:off x="2999656" y="1124744"/>
              <a:ext cx="2016224" cy="1872208"/>
            </a:xfrm>
            <a:prstGeom prst="roundRect">
              <a:avLst>
                <a:gd name="adj" fmla="val 8047"/>
              </a:avLst>
            </a:prstGeom>
            <a:solidFill>
              <a:srgbClr val="C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東京⇒北海道</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日々の生活は独立</a:t>
              </a:r>
              <a:r>
                <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rPr>
                <a:t>1000</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人が同じ新幹線で往復する</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エネルギー損失少</a:t>
              </a:r>
              <a:endPar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1028" name="Picture 4" descr="新幹線のイラスト（のぞみ）">
              <a:extLst>
                <a:ext uri="{FF2B5EF4-FFF2-40B4-BE49-F238E27FC236}">
                  <a16:creationId xmlns:a16="http://schemas.microsoft.com/office/drawing/2014/main" id="{6608CF74-963A-3CDC-769B-413F274AF60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12954" y="2402568"/>
              <a:ext cx="1113591" cy="6737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2" name="グループ化 311">
            <a:extLst>
              <a:ext uri="{FF2B5EF4-FFF2-40B4-BE49-F238E27FC236}">
                <a16:creationId xmlns:a16="http://schemas.microsoft.com/office/drawing/2014/main" id="{F0F4DAD3-8DD8-B8F9-FB86-4A25D33B3088}"/>
              </a:ext>
            </a:extLst>
          </p:cNvPr>
          <p:cNvGrpSpPr/>
          <p:nvPr/>
        </p:nvGrpSpPr>
        <p:grpSpPr>
          <a:xfrm>
            <a:off x="5231904" y="1124744"/>
            <a:ext cx="2016224" cy="1951546"/>
            <a:chOff x="5231904" y="1124744"/>
            <a:chExt cx="2016224" cy="1951546"/>
          </a:xfrm>
        </p:grpSpPr>
        <p:sp>
          <p:nvSpPr>
            <p:cNvPr id="8" name="四角形: 角を丸くする 7">
              <a:extLst>
                <a:ext uri="{FF2B5EF4-FFF2-40B4-BE49-F238E27FC236}">
                  <a16:creationId xmlns:a16="http://schemas.microsoft.com/office/drawing/2014/main" id="{E86CF09C-A23D-AFB3-EE0B-BEE04D338E8B}"/>
                </a:ext>
              </a:extLst>
            </p:cNvPr>
            <p:cNvSpPr/>
            <p:nvPr/>
          </p:nvSpPr>
          <p:spPr>
            <a:xfrm>
              <a:off x="5231904" y="1124744"/>
              <a:ext cx="2016224" cy="1872208"/>
            </a:xfrm>
            <a:prstGeom prst="roundRect">
              <a:avLst>
                <a:gd name="adj" fmla="val 8047"/>
              </a:avLst>
            </a:prstGeom>
            <a:solidFill>
              <a:srgbClr val="C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東京⇒北海道</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日々共同生活</a:t>
              </a:r>
              <a:r>
                <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rPr>
                <a:t>1000</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人が同じ新幹線で往復する</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自由度が無い</a:t>
              </a:r>
              <a:endPar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32" name="Picture 4" descr="新幹線のイラスト（のぞみ）">
              <a:extLst>
                <a:ext uri="{FF2B5EF4-FFF2-40B4-BE49-F238E27FC236}">
                  <a16:creationId xmlns:a16="http://schemas.microsoft.com/office/drawing/2014/main" id="{1D62A9A7-CB67-6EF3-E68E-D11EB8503B8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7053" y="2402568"/>
              <a:ext cx="1113591" cy="6737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ムカデ競争のイラスト">
              <a:extLst>
                <a:ext uri="{FF2B5EF4-FFF2-40B4-BE49-F238E27FC236}">
                  <a16:creationId xmlns:a16="http://schemas.microsoft.com/office/drawing/2014/main" id="{A23B90EC-C23D-BC15-98DF-9209135F403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60128" y="2402568"/>
              <a:ext cx="950829" cy="60377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3" name="グループ化 312">
            <a:extLst>
              <a:ext uri="{FF2B5EF4-FFF2-40B4-BE49-F238E27FC236}">
                <a16:creationId xmlns:a16="http://schemas.microsoft.com/office/drawing/2014/main" id="{FED20FC5-6C33-79F0-306C-A110C3E238AF}"/>
              </a:ext>
            </a:extLst>
          </p:cNvPr>
          <p:cNvGrpSpPr/>
          <p:nvPr/>
        </p:nvGrpSpPr>
        <p:grpSpPr>
          <a:xfrm>
            <a:off x="7533147" y="1134151"/>
            <a:ext cx="2022085" cy="1872208"/>
            <a:chOff x="7536078" y="1128293"/>
            <a:chExt cx="2022085" cy="1872208"/>
          </a:xfrm>
        </p:grpSpPr>
        <p:sp>
          <p:nvSpPr>
            <p:cNvPr id="28" name="四角形: 角を丸くする 27">
              <a:extLst>
                <a:ext uri="{FF2B5EF4-FFF2-40B4-BE49-F238E27FC236}">
                  <a16:creationId xmlns:a16="http://schemas.microsoft.com/office/drawing/2014/main" id="{365AD48C-98F9-759D-DADE-55B7558AD8EB}"/>
                </a:ext>
              </a:extLst>
            </p:cNvPr>
            <p:cNvSpPr/>
            <p:nvPr/>
          </p:nvSpPr>
          <p:spPr>
            <a:xfrm>
              <a:off x="7536078" y="1128293"/>
              <a:ext cx="2016224" cy="1872208"/>
            </a:xfrm>
            <a:prstGeom prst="roundRect">
              <a:avLst>
                <a:gd name="adj" fmla="val 8047"/>
              </a:avLst>
            </a:prstGeom>
            <a:solidFill>
              <a:srgbClr val="C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北海道⇒東京</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新幹線移動しない</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何処にいても定期的にカニが届く</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nvGrpSpPr>
            <p:cNvPr id="42" name="グループ化 41">
              <a:extLst>
                <a:ext uri="{FF2B5EF4-FFF2-40B4-BE49-F238E27FC236}">
                  <a16:creationId xmlns:a16="http://schemas.microsoft.com/office/drawing/2014/main" id="{67A16450-4459-542A-9C50-6CD92AC36742}"/>
                </a:ext>
              </a:extLst>
            </p:cNvPr>
            <p:cNvGrpSpPr/>
            <p:nvPr/>
          </p:nvGrpSpPr>
          <p:grpSpPr>
            <a:xfrm>
              <a:off x="7600684" y="2229307"/>
              <a:ext cx="1957479" cy="277743"/>
              <a:chOff x="7600684" y="2193621"/>
              <a:chExt cx="1957479" cy="277743"/>
            </a:xfrm>
          </p:grpSpPr>
          <p:pic>
            <p:nvPicPr>
              <p:cNvPr id="1032" name="Picture 8" descr="毛ガニのイラスト">
                <a:extLst>
                  <a:ext uri="{FF2B5EF4-FFF2-40B4-BE49-F238E27FC236}">
                    <a16:creationId xmlns:a16="http://schemas.microsoft.com/office/drawing/2014/main" id="{F5450ECD-8552-C7E8-07CE-B6566C8A42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0684"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毛ガニのイラスト">
                <a:extLst>
                  <a:ext uri="{FF2B5EF4-FFF2-40B4-BE49-F238E27FC236}">
                    <a16:creationId xmlns:a16="http://schemas.microsoft.com/office/drawing/2014/main" id="{B916FF6C-C4DA-0C44-FA7F-C4D44E51C52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82505"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8" descr="毛ガニのイラスト">
                <a:extLst>
                  <a:ext uri="{FF2B5EF4-FFF2-40B4-BE49-F238E27FC236}">
                    <a16:creationId xmlns:a16="http://schemas.microsoft.com/office/drawing/2014/main" id="{4F748C65-3AED-6976-863E-01F26B1687F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64326"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毛ガニのイラスト">
                <a:extLst>
                  <a:ext uri="{FF2B5EF4-FFF2-40B4-BE49-F238E27FC236}">
                    <a16:creationId xmlns:a16="http://schemas.microsoft.com/office/drawing/2014/main" id="{C0AE73B2-F745-9EB2-A0DA-549A8EA3B8A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6147"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毛ガニのイラスト">
                <a:extLst>
                  <a:ext uri="{FF2B5EF4-FFF2-40B4-BE49-F238E27FC236}">
                    <a16:creationId xmlns:a16="http://schemas.microsoft.com/office/drawing/2014/main" id="{4443B7EB-1B90-B067-8659-D981614715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7968"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毛ガニのイラスト">
                <a:extLst>
                  <a:ext uri="{FF2B5EF4-FFF2-40B4-BE49-F238E27FC236}">
                    <a16:creationId xmlns:a16="http://schemas.microsoft.com/office/drawing/2014/main" id="{EAA4F258-8B4B-65E1-B0F3-3AF01C5FCE4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09789"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毛ガニのイラスト">
                <a:extLst>
                  <a:ext uri="{FF2B5EF4-FFF2-40B4-BE49-F238E27FC236}">
                    <a16:creationId xmlns:a16="http://schemas.microsoft.com/office/drawing/2014/main" id="{DDE9DBF2-3613-3696-9A34-BDBF1073357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1610"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毛ガニのイラスト">
                <a:extLst>
                  <a:ext uri="{FF2B5EF4-FFF2-40B4-BE49-F238E27FC236}">
                    <a16:creationId xmlns:a16="http://schemas.microsoft.com/office/drawing/2014/main" id="{E99B7012-753E-EEB3-F511-3331277135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3431"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毛ガニのイラスト">
                <a:extLst>
                  <a:ext uri="{FF2B5EF4-FFF2-40B4-BE49-F238E27FC236}">
                    <a16:creationId xmlns:a16="http://schemas.microsoft.com/office/drawing/2014/main" id="{1426279A-F361-115C-1E12-E00B427C353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5252"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毛ガニのイラスト">
                <a:extLst>
                  <a:ext uri="{FF2B5EF4-FFF2-40B4-BE49-F238E27FC236}">
                    <a16:creationId xmlns:a16="http://schemas.microsoft.com/office/drawing/2014/main" id="{F8708789-1EDF-A184-30D9-E828D31C3BE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37073" y="2193621"/>
                <a:ext cx="321090" cy="2777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3" name="グループ化 42">
              <a:extLst>
                <a:ext uri="{FF2B5EF4-FFF2-40B4-BE49-F238E27FC236}">
                  <a16:creationId xmlns:a16="http://schemas.microsoft.com/office/drawing/2014/main" id="{C0BB0F82-7997-AB5F-097E-053CCBAF176E}"/>
                </a:ext>
              </a:extLst>
            </p:cNvPr>
            <p:cNvGrpSpPr/>
            <p:nvPr/>
          </p:nvGrpSpPr>
          <p:grpSpPr>
            <a:xfrm>
              <a:off x="7594823" y="2438254"/>
              <a:ext cx="1957479" cy="277743"/>
              <a:chOff x="7600684" y="2193621"/>
              <a:chExt cx="1957479" cy="277743"/>
            </a:xfrm>
          </p:grpSpPr>
          <p:pic>
            <p:nvPicPr>
              <p:cNvPr id="44" name="Picture 8" descr="毛ガニのイラスト">
                <a:extLst>
                  <a:ext uri="{FF2B5EF4-FFF2-40B4-BE49-F238E27FC236}">
                    <a16:creationId xmlns:a16="http://schemas.microsoft.com/office/drawing/2014/main" id="{A3D61641-556C-4133-C3DD-60A855C6F4F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0684"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毛ガニのイラスト">
                <a:extLst>
                  <a:ext uri="{FF2B5EF4-FFF2-40B4-BE49-F238E27FC236}">
                    <a16:creationId xmlns:a16="http://schemas.microsoft.com/office/drawing/2014/main" id="{26B82787-6B04-410F-2775-1EC4D19F860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82505"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毛ガニのイラスト">
                <a:extLst>
                  <a:ext uri="{FF2B5EF4-FFF2-40B4-BE49-F238E27FC236}">
                    <a16:creationId xmlns:a16="http://schemas.microsoft.com/office/drawing/2014/main" id="{C1758257-F720-11CD-F286-CB2142E0C1B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64326"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毛ガニのイラスト">
                <a:extLst>
                  <a:ext uri="{FF2B5EF4-FFF2-40B4-BE49-F238E27FC236}">
                    <a16:creationId xmlns:a16="http://schemas.microsoft.com/office/drawing/2014/main" id="{168594A0-F2B7-7B08-988B-28AFDD6AC94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6147"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毛ガニのイラスト">
                <a:extLst>
                  <a:ext uri="{FF2B5EF4-FFF2-40B4-BE49-F238E27FC236}">
                    <a16:creationId xmlns:a16="http://schemas.microsoft.com/office/drawing/2014/main" id="{CCA1AC08-36C4-2051-5D9B-B07B4E44973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7968"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毛ガニのイラスト">
                <a:extLst>
                  <a:ext uri="{FF2B5EF4-FFF2-40B4-BE49-F238E27FC236}">
                    <a16:creationId xmlns:a16="http://schemas.microsoft.com/office/drawing/2014/main" id="{711DEAD8-2FAF-649B-B1D8-AD74D0C2666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09789"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毛ガニのイラスト">
                <a:extLst>
                  <a:ext uri="{FF2B5EF4-FFF2-40B4-BE49-F238E27FC236}">
                    <a16:creationId xmlns:a16="http://schemas.microsoft.com/office/drawing/2014/main" id="{E717A2CE-17FA-A404-51A9-D6FDFAF6C66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1610"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毛ガニのイラスト">
                <a:extLst>
                  <a:ext uri="{FF2B5EF4-FFF2-40B4-BE49-F238E27FC236}">
                    <a16:creationId xmlns:a16="http://schemas.microsoft.com/office/drawing/2014/main" id="{ACF28B50-F5D7-6054-D0FB-E1972192A9C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3431"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毛ガニのイラスト">
                <a:extLst>
                  <a:ext uri="{FF2B5EF4-FFF2-40B4-BE49-F238E27FC236}">
                    <a16:creationId xmlns:a16="http://schemas.microsoft.com/office/drawing/2014/main" id="{8C82B5AF-4D0E-B9F4-6941-12F27C6F14BD}"/>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5252"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毛ガニのイラスト">
                <a:extLst>
                  <a:ext uri="{FF2B5EF4-FFF2-40B4-BE49-F238E27FC236}">
                    <a16:creationId xmlns:a16="http://schemas.microsoft.com/office/drawing/2014/main" id="{27E6C2F0-4242-9C38-6B86-66F07E43CFF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37073" y="2193621"/>
                <a:ext cx="321090" cy="2777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グループ化 54">
              <a:extLst>
                <a:ext uri="{FF2B5EF4-FFF2-40B4-BE49-F238E27FC236}">
                  <a16:creationId xmlns:a16="http://schemas.microsoft.com/office/drawing/2014/main" id="{2E34EB22-685A-F0BA-5D3E-13110CB05EF7}"/>
                </a:ext>
              </a:extLst>
            </p:cNvPr>
            <p:cNvGrpSpPr/>
            <p:nvPr/>
          </p:nvGrpSpPr>
          <p:grpSpPr>
            <a:xfrm>
              <a:off x="7588962" y="2647201"/>
              <a:ext cx="1957479" cy="277743"/>
              <a:chOff x="7600684" y="2193621"/>
              <a:chExt cx="1957479" cy="277743"/>
            </a:xfrm>
          </p:grpSpPr>
          <p:pic>
            <p:nvPicPr>
              <p:cNvPr id="56" name="Picture 8" descr="毛ガニのイラスト">
                <a:extLst>
                  <a:ext uri="{FF2B5EF4-FFF2-40B4-BE49-F238E27FC236}">
                    <a16:creationId xmlns:a16="http://schemas.microsoft.com/office/drawing/2014/main" id="{D55CB472-72A7-5091-E5F5-9B0CF38DD3C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0684"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毛ガニのイラスト">
                <a:extLst>
                  <a:ext uri="{FF2B5EF4-FFF2-40B4-BE49-F238E27FC236}">
                    <a16:creationId xmlns:a16="http://schemas.microsoft.com/office/drawing/2014/main" id="{8262EAC6-327F-FB02-1DE2-C752F265DE4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82505"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8" descr="毛ガニのイラスト">
                <a:extLst>
                  <a:ext uri="{FF2B5EF4-FFF2-40B4-BE49-F238E27FC236}">
                    <a16:creationId xmlns:a16="http://schemas.microsoft.com/office/drawing/2014/main" id="{8FF5ADA3-CD83-B348-E92F-DBC7D8A53C3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64326"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8" descr="毛ガニのイラスト">
                <a:extLst>
                  <a:ext uri="{FF2B5EF4-FFF2-40B4-BE49-F238E27FC236}">
                    <a16:creationId xmlns:a16="http://schemas.microsoft.com/office/drawing/2014/main" id="{3437D2A2-632B-B0BF-353B-EFF798056AC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6147"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8" descr="毛ガニのイラスト">
                <a:extLst>
                  <a:ext uri="{FF2B5EF4-FFF2-40B4-BE49-F238E27FC236}">
                    <a16:creationId xmlns:a16="http://schemas.microsoft.com/office/drawing/2014/main" id="{C6BE73B8-7660-C77B-8645-D3842E7EA35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7968"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8" descr="毛ガニのイラスト">
                <a:extLst>
                  <a:ext uri="{FF2B5EF4-FFF2-40B4-BE49-F238E27FC236}">
                    <a16:creationId xmlns:a16="http://schemas.microsoft.com/office/drawing/2014/main" id="{20EC50F5-E92E-FE17-8B3B-52C01E72BF9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09789"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8" descr="毛ガニのイラスト">
                <a:extLst>
                  <a:ext uri="{FF2B5EF4-FFF2-40B4-BE49-F238E27FC236}">
                    <a16:creationId xmlns:a16="http://schemas.microsoft.com/office/drawing/2014/main" id="{70E1CB16-EAA6-2AED-48DF-7B9B2D356FF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1610"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8" descr="毛ガニのイラスト">
                <a:extLst>
                  <a:ext uri="{FF2B5EF4-FFF2-40B4-BE49-F238E27FC236}">
                    <a16:creationId xmlns:a16="http://schemas.microsoft.com/office/drawing/2014/main" id="{E52F9D46-C204-E118-260D-40F322CC113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873431"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毛ガニのイラスト">
                <a:extLst>
                  <a:ext uri="{FF2B5EF4-FFF2-40B4-BE49-F238E27FC236}">
                    <a16:creationId xmlns:a16="http://schemas.microsoft.com/office/drawing/2014/main" id="{58BFF18F-39BA-63F2-9E36-BF57EE5444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5252"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8" descr="毛ガニのイラスト">
                <a:extLst>
                  <a:ext uri="{FF2B5EF4-FFF2-40B4-BE49-F238E27FC236}">
                    <a16:creationId xmlns:a16="http://schemas.microsoft.com/office/drawing/2014/main" id="{048B7FA0-2F7F-5034-3DB3-2E1AEC7D99A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237073" y="2193621"/>
                <a:ext cx="321090" cy="277743"/>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10" name="グループ化 309">
            <a:extLst>
              <a:ext uri="{FF2B5EF4-FFF2-40B4-BE49-F238E27FC236}">
                <a16:creationId xmlns:a16="http://schemas.microsoft.com/office/drawing/2014/main" id="{DB0BA059-8641-1A6C-8146-B576BA1FE8B5}"/>
              </a:ext>
            </a:extLst>
          </p:cNvPr>
          <p:cNvGrpSpPr/>
          <p:nvPr/>
        </p:nvGrpSpPr>
        <p:grpSpPr>
          <a:xfrm>
            <a:off x="961264" y="1124744"/>
            <a:ext cx="1872208" cy="1951145"/>
            <a:chOff x="961264" y="1124744"/>
            <a:chExt cx="1872208" cy="1951145"/>
          </a:xfrm>
        </p:grpSpPr>
        <p:sp>
          <p:nvSpPr>
            <p:cNvPr id="2" name="四角形: 角を丸くする 1">
              <a:extLst>
                <a:ext uri="{FF2B5EF4-FFF2-40B4-BE49-F238E27FC236}">
                  <a16:creationId xmlns:a16="http://schemas.microsoft.com/office/drawing/2014/main" id="{1EA2E2D9-3111-406D-B1CE-B07DD988A5EE}"/>
                </a:ext>
              </a:extLst>
            </p:cNvPr>
            <p:cNvSpPr/>
            <p:nvPr/>
          </p:nvSpPr>
          <p:spPr>
            <a:xfrm>
              <a:off x="961264" y="1124744"/>
              <a:ext cx="1872208" cy="1872208"/>
            </a:xfrm>
            <a:prstGeom prst="roundRect">
              <a:avLst>
                <a:gd name="adj" fmla="val 8047"/>
              </a:avLst>
            </a:prstGeom>
            <a:solidFill>
              <a:srgbClr val="C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東京⇒北海道</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rPr>
                <a:t>1000</a:t>
              </a: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人が各々自家用車を運転してカニを買いに行く</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エネルギー損失大</a:t>
              </a:r>
              <a:endPar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pic>
          <p:nvPicPr>
            <p:cNvPr id="1026" name="Picture 2" descr="渋滞のイラスト">
              <a:extLst>
                <a:ext uri="{FF2B5EF4-FFF2-40B4-BE49-F238E27FC236}">
                  <a16:creationId xmlns:a16="http://schemas.microsoft.com/office/drawing/2014/main" id="{99DC95D3-8169-BE19-7BF3-EDF2255D865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172548" y="2402568"/>
              <a:ext cx="648072" cy="673321"/>
            </a:xfrm>
            <a:prstGeom prst="rect">
              <a:avLst/>
            </a:prstGeom>
            <a:noFill/>
            <a:extLst>
              <a:ext uri="{909E8E84-426E-40DD-AFC4-6F175D3DCCD1}">
                <a14:hiddenFill xmlns:a14="http://schemas.microsoft.com/office/drawing/2010/main">
                  <a:solidFill>
                    <a:srgbClr val="FFFFFF"/>
                  </a:solidFill>
                </a14:hiddenFill>
              </a:ext>
            </a:extLst>
          </p:spPr>
        </p:pic>
        <p:pic>
          <p:nvPicPr>
            <p:cNvPr id="309" name="Picture 2" descr="渋滞のイラスト">
              <a:extLst>
                <a:ext uri="{FF2B5EF4-FFF2-40B4-BE49-F238E27FC236}">
                  <a16:creationId xmlns:a16="http://schemas.microsoft.com/office/drawing/2014/main" id="{243343CD-5451-91A7-5754-682EA319BC20}"/>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9077" y="2402567"/>
              <a:ext cx="648072" cy="6733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4" name="グループ化 313">
            <a:extLst>
              <a:ext uri="{FF2B5EF4-FFF2-40B4-BE49-F238E27FC236}">
                <a16:creationId xmlns:a16="http://schemas.microsoft.com/office/drawing/2014/main" id="{6DCC74E0-963C-61A3-D2DB-A3326695286B}"/>
              </a:ext>
            </a:extLst>
          </p:cNvPr>
          <p:cNvGrpSpPr/>
          <p:nvPr/>
        </p:nvGrpSpPr>
        <p:grpSpPr>
          <a:xfrm>
            <a:off x="9840252" y="1124744"/>
            <a:ext cx="2016224" cy="1986017"/>
            <a:chOff x="9840252" y="1124744"/>
            <a:chExt cx="2016224" cy="1986017"/>
          </a:xfrm>
        </p:grpSpPr>
        <p:sp>
          <p:nvSpPr>
            <p:cNvPr id="29" name="四角形: 角を丸くする 28">
              <a:extLst>
                <a:ext uri="{FF2B5EF4-FFF2-40B4-BE49-F238E27FC236}">
                  <a16:creationId xmlns:a16="http://schemas.microsoft.com/office/drawing/2014/main" id="{FA7FDDC8-19B8-5E15-CD58-8CA513B072AA}"/>
                </a:ext>
              </a:extLst>
            </p:cNvPr>
            <p:cNvSpPr/>
            <p:nvPr/>
          </p:nvSpPr>
          <p:spPr>
            <a:xfrm>
              <a:off x="9840252" y="1124744"/>
              <a:ext cx="2016224" cy="1872208"/>
            </a:xfrm>
            <a:prstGeom prst="roundRect">
              <a:avLst>
                <a:gd name="adj" fmla="val 8047"/>
              </a:avLst>
            </a:prstGeom>
            <a:solidFill>
              <a:srgbClr val="C5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北海道⇒東京</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kumimoji="1"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新幹線移動しない</a:t>
              </a:r>
              <a:endParaRPr kumimoji="1"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a:p>
              <a:pPr algn="ctr"/>
              <a:r>
                <a:rPr lang="ja-JP" altLang="en-US" sz="1600" dirty="0">
                  <a:solidFill>
                    <a:schemeClr val="tx1"/>
                  </a:solidFill>
                  <a:latin typeface="UD デジタル 教科書体 NK-B" panose="02020700000000000000" pitchFamily="18" charset="-128"/>
                  <a:ea typeface="UD デジタル 教科書体 NK-B" panose="02020700000000000000" pitchFamily="18" charset="-128"/>
                </a:rPr>
                <a:t>特定の場所にだけカニが届く争奪戦</a:t>
              </a:r>
              <a:endParaRPr lang="en-US" altLang="ja-JP" sz="1600" dirty="0">
                <a:solidFill>
                  <a:schemeClr val="tx1"/>
                </a:solidFill>
                <a:latin typeface="UD デジタル 教科書体 NK-B" panose="02020700000000000000" pitchFamily="18" charset="-128"/>
                <a:ea typeface="UD デジタル 教科書体 NK-B" panose="02020700000000000000" pitchFamily="18" charset="-128"/>
              </a:endParaRPr>
            </a:p>
          </p:txBody>
        </p:sp>
        <p:grpSp>
          <p:nvGrpSpPr>
            <p:cNvPr id="141" name="グループ化 140">
              <a:extLst>
                <a:ext uri="{FF2B5EF4-FFF2-40B4-BE49-F238E27FC236}">
                  <a16:creationId xmlns:a16="http://schemas.microsoft.com/office/drawing/2014/main" id="{AFA06A76-7768-4BFF-8012-9DD9D527205C}"/>
                </a:ext>
              </a:extLst>
            </p:cNvPr>
            <p:cNvGrpSpPr/>
            <p:nvPr/>
          </p:nvGrpSpPr>
          <p:grpSpPr>
            <a:xfrm>
              <a:off x="9991995" y="2204864"/>
              <a:ext cx="1775658" cy="277743"/>
              <a:chOff x="7600684" y="2193621"/>
              <a:chExt cx="1775658" cy="277743"/>
            </a:xfrm>
          </p:grpSpPr>
          <p:pic>
            <p:nvPicPr>
              <p:cNvPr id="142" name="Picture 8" descr="毛ガニのイラスト">
                <a:extLst>
                  <a:ext uri="{FF2B5EF4-FFF2-40B4-BE49-F238E27FC236}">
                    <a16:creationId xmlns:a16="http://schemas.microsoft.com/office/drawing/2014/main" id="{E4DBAE2D-3729-7705-082D-9F0F487ED24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0684"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8" descr="毛ガニのイラスト">
                <a:extLst>
                  <a:ext uri="{FF2B5EF4-FFF2-40B4-BE49-F238E27FC236}">
                    <a16:creationId xmlns:a16="http://schemas.microsoft.com/office/drawing/2014/main" id="{3851389B-B25B-BDEA-A414-A0F996D9F0A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964326"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8" descr="毛ガニのイラスト">
                <a:extLst>
                  <a:ext uri="{FF2B5EF4-FFF2-40B4-BE49-F238E27FC236}">
                    <a16:creationId xmlns:a16="http://schemas.microsoft.com/office/drawing/2014/main" id="{D6DEDDF7-1745-4F2E-43F0-4FDE5926285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327968"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8" descr="毛ガニのイラスト">
                <a:extLst>
                  <a:ext uri="{FF2B5EF4-FFF2-40B4-BE49-F238E27FC236}">
                    <a16:creationId xmlns:a16="http://schemas.microsoft.com/office/drawing/2014/main" id="{28E5055F-979E-388C-AA4C-86A101A2B1C3}"/>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91610"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8" descr="毛ガニのイラスト">
                <a:extLst>
                  <a:ext uri="{FF2B5EF4-FFF2-40B4-BE49-F238E27FC236}">
                    <a16:creationId xmlns:a16="http://schemas.microsoft.com/office/drawing/2014/main" id="{E4D343AB-A674-50AB-5356-545EEE100F7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55252" y="2193621"/>
                <a:ext cx="321090" cy="2777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グループ化 151">
              <a:extLst>
                <a:ext uri="{FF2B5EF4-FFF2-40B4-BE49-F238E27FC236}">
                  <a16:creationId xmlns:a16="http://schemas.microsoft.com/office/drawing/2014/main" id="{D0AD5BAE-2845-93DA-8173-9480DFB3B0CE}"/>
                </a:ext>
              </a:extLst>
            </p:cNvPr>
            <p:cNvGrpSpPr/>
            <p:nvPr/>
          </p:nvGrpSpPr>
          <p:grpSpPr>
            <a:xfrm>
              <a:off x="9986134" y="2413811"/>
              <a:ext cx="1798498" cy="277743"/>
              <a:chOff x="7600684" y="2193621"/>
              <a:chExt cx="1798498" cy="277743"/>
            </a:xfrm>
          </p:grpSpPr>
          <p:pic>
            <p:nvPicPr>
              <p:cNvPr id="153" name="Picture 8" descr="毛ガニのイラスト">
                <a:extLst>
                  <a:ext uri="{FF2B5EF4-FFF2-40B4-BE49-F238E27FC236}">
                    <a16:creationId xmlns:a16="http://schemas.microsoft.com/office/drawing/2014/main" id="{8E3F942B-2A6A-728C-D57C-614AB97AE55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0684"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296" name="Picture 8" descr="毛ガニのイラスト">
                <a:extLst>
                  <a:ext uri="{FF2B5EF4-FFF2-40B4-BE49-F238E27FC236}">
                    <a16:creationId xmlns:a16="http://schemas.microsoft.com/office/drawing/2014/main" id="{ADCCEC08-7D54-D865-5F72-D1C35F3CCFA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78092" y="2193621"/>
                <a:ext cx="321090" cy="27774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8" name="グループ化 297">
              <a:extLst>
                <a:ext uri="{FF2B5EF4-FFF2-40B4-BE49-F238E27FC236}">
                  <a16:creationId xmlns:a16="http://schemas.microsoft.com/office/drawing/2014/main" id="{3B01538C-A07F-DE11-1E6C-FEBF144621E2}"/>
                </a:ext>
              </a:extLst>
            </p:cNvPr>
            <p:cNvGrpSpPr/>
            <p:nvPr/>
          </p:nvGrpSpPr>
          <p:grpSpPr>
            <a:xfrm>
              <a:off x="9980273" y="2622758"/>
              <a:ext cx="1804359" cy="277743"/>
              <a:chOff x="7600684" y="2193621"/>
              <a:chExt cx="1804359" cy="277743"/>
            </a:xfrm>
          </p:grpSpPr>
          <p:pic>
            <p:nvPicPr>
              <p:cNvPr id="299" name="Picture 8" descr="毛ガニのイラスト">
                <a:extLst>
                  <a:ext uri="{FF2B5EF4-FFF2-40B4-BE49-F238E27FC236}">
                    <a16:creationId xmlns:a16="http://schemas.microsoft.com/office/drawing/2014/main" id="{4548CE95-9B07-25C0-3D1F-4FBAFCE17A7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600684" y="2193621"/>
                <a:ext cx="321090" cy="277743"/>
              </a:xfrm>
              <a:prstGeom prst="rect">
                <a:avLst/>
              </a:prstGeom>
              <a:noFill/>
              <a:extLst>
                <a:ext uri="{909E8E84-426E-40DD-AFC4-6F175D3DCCD1}">
                  <a14:hiddenFill xmlns:a14="http://schemas.microsoft.com/office/drawing/2010/main">
                    <a:solidFill>
                      <a:srgbClr val="FFFFFF"/>
                    </a:solidFill>
                  </a14:hiddenFill>
                </a:ext>
              </a:extLst>
            </p:spPr>
          </p:pic>
          <p:pic>
            <p:nvPicPr>
              <p:cNvPr id="308" name="Picture 8" descr="毛ガニのイラスト">
                <a:extLst>
                  <a:ext uri="{FF2B5EF4-FFF2-40B4-BE49-F238E27FC236}">
                    <a16:creationId xmlns:a16="http://schemas.microsoft.com/office/drawing/2014/main" id="{E216ADB3-6FD7-2DC3-120F-B4D0ED05AD8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083953" y="2193621"/>
                <a:ext cx="321090" cy="277743"/>
              </a:xfrm>
              <a:prstGeom prst="rect">
                <a:avLst/>
              </a:prstGeom>
              <a:noFill/>
              <a:extLst>
                <a:ext uri="{909E8E84-426E-40DD-AFC4-6F175D3DCCD1}">
                  <a14:hiddenFill xmlns:a14="http://schemas.microsoft.com/office/drawing/2010/main">
                    <a:solidFill>
                      <a:srgbClr val="FFFFFF"/>
                    </a:solidFill>
                  </a14:hiddenFill>
                </a:ext>
              </a:extLst>
            </p:spPr>
          </p:pic>
        </p:grpSp>
        <p:pic>
          <p:nvPicPr>
            <p:cNvPr id="1034" name="Picture 10" descr="おもちゃの取り合いのイラスト">
              <a:extLst>
                <a:ext uri="{FF2B5EF4-FFF2-40B4-BE49-F238E27FC236}">
                  <a16:creationId xmlns:a16="http://schemas.microsoft.com/office/drawing/2014/main" id="{790CB914-FE5B-6D64-0A5A-BE04D3E221E8}"/>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416480" y="2437039"/>
              <a:ext cx="925443" cy="6737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709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2000"/>
                                        <p:tgtEl>
                                          <p:spTgt spid="165"/>
                                        </p:tgtEl>
                                      </p:cBhvr>
                                    </p:animEffect>
                                  </p:childTnLst>
                                </p:cTn>
                              </p:par>
                              <p:par>
                                <p:cTn id="8" presetID="8" presetClass="emph" presetSubtype="0" repeatCount="indefinite" fill="hold" nodeType="withEffect">
                                  <p:stCondLst>
                                    <p:cond delay="0"/>
                                  </p:stCondLst>
                                  <p:childTnLst>
                                    <p:animRot by="-21600000">
                                      <p:cBhvr>
                                        <p:cTn id="9" dur="5000" fill="hold"/>
                                        <p:tgtEl>
                                          <p:spTgt spid="165"/>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168"/>
                                        </p:tgtEl>
                                        <p:attrNameLst>
                                          <p:attrName>style.visibility</p:attrName>
                                        </p:attrNameLst>
                                      </p:cBhvr>
                                      <p:to>
                                        <p:strVal val="visible"/>
                                      </p:to>
                                    </p:set>
                                    <p:animEffect transition="in" filter="fade">
                                      <p:cBhvr>
                                        <p:cTn id="12" dur="2000"/>
                                        <p:tgtEl>
                                          <p:spTgt spid="168"/>
                                        </p:tgtEl>
                                      </p:cBhvr>
                                    </p:animEffect>
                                  </p:childTnLst>
                                </p:cTn>
                              </p:par>
                              <p:par>
                                <p:cTn id="13" presetID="8" presetClass="emph" presetSubtype="0" repeatCount="indefinite" fill="hold" nodeType="withEffect">
                                  <p:stCondLst>
                                    <p:cond delay="0"/>
                                  </p:stCondLst>
                                  <p:childTnLst>
                                    <p:animRot by="-21600000">
                                      <p:cBhvr>
                                        <p:cTn id="14" dur="5000" fill="hold"/>
                                        <p:tgtEl>
                                          <p:spTgt spid="168"/>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71"/>
                                        </p:tgtEl>
                                        <p:attrNameLst>
                                          <p:attrName>style.visibility</p:attrName>
                                        </p:attrNameLst>
                                      </p:cBhvr>
                                      <p:to>
                                        <p:strVal val="visible"/>
                                      </p:to>
                                    </p:set>
                                    <p:animEffect transition="in" filter="fade">
                                      <p:cBhvr>
                                        <p:cTn id="17" dur="2000"/>
                                        <p:tgtEl>
                                          <p:spTgt spid="171"/>
                                        </p:tgtEl>
                                      </p:cBhvr>
                                    </p:animEffect>
                                  </p:childTnLst>
                                </p:cTn>
                              </p:par>
                              <p:par>
                                <p:cTn id="18" presetID="8" presetClass="emph" presetSubtype="0" repeatCount="indefinite" fill="hold" nodeType="withEffect">
                                  <p:stCondLst>
                                    <p:cond delay="0"/>
                                  </p:stCondLst>
                                  <p:childTnLst>
                                    <p:animRot by="-21600000">
                                      <p:cBhvr>
                                        <p:cTn id="19" dur="5000" fill="hold"/>
                                        <p:tgtEl>
                                          <p:spTgt spid="171"/>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174"/>
                                        </p:tgtEl>
                                        <p:attrNameLst>
                                          <p:attrName>style.visibility</p:attrName>
                                        </p:attrNameLst>
                                      </p:cBhvr>
                                      <p:to>
                                        <p:strVal val="visible"/>
                                      </p:to>
                                    </p:set>
                                    <p:animEffect transition="in" filter="fade">
                                      <p:cBhvr>
                                        <p:cTn id="22" dur="2000"/>
                                        <p:tgtEl>
                                          <p:spTgt spid="174"/>
                                        </p:tgtEl>
                                      </p:cBhvr>
                                    </p:animEffect>
                                  </p:childTnLst>
                                </p:cTn>
                              </p:par>
                              <p:par>
                                <p:cTn id="23" presetID="8" presetClass="emph" presetSubtype="0" repeatCount="indefinite" fill="hold" nodeType="withEffect">
                                  <p:stCondLst>
                                    <p:cond delay="0"/>
                                  </p:stCondLst>
                                  <p:childTnLst>
                                    <p:animRot by="-21600000">
                                      <p:cBhvr>
                                        <p:cTn id="24" dur="5000" fill="hold"/>
                                        <p:tgtEl>
                                          <p:spTgt spid="174"/>
                                        </p:tgtEl>
                                        <p:attrNameLst>
                                          <p:attrName>r</p:attrName>
                                        </p:attrNameLst>
                                      </p:cBhvr>
                                    </p:animRot>
                                  </p:childTnLst>
                                </p:cTn>
                              </p:par>
                              <p:par>
                                <p:cTn id="25" presetID="10" presetClass="entr" presetSubtype="0" fill="hold" nodeType="withEffect">
                                  <p:stCondLst>
                                    <p:cond delay="0"/>
                                  </p:stCondLst>
                                  <p:childTnLst>
                                    <p:set>
                                      <p:cBhvr>
                                        <p:cTn id="26" dur="1" fill="hold">
                                          <p:stCondLst>
                                            <p:cond delay="0"/>
                                          </p:stCondLst>
                                        </p:cTn>
                                        <p:tgtEl>
                                          <p:spTgt spid="177"/>
                                        </p:tgtEl>
                                        <p:attrNameLst>
                                          <p:attrName>style.visibility</p:attrName>
                                        </p:attrNameLst>
                                      </p:cBhvr>
                                      <p:to>
                                        <p:strVal val="visible"/>
                                      </p:to>
                                    </p:set>
                                    <p:animEffect transition="in" filter="fade">
                                      <p:cBhvr>
                                        <p:cTn id="27" dur="2000"/>
                                        <p:tgtEl>
                                          <p:spTgt spid="177"/>
                                        </p:tgtEl>
                                      </p:cBhvr>
                                    </p:animEffect>
                                  </p:childTnLst>
                                </p:cTn>
                              </p:par>
                              <p:par>
                                <p:cTn id="28" presetID="8" presetClass="emph" presetSubtype="0" repeatCount="indefinite" fill="hold" nodeType="withEffect">
                                  <p:stCondLst>
                                    <p:cond delay="0"/>
                                  </p:stCondLst>
                                  <p:childTnLst>
                                    <p:animRot by="-21600000">
                                      <p:cBhvr>
                                        <p:cTn id="29" dur="5000" fill="hold"/>
                                        <p:tgtEl>
                                          <p:spTgt spid="177"/>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180"/>
                                        </p:tgtEl>
                                        <p:attrNameLst>
                                          <p:attrName>style.visibility</p:attrName>
                                        </p:attrNameLst>
                                      </p:cBhvr>
                                      <p:to>
                                        <p:strVal val="visible"/>
                                      </p:to>
                                    </p:set>
                                    <p:animEffect transition="in" filter="fade">
                                      <p:cBhvr>
                                        <p:cTn id="32" dur="2000"/>
                                        <p:tgtEl>
                                          <p:spTgt spid="180"/>
                                        </p:tgtEl>
                                      </p:cBhvr>
                                    </p:animEffect>
                                  </p:childTnLst>
                                </p:cTn>
                              </p:par>
                              <p:par>
                                <p:cTn id="33" presetID="8" presetClass="emph" presetSubtype="0" repeatCount="indefinite" fill="hold" nodeType="withEffect">
                                  <p:stCondLst>
                                    <p:cond delay="0"/>
                                  </p:stCondLst>
                                  <p:childTnLst>
                                    <p:animRot by="-21600000">
                                      <p:cBhvr>
                                        <p:cTn id="34" dur="5000" fill="hold"/>
                                        <p:tgtEl>
                                          <p:spTgt spid="180"/>
                                        </p:tgtEl>
                                        <p:attrNameLst>
                                          <p:attrName>r</p:attrName>
                                        </p:attrNameLst>
                                      </p:cBhvr>
                                    </p:animRot>
                                  </p:childTnLst>
                                </p:cTn>
                              </p:par>
                              <p:par>
                                <p:cTn id="35" presetID="10" presetClass="entr" presetSubtype="0" fill="hold" nodeType="withEffect">
                                  <p:stCondLst>
                                    <p:cond delay="0"/>
                                  </p:stCondLst>
                                  <p:childTnLst>
                                    <p:set>
                                      <p:cBhvr>
                                        <p:cTn id="36" dur="1" fill="hold">
                                          <p:stCondLst>
                                            <p:cond delay="0"/>
                                          </p:stCondLst>
                                        </p:cTn>
                                        <p:tgtEl>
                                          <p:spTgt spid="183"/>
                                        </p:tgtEl>
                                        <p:attrNameLst>
                                          <p:attrName>style.visibility</p:attrName>
                                        </p:attrNameLst>
                                      </p:cBhvr>
                                      <p:to>
                                        <p:strVal val="visible"/>
                                      </p:to>
                                    </p:set>
                                    <p:animEffect transition="in" filter="fade">
                                      <p:cBhvr>
                                        <p:cTn id="37" dur="2000"/>
                                        <p:tgtEl>
                                          <p:spTgt spid="183"/>
                                        </p:tgtEl>
                                      </p:cBhvr>
                                    </p:animEffect>
                                  </p:childTnLst>
                                </p:cTn>
                              </p:par>
                              <p:par>
                                <p:cTn id="38" presetID="8" presetClass="emph" presetSubtype="0" repeatCount="indefinite" fill="hold" nodeType="withEffect">
                                  <p:stCondLst>
                                    <p:cond delay="0"/>
                                  </p:stCondLst>
                                  <p:childTnLst>
                                    <p:animRot by="-21600000">
                                      <p:cBhvr>
                                        <p:cTn id="39" dur="5000" fill="hold"/>
                                        <p:tgtEl>
                                          <p:spTgt spid="183"/>
                                        </p:tgtEl>
                                        <p:attrNameLst>
                                          <p:attrName>r</p:attrName>
                                        </p:attrNameLst>
                                      </p:cBhvr>
                                    </p:animRot>
                                  </p:childTnLst>
                                </p:cTn>
                              </p:par>
                              <p:par>
                                <p:cTn id="40" presetID="10" presetClass="entr" presetSubtype="0" fill="hold" nodeType="withEffect">
                                  <p:stCondLst>
                                    <p:cond delay="0"/>
                                  </p:stCondLst>
                                  <p:childTnLst>
                                    <p:set>
                                      <p:cBhvr>
                                        <p:cTn id="41" dur="1" fill="hold">
                                          <p:stCondLst>
                                            <p:cond delay="0"/>
                                          </p:stCondLst>
                                        </p:cTn>
                                        <p:tgtEl>
                                          <p:spTgt spid="186"/>
                                        </p:tgtEl>
                                        <p:attrNameLst>
                                          <p:attrName>style.visibility</p:attrName>
                                        </p:attrNameLst>
                                      </p:cBhvr>
                                      <p:to>
                                        <p:strVal val="visible"/>
                                      </p:to>
                                    </p:set>
                                    <p:animEffect transition="in" filter="fade">
                                      <p:cBhvr>
                                        <p:cTn id="42" dur="2000"/>
                                        <p:tgtEl>
                                          <p:spTgt spid="186"/>
                                        </p:tgtEl>
                                      </p:cBhvr>
                                    </p:animEffect>
                                  </p:childTnLst>
                                </p:cTn>
                              </p:par>
                              <p:par>
                                <p:cTn id="43" presetID="8" presetClass="emph" presetSubtype="0" repeatCount="indefinite" fill="hold" nodeType="withEffect">
                                  <p:stCondLst>
                                    <p:cond delay="0"/>
                                  </p:stCondLst>
                                  <p:childTnLst>
                                    <p:animRot by="-21600000">
                                      <p:cBhvr>
                                        <p:cTn id="44" dur="5000" fill="hold"/>
                                        <p:tgtEl>
                                          <p:spTgt spid="186"/>
                                        </p:tgtEl>
                                        <p:attrNameLst>
                                          <p:attrName>r</p:attrName>
                                        </p:attrNameLst>
                                      </p:cBhvr>
                                    </p:animRot>
                                  </p:childTnLst>
                                </p:cTn>
                              </p:par>
                              <p:par>
                                <p:cTn id="45" presetID="10" presetClass="entr" presetSubtype="0" fill="hold" nodeType="withEffect">
                                  <p:stCondLst>
                                    <p:cond delay="0"/>
                                  </p:stCondLst>
                                  <p:childTnLst>
                                    <p:set>
                                      <p:cBhvr>
                                        <p:cTn id="46" dur="1" fill="hold">
                                          <p:stCondLst>
                                            <p:cond delay="0"/>
                                          </p:stCondLst>
                                        </p:cTn>
                                        <p:tgtEl>
                                          <p:spTgt spid="189"/>
                                        </p:tgtEl>
                                        <p:attrNameLst>
                                          <p:attrName>style.visibility</p:attrName>
                                        </p:attrNameLst>
                                      </p:cBhvr>
                                      <p:to>
                                        <p:strVal val="visible"/>
                                      </p:to>
                                    </p:set>
                                    <p:animEffect transition="in" filter="fade">
                                      <p:cBhvr>
                                        <p:cTn id="47" dur="2000"/>
                                        <p:tgtEl>
                                          <p:spTgt spid="189"/>
                                        </p:tgtEl>
                                      </p:cBhvr>
                                    </p:animEffect>
                                  </p:childTnLst>
                                </p:cTn>
                              </p:par>
                              <p:par>
                                <p:cTn id="48" presetID="8" presetClass="emph" presetSubtype="0" repeatCount="indefinite" fill="hold" nodeType="withEffect">
                                  <p:stCondLst>
                                    <p:cond delay="0"/>
                                  </p:stCondLst>
                                  <p:childTnLst>
                                    <p:animRot by="-21600000">
                                      <p:cBhvr>
                                        <p:cTn id="49" dur="5000" fill="hold"/>
                                        <p:tgtEl>
                                          <p:spTgt spid="189"/>
                                        </p:tgtEl>
                                        <p:attrNameLst>
                                          <p:attrName>r</p:attrName>
                                        </p:attrNameLst>
                                      </p:cBhvr>
                                    </p:animRot>
                                  </p:childTnLst>
                                </p:cTn>
                              </p:par>
                              <p:par>
                                <p:cTn id="50" presetID="10" presetClass="entr" presetSubtype="0" fill="hold" nodeType="withEffect">
                                  <p:stCondLst>
                                    <p:cond delay="0"/>
                                  </p:stCondLst>
                                  <p:childTnLst>
                                    <p:set>
                                      <p:cBhvr>
                                        <p:cTn id="51" dur="1" fill="hold">
                                          <p:stCondLst>
                                            <p:cond delay="0"/>
                                          </p:stCondLst>
                                        </p:cTn>
                                        <p:tgtEl>
                                          <p:spTgt spid="192"/>
                                        </p:tgtEl>
                                        <p:attrNameLst>
                                          <p:attrName>style.visibility</p:attrName>
                                        </p:attrNameLst>
                                      </p:cBhvr>
                                      <p:to>
                                        <p:strVal val="visible"/>
                                      </p:to>
                                    </p:set>
                                    <p:animEffect transition="in" filter="fade">
                                      <p:cBhvr>
                                        <p:cTn id="52" dur="2000"/>
                                        <p:tgtEl>
                                          <p:spTgt spid="192"/>
                                        </p:tgtEl>
                                      </p:cBhvr>
                                    </p:animEffect>
                                  </p:childTnLst>
                                </p:cTn>
                              </p:par>
                              <p:par>
                                <p:cTn id="53" presetID="8" presetClass="emph" presetSubtype="0" repeatCount="indefinite" fill="hold" nodeType="withEffect">
                                  <p:stCondLst>
                                    <p:cond delay="0"/>
                                  </p:stCondLst>
                                  <p:childTnLst>
                                    <p:animRot by="-21600000">
                                      <p:cBhvr>
                                        <p:cTn id="54" dur="5000" fill="hold"/>
                                        <p:tgtEl>
                                          <p:spTgt spid="192"/>
                                        </p:tgtEl>
                                        <p:attrNameLst>
                                          <p:attrName>r</p:attrName>
                                        </p:attrNameLst>
                                      </p:cBhvr>
                                    </p:animRot>
                                  </p:childTnLst>
                                </p:cTn>
                              </p:par>
                              <p:par>
                                <p:cTn id="55" presetID="10" presetClass="entr" presetSubtype="0" fill="hold" nodeType="withEffect">
                                  <p:stCondLst>
                                    <p:cond delay="0"/>
                                  </p:stCondLst>
                                  <p:childTnLst>
                                    <p:set>
                                      <p:cBhvr>
                                        <p:cTn id="56" dur="1" fill="hold">
                                          <p:stCondLst>
                                            <p:cond delay="0"/>
                                          </p:stCondLst>
                                        </p:cTn>
                                        <p:tgtEl>
                                          <p:spTgt spid="195"/>
                                        </p:tgtEl>
                                        <p:attrNameLst>
                                          <p:attrName>style.visibility</p:attrName>
                                        </p:attrNameLst>
                                      </p:cBhvr>
                                      <p:to>
                                        <p:strVal val="visible"/>
                                      </p:to>
                                    </p:set>
                                    <p:animEffect transition="in" filter="fade">
                                      <p:cBhvr>
                                        <p:cTn id="57" dur="2000"/>
                                        <p:tgtEl>
                                          <p:spTgt spid="195"/>
                                        </p:tgtEl>
                                      </p:cBhvr>
                                    </p:animEffect>
                                  </p:childTnLst>
                                </p:cTn>
                              </p:par>
                              <p:par>
                                <p:cTn id="58" presetID="8" presetClass="emph" presetSubtype="0" repeatCount="indefinite" fill="hold" nodeType="withEffect">
                                  <p:stCondLst>
                                    <p:cond delay="0"/>
                                  </p:stCondLst>
                                  <p:childTnLst>
                                    <p:animRot by="-21600000">
                                      <p:cBhvr>
                                        <p:cTn id="59" dur="5000" fill="hold"/>
                                        <p:tgtEl>
                                          <p:spTgt spid="195"/>
                                        </p:tgtEl>
                                        <p:attrNameLst>
                                          <p:attrName>r</p:attrName>
                                        </p:attrNameLst>
                                      </p:cBhvr>
                                    </p:animRot>
                                  </p:childTnLst>
                                </p:cTn>
                              </p:par>
                              <p:par>
                                <p:cTn id="60" presetID="10" presetClass="entr" presetSubtype="0" fill="hold" nodeType="withEffect">
                                  <p:stCondLst>
                                    <p:cond delay="0"/>
                                  </p:stCondLst>
                                  <p:childTnLst>
                                    <p:set>
                                      <p:cBhvr>
                                        <p:cTn id="61" dur="1" fill="hold">
                                          <p:stCondLst>
                                            <p:cond delay="0"/>
                                          </p:stCondLst>
                                        </p:cTn>
                                        <p:tgtEl>
                                          <p:spTgt spid="198"/>
                                        </p:tgtEl>
                                        <p:attrNameLst>
                                          <p:attrName>style.visibility</p:attrName>
                                        </p:attrNameLst>
                                      </p:cBhvr>
                                      <p:to>
                                        <p:strVal val="visible"/>
                                      </p:to>
                                    </p:set>
                                    <p:animEffect transition="in" filter="fade">
                                      <p:cBhvr>
                                        <p:cTn id="62" dur="2000"/>
                                        <p:tgtEl>
                                          <p:spTgt spid="198"/>
                                        </p:tgtEl>
                                      </p:cBhvr>
                                    </p:animEffect>
                                  </p:childTnLst>
                                </p:cTn>
                              </p:par>
                              <p:par>
                                <p:cTn id="63" presetID="8" presetClass="emph" presetSubtype="0" repeatCount="indefinite" fill="hold" nodeType="withEffect">
                                  <p:stCondLst>
                                    <p:cond delay="0"/>
                                  </p:stCondLst>
                                  <p:childTnLst>
                                    <p:animRot by="-21600000">
                                      <p:cBhvr>
                                        <p:cTn id="64" dur="5000" fill="hold"/>
                                        <p:tgtEl>
                                          <p:spTgt spid="198"/>
                                        </p:tgtEl>
                                        <p:attrNameLst>
                                          <p:attrName>r</p:attrName>
                                        </p:attrNameLst>
                                      </p:cBhvr>
                                    </p:animRot>
                                  </p:childTnLst>
                                </p:cTn>
                              </p:par>
                              <p:par>
                                <p:cTn id="65" presetID="10" presetClass="entr" presetSubtype="0" fill="hold" nodeType="withEffect">
                                  <p:stCondLst>
                                    <p:cond delay="0"/>
                                  </p:stCondLst>
                                  <p:childTnLst>
                                    <p:set>
                                      <p:cBhvr>
                                        <p:cTn id="66" dur="1" fill="hold">
                                          <p:stCondLst>
                                            <p:cond delay="0"/>
                                          </p:stCondLst>
                                        </p:cTn>
                                        <p:tgtEl>
                                          <p:spTgt spid="201"/>
                                        </p:tgtEl>
                                        <p:attrNameLst>
                                          <p:attrName>style.visibility</p:attrName>
                                        </p:attrNameLst>
                                      </p:cBhvr>
                                      <p:to>
                                        <p:strVal val="visible"/>
                                      </p:to>
                                    </p:set>
                                    <p:animEffect transition="in" filter="fade">
                                      <p:cBhvr>
                                        <p:cTn id="67" dur="2000"/>
                                        <p:tgtEl>
                                          <p:spTgt spid="201"/>
                                        </p:tgtEl>
                                      </p:cBhvr>
                                    </p:animEffect>
                                  </p:childTnLst>
                                </p:cTn>
                              </p:par>
                              <p:par>
                                <p:cTn id="68" presetID="8" presetClass="emph" presetSubtype="0" repeatCount="indefinite" fill="hold" nodeType="withEffect">
                                  <p:stCondLst>
                                    <p:cond delay="0"/>
                                  </p:stCondLst>
                                  <p:childTnLst>
                                    <p:animRot by="-21600000">
                                      <p:cBhvr>
                                        <p:cTn id="69" dur="5000" fill="hold"/>
                                        <p:tgtEl>
                                          <p:spTgt spid="201"/>
                                        </p:tgtEl>
                                        <p:attrNameLst>
                                          <p:attrName>r</p:attrName>
                                        </p:attrNameLst>
                                      </p:cBhvr>
                                    </p:animRot>
                                  </p:childTnLst>
                                </p:cTn>
                              </p:par>
                              <p:par>
                                <p:cTn id="70" presetID="10" presetClass="entr" presetSubtype="0" fill="hold" nodeType="withEffect">
                                  <p:stCondLst>
                                    <p:cond delay="0"/>
                                  </p:stCondLst>
                                  <p:childTnLst>
                                    <p:set>
                                      <p:cBhvr>
                                        <p:cTn id="71" dur="1" fill="hold">
                                          <p:stCondLst>
                                            <p:cond delay="0"/>
                                          </p:stCondLst>
                                        </p:cTn>
                                        <p:tgtEl>
                                          <p:spTgt spid="204"/>
                                        </p:tgtEl>
                                        <p:attrNameLst>
                                          <p:attrName>style.visibility</p:attrName>
                                        </p:attrNameLst>
                                      </p:cBhvr>
                                      <p:to>
                                        <p:strVal val="visible"/>
                                      </p:to>
                                    </p:set>
                                    <p:animEffect transition="in" filter="fade">
                                      <p:cBhvr>
                                        <p:cTn id="72" dur="2000"/>
                                        <p:tgtEl>
                                          <p:spTgt spid="204"/>
                                        </p:tgtEl>
                                      </p:cBhvr>
                                    </p:animEffect>
                                  </p:childTnLst>
                                </p:cTn>
                              </p:par>
                              <p:par>
                                <p:cTn id="73" presetID="8" presetClass="emph" presetSubtype="0" repeatCount="indefinite" fill="hold" nodeType="withEffect">
                                  <p:stCondLst>
                                    <p:cond delay="0"/>
                                  </p:stCondLst>
                                  <p:childTnLst>
                                    <p:animRot by="-21600000">
                                      <p:cBhvr>
                                        <p:cTn id="74" dur="5000" fill="hold"/>
                                        <p:tgtEl>
                                          <p:spTgt spid="204"/>
                                        </p:tgtEl>
                                        <p:attrNameLst>
                                          <p:attrName>r</p:attrName>
                                        </p:attrNameLst>
                                      </p:cBhvr>
                                    </p:animRot>
                                  </p:childTnLst>
                                </p:cTn>
                              </p:par>
                              <p:par>
                                <p:cTn id="75" presetID="10" presetClass="entr" presetSubtype="0" fill="hold" nodeType="withEffect">
                                  <p:stCondLst>
                                    <p:cond delay="0"/>
                                  </p:stCondLst>
                                  <p:childTnLst>
                                    <p:set>
                                      <p:cBhvr>
                                        <p:cTn id="76" dur="1" fill="hold">
                                          <p:stCondLst>
                                            <p:cond delay="0"/>
                                          </p:stCondLst>
                                        </p:cTn>
                                        <p:tgtEl>
                                          <p:spTgt spid="207"/>
                                        </p:tgtEl>
                                        <p:attrNameLst>
                                          <p:attrName>style.visibility</p:attrName>
                                        </p:attrNameLst>
                                      </p:cBhvr>
                                      <p:to>
                                        <p:strVal val="visible"/>
                                      </p:to>
                                    </p:set>
                                    <p:animEffect transition="in" filter="fade">
                                      <p:cBhvr>
                                        <p:cTn id="77" dur="2000"/>
                                        <p:tgtEl>
                                          <p:spTgt spid="207"/>
                                        </p:tgtEl>
                                      </p:cBhvr>
                                    </p:animEffect>
                                  </p:childTnLst>
                                </p:cTn>
                              </p:par>
                              <p:par>
                                <p:cTn id="78" presetID="8" presetClass="emph" presetSubtype="0" repeatCount="indefinite" fill="hold" nodeType="withEffect">
                                  <p:stCondLst>
                                    <p:cond delay="0"/>
                                  </p:stCondLst>
                                  <p:childTnLst>
                                    <p:animRot by="-21600000">
                                      <p:cBhvr>
                                        <p:cTn id="79" dur="5000" fill="hold"/>
                                        <p:tgtEl>
                                          <p:spTgt spid="207"/>
                                        </p:tgtEl>
                                        <p:attrNameLst>
                                          <p:attrName>r</p:attrName>
                                        </p:attrNameLst>
                                      </p:cBhvr>
                                    </p:animRot>
                                  </p:childTnLst>
                                </p:cTn>
                              </p:par>
                              <p:par>
                                <p:cTn id="80" presetID="10" presetClass="entr" presetSubtype="0" fill="hold" nodeType="withEffect">
                                  <p:stCondLst>
                                    <p:cond delay="0"/>
                                  </p:stCondLst>
                                  <p:childTnLst>
                                    <p:set>
                                      <p:cBhvr>
                                        <p:cTn id="81" dur="1" fill="hold">
                                          <p:stCondLst>
                                            <p:cond delay="0"/>
                                          </p:stCondLst>
                                        </p:cTn>
                                        <p:tgtEl>
                                          <p:spTgt spid="210"/>
                                        </p:tgtEl>
                                        <p:attrNameLst>
                                          <p:attrName>style.visibility</p:attrName>
                                        </p:attrNameLst>
                                      </p:cBhvr>
                                      <p:to>
                                        <p:strVal val="visible"/>
                                      </p:to>
                                    </p:set>
                                    <p:animEffect transition="in" filter="fade">
                                      <p:cBhvr>
                                        <p:cTn id="82" dur="2000"/>
                                        <p:tgtEl>
                                          <p:spTgt spid="210"/>
                                        </p:tgtEl>
                                      </p:cBhvr>
                                    </p:animEffect>
                                  </p:childTnLst>
                                </p:cTn>
                              </p:par>
                              <p:par>
                                <p:cTn id="83" presetID="8" presetClass="emph" presetSubtype="0" repeatCount="indefinite" fill="hold" nodeType="withEffect">
                                  <p:stCondLst>
                                    <p:cond delay="0"/>
                                  </p:stCondLst>
                                  <p:childTnLst>
                                    <p:animRot by="-21600000">
                                      <p:cBhvr>
                                        <p:cTn id="84" dur="5000" fill="hold"/>
                                        <p:tgtEl>
                                          <p:spTgt spid="210"/>
                                        </p:tgtEl>
                                        <p:attrNameLst>
                                          <p:attrName>r</p:attrName>
                                        </p:attrNameLst>
                                      </p:cBhvr>
                                    </p:animRot>
                                  </p:childTnLst>
                                </p:cTn>
                              </p:par>
                              <p:par>
                                <p:cTn id="85" presetID="10" presetClass="entr" presetSubtype="0" fill="hold" nodeType="withEffect">
                                  <p:stCondLst>
                                    <p:cond delay="0"/>
                                  </p:stCondLst>
                                  <p:childTnLst>
                                    <p:set>
                                      <p:cBhvr>
                                        <p:cTn id="86" dur="1" fill="hold">
                                          <p:stCondLst>
                                            <p:cond delay="0"/>
                                          </p:stCondLst>
                                        </p:cTn>
                                        <p:tgtEl>
                                          <p:spTgt spid="213"/>
                                        </p:tgtEl>
                                        <p:attrNameLst>
                                          <p:attrName>style.visibility</p:attrName>
                                        </p:attrNameLst>
                                      </p:cBhvr>
                                      <p:to>
                                        <p:strVal val="visible"/>
                                      </p:to>
                                    </p:set>
                                    <p:animEffect transition="in" filter="fade">
                                      <p:cBhvr>
                                        <p:cTn id="87" dur="2000"/>
                                        <p:tgtEl>
                                          <p:spTgt spid="213"/>
                                        </p:tgtEl>
                                      </p:cBhvr>
                                    </p:animEffect>
                                  </p:childTnLst>
                                </p:cTn>
                              </p:par>
                              <p:par>
                                <p:cTn id="88" presetID="8" presetClass="emph" presetSubtype="0" repeatCount="indefinite" fill="hold" nodeType="withEffect">
                                  <p:stCondLst>
                                    <p:cond delay="0"/>
                                  </p:stCondLst>
                                  <p:childTnLst>
                                    <p:animRot by="-21600000">
                                      <p:cBhvr>
                                        <p:cTn id="89" dur="5000" fill="hold"/>
                                        <p:tgtEl>
                                          <p:spTgt spid="213"/>
                                        </p:tgtEl>
                                        <p:attrNameLst>
                                          <p:attrName>r</p:attrName>
                                        </p:attrNameLst>
                                      </p:cBhvr>
                                    </p:animRot>
                                  </p:childTnLst>
                                </p:cTn>
                              </p:par>
                              <p:par>
                                <p:cTn id="90" presetID="10" presetClass="entr" presetSubtype="0" fill="hold" nodeType="withEffect">
                                  <p:stCondLst>
                                    <p:cond delay="0"/>
                                  </p:stCondLst>
                                  <p:childTnLst>
                                    <p:set>
                                      <p:cBhvr>
                                        <p:cTn id="91" dur="1" fill="hold">
                                          <p:stCondLst>
                                            <p:cond delay="0"/>
                                          </p:stCondLst>
                                        </p:cTn>
                                        <p:tgtEl>
                                          <p:spTgt spid="216"/>
                                        </p:tgtEl>
                                        <p:attrNameLst>
                                          <p:attrName>style.visibility</p:attrName>
                                        </p:attrNameLst>
                                      </p:cBhvr>
                                      <p:to>
                                        <p:strVal val="visible"/>
                                      </p:to>
                                    </p:set>
                                    <p:animEffect transition="in" filter="fade">
                                      <p:cBhvr>
                                        <p:cTn id="92" dur="2000"/>
                                        <p:tgtEl>
                                          <p:spTgt spid="216"/>
                                        </p:tgtEl>
                                      </p:cBhvr>
                                    </p:animEffect>
                                  </p:childTnLst>
                                </p:cTn>
                              </p:par>
                              <p:par>
                                <p:cTn id="93" presetID="8" presetClass="emph" presetSubtype="0" repeatCount="indefinite" fill="hold" nodeType="withEffect">
                                  <p:stCondLst>
                                    <p:cond delay="0"/>
                                  </p:stCondLst>
                                  <p:childTnLst>
                                    <p:animRot by="-21600000">
                                      <p:cBhvr>
                                        <p:cTn id="94" dur="5000" fill="hold"/>
                                        <p:tgtEl>
                                          <p:spTgt spid="216"/>
                                        </p:tgtEl>
                                        <p:attrNameLst>
                                          <p:attrName>r</p:attrName>
                                        </p:attrNameLst>
                                      </p:cBhvr>
                                    </p:animRot>
                                  </p:childTnLst>
                                </p:cTn>
                              </p:par>
                              <p:par>
                                <p:cTn id="95" presetID="10" presetClass="entr" presetSubtype="0" fill="hold" nodeType="withEffect">
                                  <p:stCondLst>
                                    <p:cond delay="0"/>
                                  </p:stCondLst>
                                  <p:childTnLst>
                                    <p:set>
                                      <p:cBhvr>
                                        <p:cTn id="96" dur="1" fill="hold">
                                          <p:stCondLst>
                                            <p:cond delay="0"/>
                                          </p:stCondLst>
                                        </p:cTn>
                                        <p:tgtEl>
                                          <p:spTgt spid="219"/>
                                        </p:tgtEl>
                                        <p:attrNameLst>
                                          <p:attrName>style.visibility</p:attrName>
                                        </p:attrNameLst>
                                      </p:cBhvr>
                                      <p:to>
                                        <p:strVal val="visible"/>
                                      </p:to>
                                    </p:set>
                                    <p:animEffect transition="in" filter="fade">
                                      <p:cBhvr>
                                        <p:cTn id="97" dur="2000"/>
                                        <p:tgtEl>
                                          <p:spTgt spid="219"/>
                                        </p:tgtEl>
                                      </p:cBhvr>
                                    </p:animEffect>
                                  </p:childTnLst>
                                </p:cTn>
                              </p:par>
                              <p:par>
                                <p:cTn id="98" presetID="8" presetClass="emph" presetSubtype="0" repeatCount="indefinite" fill="hold" nodeType="withEffect">
                                  <p:stCondLst>
                                    <p:cond delay="0"/>
                                  </p:stCondLst>
                                  <p:childTnLst>
                                    <p:animRot by="-21600000">
                                      <p:cBhvr>
                                        <p:cTn id="99" dur="5000" fill="hold"/>
                                        <p:tgtEl>
                                          <p:spTgt spid="219"/>
                                        </p:tgtEl>
                                        <p:attrNameLst>
                                          <p:attrName>r</p:attrName>
                                        </p:attrNameLst>
                                      </p:cBhvr>
                                    </p:animRot>
                                  </p:childTnLst>
                                </p:cTn>
                              </p:par>
                              <p:par>
                                <p:cTn id="100" presetID="10" presetClass="entr" presetSubtype="0" fill="hold" nodeType="withEffect">
                                  <p:stCondLst>
                                    <p:cond delay="0"/>
                                  </p:stCondLst>
                                  <p:childTnLst>
                                    <p:set>
                                      <p:cBhvr>
                                        <p:cTn id="101" dur="1" fill="hold">
                                          <p:stCondLst>
                                            <p:cond delay="0"/>
                                          </p:stCondLst>
                                        </p:cTn>
                                        <p:tgtEl>
                                          <p:spTgt spid="222"/>
                                        </p:tgtEl>
                                        <p:attrNameLst>
                                          <p:attrName>style.visibility</p:attrName>
                                        </p:attrNameLst>
                                      </p:cBhvr>
                                      <p:to>
                                        <p:strVal val="visible"/>
                                      </p:to>
                                    </p:set>
                                    <p:animEffect transition="in" filter="fade">
                                      <p:cBhvr>
                                        <p:cTn id="102" dur="2000"/>
                                        <p:tgtEl>
                                          <p:spTgt spid="222"/>
                                        </p:tgtEl>
                                      </p:cBhvr>
                                    </p:animEffect>
                                  </p:childTnLst>
                                </p:cTn>
                              </p:par>
                              <p:par>
                                <p:cTn id="103" presetID="8" presetClass="emph" presetSubtype="0" repeatCount="indefinite" fill="hold" nodeType="withEffect">
                                  <p:stCondLst>
                                    <p:cond delay="0"/>
                                  </p:stCondLst>
                                  <p:childTnLst>
                                    <p:animRot by="-21600000">
                                      <p:cBhvr>
                                        <p:cTn id="104" dur="5000" fill="hold"/>
                                        <p:tgtEl>
                                          <p:spTgt spid="222"/>
                                        </p:tgtEl>
                                        <p:attrNameLst>
                                          <p:attrName>r</p:attrName>
                                        </p:attrNameLst>
                                      </p:cBhvr>
                                    </p:animRot>
                                  </p:childTnLst>
                                </p:cTn>
                              </p:par>
                              <p:par>
                                <p:cTn id="105" presetID="10" presetClass="entr" presetSubtype="0" fill="hold" nodeType="withEffect">
                                  <p:stCondLst>
                                    <p:cond delay="0"/>
                                  </p:stCondLst>
                                  <p:childTnLst>
                                    <p:set>
                                      <p:cBhvr>
                                        <p:cTn id="106" dur="1" fill="hold">
                                          <p:stCondLst>
                                            <p:cond delay="0"/>
                                          </p:stCondLst>
                                        </p:cTn>
                                        <p:tgtEl>
                                          <p:spTgt spid="225"/>
                                        </p:tgtEl>
                                        <p:attrNameLst>
                                          <p:attrName>style.visibility</p:attrName>
                                        </p:attrNameLst>
                                      </p:cBhvr>
                                      <p:to>
                                        <p:strVal val="visible"/>
                                      </p:to>
                                    </p:set>
                                    <p:animEffect transition="in" filter="fade">
                                      <p:cBhvr>
                                        <p:cTn id="107" dur="2000"/>
                                        <p:tgtEl>
                                          <p:spTgt spid="225"/>
                                        </p:tgtEl>
                                      </p:cBhvr>
                                    </p:animEffect>
                                  </p:childTnLst>
                                </p:cTn>
                              </p:par>
                              <p:par>
                                <p:cTn id="108" presetID="8" presetClass="emph" presetSubtype="0" repeatCount="indefinite" fill="hold" nodeType="withEffect">
                                  <p:stCondLst>
                                    <p:cond delay="0"/>
                                  </p:stCondLst>
                                  <p:childTnLst>
                                    <p:animRot by="-21600000">
                                      <p:cBhvr>
                                        <p:cTn id="109" dur="5000" fill="hold"/>
                                        <p:tgtEl>
                                          <p:spTgt spid="225"/>
                                        </p:tgtEl>
                                        <p:attrNameLst>
                                          <p:attrName>r</p:attrName>
                                        </p:attrNameLst>
                                      </p:cBhvr>
                                    </p:animRot>
                                  </p:childTnLst>
                                </p:cTn>
                              </p:par>
                              <p:par>
                                <p:cTn id="110" presetID="10" presetClass="entr" presetSubtype="0" fill="hold" nodeType="withEffect">
                                  <p:stCondLst>
                                    <p:cond delay="0"/>
                                  </p:stCondLst>
                                  <p:childTnLst>
                                    <p:set>
                                      <p:cBhvr>
                                        <p:cTn id="111" dur="1" fill="hold">
                                          <p:stCondLst>
                                            <p:cond delay="0"/>
                                          </p:stCondLst>
                                        </p:cTn>
                                        <p:tgtEl>
                                          <p:spTgt spid="228"/>
                                        </p:tgtEl>
                                        <p:attrNameLst>
                                          <p:attrName>style.visibility</p:attrName>
                                        </p:attrNameLst>
                                      </p:cBhvr>
                                      <p:to>
                                        <p:strVal val="visible"/>
                                      </p:to>
                                    </p:set>
                                    <p:animEffect transition="in" filter="fade">
                                      <p:cBhvr>
                                        <p:cTn id="112" dur="2000"/>
                                        <p:tgtEl>
                                          <p:spTgt spid="228"/>
                                        </p:tgtEl>
                                      </p:cBhvr>
                                    </p:animEffect>
                                  </p:childTnLst>
                                </p:cTn>
                              </p:par>
                              <p:par>
                                <p:cTn id="113" presetID="8" presetClass="emph" presetSubtype="0" repeatCount="indefinite" fill="hold" nodeType="withEffect">
                                  <p:stCondLst>
                                    <p:cond delay="0"/>
                                  </p:stCondLst>
                                  <p:childTnLst>
                                    <p:animRot by="-21600000">
                                      <p:cBhvr>
                                        <p:cTn id="114" dur="5000" fill="hold"/>
                                        <p:tgtEl>
                                          <p:spTgt spid="228"/>
                                        </p:tgtEl>
                                        <p:attrNameLst>
                                          <p:attrName>r</p:attrName>
                                        </p:attrNameLst>
                                      </p:cBhvr>
                                    </p:animRot>
                                  </p:childTnLst>
                                </p:cTn>
                              </p:par>
                              <p:par>
                                <p:cTn id="115" presetID="10" presetClass="entr" presetSubtype="0" fill="hold" nodeType="withEffect">
                                  <p:stCondLst>
                                    <p:cond delay="0"/>
                                  </p:stCondLst>
                                  <p:childTnLst>
                                    <p:set>
                                      <p:cBhvr>
                                        <p:cTn id="116" dur="1" fill="hold">
                                          <p:stCondLst>
                                            <p:cond delay="0"/>
                                          </p:stCondLst>
                                        </p:cTn>
                                        <p:tgtEl>
                                          <p:spTgt spid="231"/>
                                        </p:tgtEl>
                                        <p:attrNameLst>
                                          <p:attrName>style.visibility</p:attrName>
                                        </p:attrNameLst>
                                      </p:cBhvr>
                                      <p:to>
                                        <p:strVal val="visible"/>
                                      </p:to>
                                    </p:set>
                                    <p:animEffect transition="in" filter="fade">
                                      <p:cBhvr>
                                        <p:cTn id="117" dur="2000"/>
                                        <p:tgtEl>
                                          <p:spTgt spid="231"/>
                                        </p:tgtEl>
                                      </p:cBhvr>
                                    </p:animEffect>
                                  </p:childTnLst>
                                </p:cTn>
                              </p:par>
                              <p:par>
                                <p:cTn id="118" presetID="8" presetClass="emph" presetSubtype="0" repeatCount="indefinite" fill="hold" nodeType="withEffect">
                                  <p:stCondLst>
                                    <p:cond delay="0"/>
                                  </p:stCondLst>
                                  <p:childTnLst>
                                    <p:animRot by="-21600000">
                                      <p:cBhvr>
                                        <p:cTn id="119" dur="5000" fill="hold"/>
                                        <p:tgtEl>
                                          <p:spTgt spid="231"/>
                                        </p:tgtEl>
                                        <p:attrNameLst>
                                          <p:attrName>r</p:attrName>
                                        </p:attrNameLst>
                                      </p:cBhvr>
                                    </p:animRot>
                                  </p:childTnLst>
                                </p:cTn>
                              </p:par>
                              <p:par>
                                <p:cTn id="120" presetID="10" presetClass="entr" presetSubtype="0" fill="hold" nodeType="withEffect">
                                  <p:stCondLst>
                                    <p:cond delay="0"/>
                                  </p:stCondLst>
                                  <p:childTnLst>
                                    <p:set>
                                      <p:cBhvr>
                                        <p:cTn id="121" dur="1" fill="hold">
                                          <p:stCondLst>
                                            <p:cond delay="0"/>
                                          </p:stCondLst>
                                        </p:cTn>
                                        <p:tgtEl>
                                          <p:spTgt spid="234"/>
                                        </p:tgtEl>
                                        <p:attrNameLst>
                                          <p:attrName>style.visibility</p:attrName>
                                        </p:attrNameLst>
                                      </p:cBhvr>
                                      <p:to>
                                        <p:strVal val="visible"/>
                                      </p:to>
                                    </p:set>
                                    <p:animEffect transition="in" filter="fade">
                                      <p:cBhvr>
                                        <p:cTn id="122" dur="2000"/>
                                        <p:tgtEl>
                                          <p:spTgt spid="234"/>
                                        </p:tgtEl>
                                      </p:cBhvr>
                                    </p:animEffect>
                                  </p:childTnLst>
                                </p:cTn>
                              </p:par>
                              <p:par>
                                <p:cTn id="123" presetID="8" presetClass="emph" presetSubtype="0" repeatCount="indefinite" fill="hold" nodeType="withEffect">
                                  <p:stCondLst>
                                    <p:cond delay="0"/>
                                  </p:stCondLst>
                                  <p:childTnLst>
                                    <p:animRot by="-21600000">
                                      <p:cBhvr>
                                        <p:cTn id="124" dur="5000" fill="hold"/>
                                        <p:tgtEl>
                                          <p:spTgt spid="234"/>
                                        </p:tgtEl>
                                        <p:attrNameLst>
                                          <p:attrName>r</p:attrName>
                                        </p:attrNameLst>
                                      </p:cBhvr>
                                    </p:animRot>
                                  </p:childTnLst>
                                </p:cTn>
                              </p:par>
                              <p:par>
                                <p:cTn id="125" presetID="10" presetClass="entr" presetSubtype="0" fill="hold" nodeType="withEffect">
                                  <p:stCondLst>
                                    <p:cond delay="0"/>
                                  </p:stCondLst>
                                  <p:childTnLst>
                                    <p:set>
                                      <p:cBhvr>
                                        <p:cTn id="126" dur="1" fill="hold">
                                          <p:stCondLst>
                                            <p:cond delay="0"/>
                                          </p:stCondLst>
                                        </p:cTn>
                                        <p:tgtEl>
                                          <p:spTgt spid="237"/>
                                        </p:tgtEl>
                                        <p:attrNameLst>
                                          <p:attrName>style.visibility</p:attrName>
                                        </p:attrNameLst>
                                      </p:cBhvr>
                                      <p:to>
                                        <p:strVal val="visible"/>
                                      </p:to>
                                    </p:set>
                                    <p:animEffect transition="in" filter="fade">
                                      <p:cBhvr>
                                        <p:cTn id="127" dur="2000"/>
                                        <p:tgtEl>
                                          <p:spTgt spid="237"/>
                                        </p:tgtEl>
                                      </p:cBhvr>
                                    </p:animEffect>
                                  </p:childTnLst>
                                </p:cTn>
                              </p:par>
                              <p:par>
                                <p:cTn id="128" presetID="8" presetClass="emph" presetSubtype="0" repeatCount="indefinite" fill="hold" nodeType="withEffect">
                                  <p:stCondLst>
                                    <p:cond delay="0"/>
                                  </p:stCondLst>
                                  <p:childTnLst>
                                    <p:animRot by="-21600000">
                                      <p:cBhvr>
                                        <p:cTn id="129" dur="5000" fill="hold"/>
                                        <p:tgtEl>
                                          <p:spTgt spid="237"/>
                                        </p:tgtEl>
                                        <p:attrNameLst>
                                          <p:attrName>r</p:attrName>
                                        </p:attrNameLst>
                                      </p:cBhvr>
                                    </p:animRot>
                                  </p:childTnLst>
                                </p:cTn>
                              </p:par>
                              <p:par>
                                <p:cTn id="130" presetID="10" presetClass="entr" presetSubtype="0" fill="hold" nodeType="withEffect">
                                  <p:stCondLst>
                                    <p:cond delay="0"/>
                                  </p:stCondLst>
                                  <p:childTnLst>
                                    <p:set>
                                      <p:cBhvr>
                                        <p:cTn id="131" dur="1" fill="hold">
                                          <p:stCondLst>
                                            <p:cond delay="0"/>
                                          </p:stCondLst>
                                        </p:cTn>
                                        <p:tgtEl>
                                          <p:spTgt spid="240"/>
                                        </p:tgtEl>
                                        <p:attrNameLst>
                                          <p:attrName>style.visibility</p:attrName>
                                        </p:attrNameLst>
                                      </p:cBhvr>
                                      <p:to>
                                        <p:strVal val="visible"/>
                                      </p:to>
                                    </p:set>
                                    <p:animEffect transition="in" filter="fade">
                                      <p:cBhvr>
                                        <p:cTn id="132" dur="2000"/>
                                        <p:tgtEl>
                                          <p:spTgt spid="240"/>
                                        </p:tgtEl>
                                      </p:cBhvr>
                                    </p:animEffect>
                                  </p:childTnLst>
                                </p:cTn>
                              </p:par>
                              <p:par>
                                <p:cTn id="133" presetID="8" presetClass="emph" presetSubtype="0" repeatCount="indefinite" fill="hold" nodeType="withEffect">
                                  <p:stCondLst>
                                    <p:cond delay="0"/>
                                  </p:stCondLst>
                                  <p:childTnLst>
                                    <p:animRot by="-21600000">
                                      <p:cBhvr>
                                        <p:cTn id="134" dur="5000" fill="hold"/>
                                        <p:tgtEl>
                                          <p:spTgt spid="240"/>
                                        </p:tgtEl>
                                        <p:attrNameLst>
                                          <p:attrName>r</p:attrName>
                                        </p:attrNameLst>
                                      </p:cBhvr>
                                    </p:animRot>
                                  </p:childTnLst>
                                </p:cTn>
                              </p:par>
                              <p:par>
                                <p:cTn id="135" presetID="10" presetClass="entr" presetSubtype="0" fill="hold" nodeType="withEffect">
                                  <p:stCondLst>
                                    <p:cond delay="0"/>
                                  </p:stCondLst>
                                  <p:childTnLst>
                                    <p:set>
                                      <p:cBhvr>
                                        <p:cTn id="136" dur="1" fill="hold">
                                          <p:stCondLst>
                                            <p:cond delay="0"/>
                                          </p:stCondLst>
                                        </p:cTn>
                                        <p:tgtEl>
                                          <p:spTgt spid="243"/>
                                        </p:tgtEl>
                                        <p:attrNameLst>
                                          <p:attrName>style.visibility</p:attrName>
                                        </p:attrNameLst>
                                      </p:cBhvr>
                                      <p:to>
                                        <p:strVal val="visible"/>
                                      </p:to>
                                    </p:set>
                                    <p:animEffect transition="in" filter="fade">
                                      <p:cBhvr>
                                        <p:cTn id="137" dur="2000"/>
                                        <p:tgtEl>
                                          <p:spTgt spid="243"/>
                                        </p:tgtEl>
                                      </p:cBhvr>
                                    </p:animEffect>
                                  </p:childTnLst>
                                </p:cTn>
                              </p:par>
                              <p:par>
                                <p:cTn id="138" presetID="8" presetClass="emph" presetSubtype="0" repeatCount="indefinite" fill="hold" nodeType="withEffect">
                                  <p:stCondLst>
                                    <p:cond delay="0"/>
                                  </p:stCondLst>
                                  <p:childTnLst>
                                    <p:animRot by="-21600000">
                                      <p:cBhvr>
                                        <p:cTn id="139" dur="5000" fill="hold"/>
                                        <p:tgtEl>
                                          <p:spTgt spid="243"/>
                                        </p:tgtEl>
                                        <p:attrNameLst>
                                          <p:attrName>r</p:attrName>
                                        </p:attrNameLst>
                                      </p:cBhvr>
                                    </p:animRot>
                                  </p:childTnLst>
                                </p:cTn>
                              </p:par>
                              <p:par>
                                <p:cTn id="140" presetID="10" presetClass="entr" presetSubtype="0" fill="hold" nodeType="withEffect">
                                  <p:stCondLst>
                                    <p:cond delay="0"/>
                                  </p:stCondLst>
                                  <p:childTnLst>
                                    <p:set>
                                      <p:cBhvr>
                                        <p:cTn id="141" dur="1" fill="hold">
                                          <p:stCondLst>
                                            <p:cond delay="0"/>
                                          </p:stCondLst>
                                        </p:cTn>
                                        <p:tgtEl>
                                          <p:spTgt spid="246"/>
                                        </p:tgtEl>
                                        <p:attrNameLst>
                                          <p:attrName>style.visibility</p:attrName>
                                        </p:attrNameLst>
                                      </p:cBhvr>
                                      <p:to>
                                        <p:strVal val="visible"/>
                                      </p:to>
                                    </p:set>
                                    <p:animEffect transition="in" filter="fade">
                                      <p:cBhvr>
                                        <p:cTn id="142" dur="2000"/>
                                        <p:tgtEl>
                                          <p:spTgt spid="246"/>
                                        </p:tgtEl>
                                      </p:cBhvr>
                                    </p:animEffect>
                                  </p:childTnLst>
                                </p:cTn>
                              </p:par>
                              <p:par>
                                <p:cTn id="143" presetID="8" presetClass="emph" presetSubtype="0" repeatCount="indefinite" fill="hold" nodeType="withEffect">
                                  <p:stCondLst>
                                    <p:cond delay="0"/>
                                  </p:stCondLst>
                                  <p:childTnLst>
                                    <p:animRot by="-21600000">
                                      <p:cBhvr>
                                        <p:cTn id="144" dur="5000" fill="hold"/>
                                        <p:tgtEl>
                                          <p:spTgt spid="246"/>
                                        </p:tgtEl>
                                        <p:attrNameLst>
                                          <p:attrName>r</p:attrName>
                                        </p:attrNameLst>
                                      </p:cBhvr>
                                    </p:animRot>
                                  </p:childTnLst>
                                </p:cTn>
                              </p:par>
                              <p:par>
                                <p:cTn id="145" presetID="10" presetClass="entr" presetSubtype="0" fill="hold" nodeType="withEffect">
                                  <p:stCondLst>
                                    <p:cond delay="0"/>
                                  </p:stCondLst>
                                  <p:childTnLst>
                                    <p:set>
                                      <p:cBhvr>
                                        <p:cTn id="146" dur="1" fill="hold">
                                          <p:stCondLst>
                                            <p:cond delay="0"/>
                                          </p:stCondLst>
                                        </p:cTn>
                                        <p:tgtEl>
                                          <p:spTgt spid="249"/>
                                        </p:tgtEl>
                                        <p:attrNameLst>
                                          <p:attrName>style.visibility</p:attrName>
                                        </p:attrNameLst>
                                      </p:cBhvr>
                                      <p:to>
                                        <p:strVal val="visible"/>
                                      </p:to>
                                    </p:set>
                                    <p:animEffect transition="in" filter="fade">
                                      <p:cBhvr>
                                        <p:cTn id="147" dur="2000"/>
                                        <p:tgtEl>
                                          <p:spTgt spid="249"/>
                                        </p:tgtEl>
                                      </p:cBhvr>
                                    </p:animEffect>
                                  </p:childTnLst>
                                </p:cTn>
                              </p:par>
                              <p:par>
                                <p:cTn id="148" presetID="8" presetClass="emph" presetSubtype="0" repeatCount="indefinite" fill="hold" nodeType="withEffect">
                                  <p:stCondLst>
                                    <p:cond delay="0"/>
                                  </p:stCondLst>
                                  <p:childTnLst>
                                    <p:animRot by="-21600000">
                                      <p:cBhvr>
                                        <p:cTn id="149" dur="5000" fill="hold"/>
                                        <p:tgtEl>
                                          <p:spTgt spid="249"/>
                                        </p:tgtEl>
                                        <p:attrNameLst>
                                          <p:attrName>r</p:attrName>
                                        </p:attrNameLst>
                                      </p:cBhvr>
                                    </p:animRot>
                                  </p:childTnLst>
                                </p:cTn>
                              </p:par>
                              <p:par>
                                <p:cTn id="150" presetID="10" presetClass="entr" presetSubtype="0" fill="hold" nodeType="withEffect">
                                  <p:stCondLst>
                                    <p:cond delay="0"/>
                                  </p:stCondLst>
                                  <p:childTnLst>
                                    <p:set>
                                      <p:cBhvr>
                                        <p:cTn id="151" dur="1" fill="hold">
                                          <p:stCondLst>
                                            <p:cond delay="0"/>
                                          </p:stCondLst>
                                        </p:cTn>
                                        <p:tgtEl>
                                          <p:spTgt spid="252"/>
                                        </p:tgtEl>
                                        <p:attrNameLst>
                                          <p:attrName>style.visibility</p:attrName>
                                        </p:attrNameLst>
                                      </p:cBhvr>
                                      <p:to>
                                        <p:strVal val="visible"/>
                                      </p:to>
                                    </p:set>
                                    <p:animEffect transition="in" filter="fade">
                                      <p:cBhvr>
                                        <p:cTn id="152" dur="2000"/>
                                        <p:tgtEl>
                                          <p:spTgt spid="252"/>
                                        </p:tgtEl>
                                      </p:cBhvr>
                                    </p:animEffect>
                                  </p:childTnLst>
                                </p:cTn>
                              </p:par>
                              <p:par>
                                <p:cTn id="153" presetID="8" presetClass="emph" presetSubtype="0" repeatCount="indefinite" fill="hold" nodeType="withEffect">
                                  <p:stCondLst>
                                    <p:cond delay="0"/>
                                  </p:stCondLst>
                                  <p:childTnLst>
                                    <p:animRot by="-21600000">
                                      <p:cBhvr>
                                        <p:cTn id="154" dur="5000" fill="hold"/>
                                        <p:tgtEl>
                                          <p:spTgt spid="252"/>
                                        </p:tgtEl>
                                        <p:attrNameLst>
                                          <p:attrName>r</p:attrName>
                                        </p:attrNameLst>
                                      </p:cBhvr>
                                    </p:animRot>
                                  </p:childTnLst>
                                </p:cTn>
                              </p:par>
                              <p:par>
                                <p:cTn id="155" presetID="10" presetClass="entr" presetSubtype="0" fill="hold" nodeType="withEffect">
                                  <p:stCondLst>
                                    <p:cond delay="0"/>
                                  </p:stCondLst>
                                  <p:childTnLst>
                                    <p:set>
                                      <p:cBhvr>
                                        <p:cTn id="156" dur="1" fill="hold">
                                          <p:stCondLst>
                                            <p:cond delay="0"/>
                                          </p:stCondLst>
                                        </p:cTn>
                                        <p:tgtEl>
                                          <p:spTgt spid="255"/>
                                        </p:tgtEl>
                                        <p:attrNameLst>
                                          <p:attrName>style.visibility</p:attrName>
                                        </p:attrNameLst>
                                      </p:cBhvr>
                                      <p:to>
                                        <p:strVal val="visible"/>
                                      </p:to>
                                    </p:set>
                                    <p:animEffect transition="in" filter="fade">
                                      <p:cBhvr>
                                        <p:cTn id="157" dur="2000"/>
                                        <p:tgtEl>
                                          <p:spTgt spid="255"/>
                                        </p:tgtEl>
                                      </p:cBhvr>
                                    </p:animEffect>
                                  </p:childTnLst>
                                </p:cTn>
                              </p:par>
                              <p:par>
                                <p:cTn id="158" presetID="8" presetClass="emph" presetSubtype="0" repeatCount="indefinite" fill="hold" nodeType="withEffect">
                                  <p:stCondLst>
                                    <p:cond delay="0"/>
                                  </p:stCondLst>
                                  <p:childTnLst>
                                    <p:animRot by="-21600000">
                                      <p:cBhvr>
                                        <p:cTn id="159" dur="5000" fill="hold"/>
                                        <p:tgtEl>
                                          <p:spTgt spid="255"/>
                                        </p:tgtEl>
                                        <p:attrNameLst>
                                          <p:attrName>r</p:attrName>
                                        </p:attrNameLst>
                                      </p:cBhvr>
                                    </p:animRot>
                                  </p:childTnLst>
                                </p:cTn>
                              </p:par>
                              <p:par>
                                <p:cTn id="160" presetID="10" presetClass="entr" presetSubtype="0" fill="hold" nodeType="withEffect">
                                  <p:stCondLst>
                                    <p:cond delay="0"/>
                                  </p:stCondLst>
                                  <p:childTnLst>
                                    <p:set>
                                      <p:cBhvr>
                                        <p:cTn id="161" dur="1" fill="hold">
                                          <p:stCondLst>
                                            <p:cond delay="0"/>
                                          </p:stCondLst>
                                        </p:cTn>
                                        <p:tgtEl>
                                          <p:spTgt spid="258"/>
                                        </p:tgtEl>
                                        <p:attrNameLst>
                                          <p:attrName>style.visibility</p:attrName>
                                        </p:attrNameLst>
                                      </p:cBhvr>
                                      <p:to>
                                        <p:strVal val="visible"/>
                                      </p:to>
                                    </p:set>
                                    <p:animEffect transition="in" filter="fade">
                                      <p:cBhvr>
                                        <p:cTn id="162" dur="2000"/>
                                        <p:tgtEl>
                                          <p:spTgt spid="258"/>
                                        </p:tgtEl>
                                      </p:cBhvr>
                                    </p:animEffect>
                                  </p:childTnLst>
                                </p:cTn>
                              </p:par>
                              <p:par>
                                <p:cTn id="163" presetID="8" presetClass="emph" presetSubtype="0" repeatCount="indefinite" fill="hold" nodeType="withEffect">
                                  <p:stCondLst>
                                    <p:cond delay="0"/>
                                  </p:stCondLst>
                                  <p:childTnLst>
                                    <p:animRot by="-21600000">
                                      <p:cBhvr>
                                        <p:cTn id="164" dur="5000" fill="hold"/>
                                        <p:tgtEl>
                                          <p:spTgt spid="258"/>
                                        </p:tgtEl>
                                        <p:attrNameLst>
                                          <p:attrName>r</p:attrName>
                                        </p:attrNameLst>
                                      </p:cBhvr>
                                    </p:animRot>
                                  </p:childTnLst>
                                </p:cTn>
                              </p:par>
                              <p:par>
                                <p:cTn id="165" presetID="10" presetClass="entr" presetSubtype="0" fill="hold" nodeType="withEffect">
                                  <p:stCondLst>
                                    <p:cond delay="0"/>
                                  </p:stCondLst>
                                  <p:childTnLst>
                                    <p:set>
                                      <p:cBhvr>
                                        <p:cTn id="166" dur="1" fill="hold">
                                          <p:stCondLst>
                                            <p:cond delay="0"/>
                                          </p:stCondLst>
                                        </p:cTn>
                                        <p:tgtEl>
                                          <p:spTgt spid="261"/>
                                        </p:tgtEl>
                                        <p:attrNameLst>
                                          <p:attrName>style.visibility</p:attrName>
                                        </p:attrNameLst>
                                      </p:cBhvr>
                                      <p:to>
                                        <p:strVal val="visible"/>
                                      </p:to>
                                    </p:set>
                                    <p:animEffect transition="in" filter="fade">
                                      <p:cBhvr>
                                        <p:cTn id="167" dur="2000"/>
                                        <p:tgtEl>
                                          <p:spTgt spid="261"/>
                                        </p:tgtEl>
                                      </p:cBhvr>
                                    </p:animEffect>
                                  </p:childTnLst>
                                </p:cTn>
                              </p:par>
                              <p:par>
                                <p:cTn id="168" presetID="8" presetClass="emph" presetSubtype="0" repeatCount="indefinite" fill="hold" nodeType="withEffect">
                                  <p:stCondLst>
                                    <p:cond delay="0"/>
                                  </p:stCondLst>
                                  <p:childTnLst>
                                    <p:animRot by="-21600000">
                                      <p:cBhvr>
                                        <p:cTn id="169" dur="5000" fill="hold"/>
                                        <p:tgtEl>
                                          <p:spTgt spid="261"/>
                                        </p:tgtEl>
                                        <p:attrNameLst>
                                          <p:attrName>r</p:attrName>
                                        </p:attrNameLst>
                                      </p:cBhvr>
                                    </p:animRot>
                                  </p:childTnLst>
                                </p:cTn>
                              </p:par>
                              <p:par>
                                <p:cTn id="170" presetID="10" presetClass="entr" presetSubtype="0" fill="hold" nodeType="withEffect">
                                  <p:stCondLst>
                                    <p:cond delay="0"/>
                                  </p:stCondLst>
                                  <p:childTnLst>
                                    <p:set>
                                      <p:cBhvr>
                                        <p:cTn id="171" dur="1" fill="hold">
                                          <p:stCondLst>
                                            <p:cond delay="0"/>
                                          </p:stCondLst>
                                        </p:cTn>
                                        <p:tgtEl>
                                          <p:spTgt spid="264"/>
                                        </p:tgtEl>
                                        <p:attrNameLst>
                                          <p:attrName>style.visibility</p:attrName>
                                        </p:attrNameLst>
                                      </p:cBhvr>
                                      <p:to>
                                        <p:strVal val="visible"/>
                                      </p:to>
                                    </p:set>
                                    <p:animEffect transition="in" filter="fade">
                                      <p:cBhvr>
                                        <p:cTn id="172" dur="2000"/>
                                        <p:tgtEl>
                                          <p:spTgt spid="264"/>
                                        </p:tgtEl>
                                      </p:cBhvr>
                                    </p:animEffect>
                                  </p:childTnLst>
                                </p:cTn>
                              </p:par>
                              <p:par>
                                <p:cTn id="173" presetID="8" presetClass="emph" presetSubtype="0" repeatCount="indefinite" fill="hold" nodeType="withEffect">
                                  <p:stCondLst>
                                    <p:cond delay="0"/>
                                  </p:stCondLst>
                                  <p:childTnLst>
                                    <p:animRot by="-21600000">
                                      <p:cBhvr>
                                        <p:cTn id="174" dur="5000" fill="hold"/>
                                        <p:tgtEl>
                                          <p:spTgt spid="264"/>
                                        </p:tgtEl>
                                        <p:attrNameLst>
                                          <p:attrName>r</p:attrName>
                                        </p:attrNameLst>
                                      </p:cBhvr>
                                    </p:animRot>
                                  </p:childTnLst>
                                </p:cTn>
                              </p:par>
                              <p:par>
                                <p:cTn id="175" presetID="10" presetClass="entr" presetSubtype="0" fill="hold" nodeType="withEffect">
                                  <p:stCondLst>
                                    <p:cond delay="0"/>
                                  </p:stCondLst>
                                  <p:childTnLst>
                                    <p:set>
                                      <p:cBhvr>
                                        <p:cTn id="176" dur="1" fill="hold">
                                          <p:stCondLst>
                                            <p:cond delay="0"/>
                                          </p:stCondLst>
                                        </p:cTn>
                                        <p:tgtEl>
                                          <p:spTgt spid="267"/>
                                        </p:tgtEl>
                                        <p:attrNameLst>
                                          <p:attrName>style.visibility</p:attrName>
                                        </p:attrNameLst>
                                      </p:cBhvr>
                                      <p:to>
                                        <p:strVal val="visible"/>
                                      </p:to>
                                    </p:set>
                                    <p:animEffect transition="in" filter="fade">
                                      <p:cBhvr>
                                        <p:cTn id="177" dur="2000"/>
                                        <p:tgtEl>
                                          <p:spTgt spid="267"/>
                                        </p:tgtEl>
                                      </p:cBhvr>
                                    </p:animEffect>
                                  </p:childTnLst>
                                </p:cTn>
                              </p:par>
                              <p:par>
                                <p:cTn id="178" presetID="8" presetClass="emph" presetSubtype="0" repeatCount="indefinite" fill="hold" nodeType="withEffect">
                                  <p:stCondLst>
                                    <p:cond delay="0"/>
                                  </p:stCondLst>
                                  <p:childTnLst>
                                    <p:animRot by="-21600000">
                                      <p:cBhvr>
                                        <p:cTn id="179" dur="5000" fill="hold"/>
                                        <p:tgtEl>
                                          <p:spTgt spid="267"/>
                                        </p:tgtEl>
                                        <p:attrNameLst>
                                          <p:attrName>r</p:attrName>
                                        </p:attrNameLst>
                                      </p:cBhvr>
                                    </p:animRot>
                                  </p:childTnLst>
                                </p:cTn>
                              </p:par>
                              <p:par>
                                <p:cTn id="180" presetID="10" presetClass="entr" presetSubtype="0" fill="hold" nodeType="withEffect">
                                  <p:stCondLst>
                                    <p:cond delay="0"/>
                                  </p:stCondLst>
                                  <p:childTnLst>
                                    <p:set>
                                      <p:cBhvr>
                                        <p:cTn id="181" dur="1" fill="hold">
                                          <p:stCondLst>
                                            <p:cond delay="0"/>
                                          </p:stCondLst>
                                        </p:cTn>
                                        <p:tgtEl>
                                          <p:spTgt spid="270"/>
                                        </p:tgtEl>
                                        <p:attrNameLst>
                                          <p:attrName>style.visibility</p:attrName>
                                        </p:attrNameLst>
                                      </p:cBhvr>
                                      <p:to>
                                        <p:strVal val="visible"/>
                                      </p:to>
                                    </p:set>
                                    <p:animEffect transition="in" filter="fade">
                                      <p:cBhvr>
                                        <p:cTn id="182" dur="2000"/>
                                        <p:tgtEl>
                                          <p:spTgt spid="270"/>
                                        </p:tgtEl>
                                      </p:cBhvr>
                                    </p:animEffect>
                                  </p:childTnLst>
                                </p:cTn>
                              </p:par>
                              <p:par>
                                <p:cTn id="183" presetID="8" presetClass="emph" presetSubtype="0" repeatCount="indefinite" fill="hold" nodeType="withEffect">
                                  <p:stCondLst>
                                    <p:cond delay="0"/>
                                  </p:stCondLst>
                                  <p:childTnLst>
                                    <p:animRot by="-21600000">
                                      <p:cBhvr>
                                        <p:cTn id="184" dur="5000" fill="hold"/>
                                        <p:tgtEl>
                                          <p:spTgt spid="270"/>
                                        </p:tgtEl>
                                        <p:attrNameLst>
                                          <p:attrName>r</p:attrName>
                                        </p:attrNameLst>
                                      </p:cBhvr>
                                    </p:animRot>
                                  </p:childTnLst>
                                </p:cTn>
                              </p:par>
                              <p:par>
                                <p:cTn id="185" presetID="10" presetClass="entr" presetSubtype="0" fill="hold" nodeType="withEffect">
                                  <p:stCondLst>
                                    <p:cond delay="0"/>
                                  </p:stCondLst>
                                  <p:childTnLst>
                                    <p:set>
                                      <p:cBhvr>
                                        <p:cTn id="186" dur="1" fill="hold">
                                          <p:stCondLst>
                                            <p:cond delay="0"/>
                                          </p:stCondLst>
                                        </p:cTn>
                                        <p:tgtEl>
                                          <p:spTgt spid="273"/>
                                        </p:tgtEl>
                                        <p:attrNameLst>
                                          <p:attrName>style.visibility</p:attrName>
                                        </p:attrNameLst>
                                      </p:cBhvr>
                                      <p:to>
                                        <p:strVal val="visible"/>
                                      </p:to>
                                    </p:set>
                                    <p:animEffect transition="in" filter="fade">
                                      <p:cBhvr>
                                        <p:cTn id="187" dur="2000"/>
                                        <p:tgtEl>
                                          <p:spTgt spid="273"/>
                                        </p:tgtEl>
                                      </p:cBhvr>
                                    </p:animEffect>
                                  </p:childTnLst>
                                </p:cTn>
                              </p:par>
                              <p:par>
                                <p:cTn id="188" presetID="8" presetClass="emph" presetSubtype="0" repeatCount="indefinite" fill="hold" nodeType="withEffect">
                                  <p:stCondLst>
                                    <p:cond delay="0"/>
                                  </p:stCondLst>
                                  <p:childTnLst>
                                    <p:animRot by="-21600000">
                                      <p:cBhvr>
                                        <p:cTn id="189" dur="5000" fill="hold"/>
                                        <p:tgtEl>
                                          <p:spTgt spid="273"/>
                                        </p:tgtEl>
                                        <p:attrNameLst>
                                          <p:attrName>r</p:attrName>
                                        </p:attrNameLst>
                                      </p:cBhvr>
                                    </p:animRot>
                                  </p:childTnLst>
                                </p:cTn>
                              </p:par>
                              <p:par>
                                <p:cTn id="190" presetID="10" presetClass="entr" presetSubtype="0" fill="hold" nodeType="withEffect">
                                  <p:stCondLst>
                                    <p:cond delay="0"/>
                                  </p:stCondLst>
                                  <p:childTnLst>
                                    <p:set>
                                      <p:cBhvr>
                                        <p:cTn id="191" dur="1" fill="hold">
                                          <p:stCondLst>
                                            <p:cond delay="0"/>
                                          </p:stCondLst>
                                        </p:cTn>
                                        <p:tgtEl>
                                          <p:spTgt spid="276"/>
                                        </p:tgtEl>
                                        <p:attrNameLst>
                                          <p:attrName>style.visibility</p:attrName>
                                        </p:attrNameLst>
                                      </p:cBhvr>
                                      <p:to>
                                        <p:strVal val="visible"/>
                                      </p:to>
                                    </p:set>
                                    <p:animEffect transition="in" filter="fade">
                                      <p:cBhvr>
                                        <p:cTn id="192" dur="2000"/>
                                        <p:tgtEl>
                                          <p:spTgt spid="276"/>
                                        </p:tgtEl>
                                      </p:cBhvr>
                                    </p:animEffect>
                                  </p:childTnLst>
                                </p:cTn>
                              </p:par>
                              <p:par>
                                <p:cTn id="193" presetID="8" presetClass="emph" presetSubtype="0" repeatCount="indefinite" fill="hold" nodeType="withEffect">
                                  <p:stCondLst>
                                    <p:cond delay="0"/>
                                  </p:stCondLst>
                                  <p:childTnLst>
                                    <p:animRot by="-21600000">
                                      <p:cBhvr>
                                        <p:cTn id="194" dur="5000" fill="hold"/>
                                        <p:tgtEl>
                                          <p:spTgt spid="276"/>
                                        </p:tgtEl>
                                        <p:attrNameLst>
                                          <p:attrName>r</p:attrName>
                                        </p:attrNameLst>
                                      </p:cBhvr>
                                    </p:animRot>
                                  </p:childTnLst>
                                </p:cTn>
                              </p:par>
                              <p:par>
                                <p:cTn id="195" presetID="10" presetClass="entr" presetSubtype="0" fill="hold" nodeType="withEffect">
                                  <p:stCondLst>
                                    <p:cond delay="0"/>
                                  </p:stCondLst>
                                  <p:childTnLst>
                                    <p:set>
                                      <p:cBhvr>
                                        <p:cTn id="196" dur="1" fill="hold">
                                          <p:stCondLst>
                                            <p:cond delay="0"/>
                                          </p:stCondLst>
                                        </p:cTn>
                                        <p:tgtEl>
                                          <p:spTgt spid="279"/>
                                        </p:tgtEl>
                                        <p:attrNameLst>
                                          <p:attrName>style.visibility</p:attrName>
                                        </p:attrNameLst>
                                      </p:cBhvr>
                                      <p:to>
                                        <p:strVal val="visible"/>
                                      </p:to>
                                    </p:set>
                                    <p:animEffect transition="in" filter="fade">
                                      <p:cBhvr>
                                        <p:cTn id="197" dur="2000"/>
                                        <p:tgtEl>
                                          <p:spTgt spid="279"/>
                                        </p:tgtEl>
                                      </p:cBhvr>
                                    </p:animEffect>
                                  </p:childTnLst>
                                </p:cTn>
                              </p:par>
                              <p:par>
                                <p:cTn id="198" presetID="8" presetClass="emph" presetSubtype="0" repeatCount="indefinite" fill="hold" nodeType="withEffect">
                                  <p:stCondLst>
                                    <p:cond delay="0"/>
                                  </p:stCondLst>
                                  <p:childTnLst>
                                    <p:animRot by="-21600000">
                                      <p:cBhvr>
                                        <p:cTn id="199" dur="5000" fill="hold"/>
                                        <p:tgtEl>
                                          <p:spTgt spid="279"/>
                                        </p:tgtEl>
                                        <p:attrNameLst>
                                          <p:attrName>r</p:attrName>
                                        </p:attrNameLst>
                                      </p:cBhvr>
                                    </p:animRot>
                                  </p:childTnLst>
                                </p:cTn>
                              </p:par>
                              <p:par>
                                <p:cTn id="200" presetID="10" presetClass="entr" presetSubtype="0" fill="hold" nodeType="withEffect">
                                  <p:stCondLst>
                                    <p:cond delay="0"/>
                                  </p:stCondLst>
                                  <p:childTnLst>
                                    <p:set>
                                      <p:cBhvr>
                                        <p:cTn id="201" dur="1" fill="hold">
                                          <p:stCondLst>
                                            <p:cond delay="0"/>
                                          </p:stCondLst>
                                        </p:cTn>
                                        <p:tgtEl>
                                          <p:spTgt spid="282"/>
                                        </p:tgtEl>
                                        <p:attrNameLst>
                                          <p:attrName>style.visibility</p:attrName>
                                        </p:attrNameLst>
                                      </p:cBhvr>
                                      <p:to>
                                        <p:strVal val="visible"/>
                                      </p:to>
                                    </p:set>
                                    <p:animEffect transition="in" filter="fade">
                                      <p:cBhvr>
                                        <p:cTn id="202" dur="2000"/>
                                        <p:tgtEl>
                                          <p:spTgt spid="282"/>
                                        </p:tgtEl>
                                      </p:cBhvr>
                                    </p:animEffect>
                                  </p:childTnLst>
                                </p:cTn>
                              </p:par>
                              <p:par>
                                <p:cTn id="203" presetID="8" presetClass="emph" presetSubtype="0" repeatCount="indefinite" fill="hold" nodeType="withEffect">
                                  <p:stCondLst>
                                    <p:cond delay="0"/>
                                  </p:stCondLst>
                                  <p:childTnLst>
                                    <p:animRot by="-21600000">
                                      <p:cBhvr>
                                        <p:cTn id="204" dur="5000" fill="hold"/>
                                        <p:tgtEl>
                                          <p:spTgt spid="282"/>
                                        </p:tgtEl>
                                        <p:attrNameLst>
                                          <p:attrName>r</p:attrName>
                                        </p:attrNameLst>
                                      </p:cBhvr>
                                    </p:animRot>
                                  </p:childTnLst>
                                </p:cTn>
                              </p:par>
                              <p:par>
                                <p:cTn id="205" presetID="10" presetClass="entr" presetSubtype="0" fill="hold" nodeType="withEffect">
                                  <p:stCondLst>
                                    <p:cond delay="0"/>
                                  </p:stCondLst>
                                  <p:childTnLst>
                                    <p:set>
                                      <p:cBhvr>
                                        <p:cTn id="206" dur="1" fill="hold">
                                          <p:stCondLst>
                                            <p:cond delay="0"/>
                                          </p:stCondLst>
                                        </p:cTn>
                                        <p:tgtEl>
                                          <p:spTgt spid="339"/>
                                        </p:tgtEl>
                                        <p:attrNameLst>
                                          <p:attrName>style.visibility</p:attrName>
                                        </p:attrNameLst>
                                      </p:cBhvr>
                                      <p:to>
                                        <p:strVal val="visible"/>
                                      </p:to>
                                    </p:set>
                                    <p:animEffect transition="in" filter="fade">
                                      <p:cBhvr>
                                        <p:cTn id="207" dur="2000"/>
                                        <p:tgtEl>
                                          <p:spTgt spid="339"/>
                                        </p:tgtEl>
                                      </p:cBhvr>
                                    </p:animEffect>
                                  </p:childTnLst>
                                </p:cTn>
                              </p:par>
                              <p:par>
                                <p:cTn id="208" presetID="8" presetClass="emph" presetSubtype="0" repeatCount="indefinite" fill="hold" nodeType="withEffect">
                                  <p:stCondLst>
                                    <p:cond delay="0"/>
                                  </p:stCondLst>
                                  <p:childTnLst>
                                    <p:animRot by="-21600000">
                                      <p:cBhvr>
                                        <p:cTn id="209" dur="5000" fill="hold"/>
                                        <p:tgtEl>
                                          <p:spTgt spid="339"/>
                                        </p:tgtEl>
                                        <p:attrNameLst>
                                          <p:attrName>r</p:attrName>
                                        </p:attrNameLst>
                                      </p:cBhvr>
                                    </p:animRot>
                                  </p:childTnLst>
                                </p:cTn>
                              </p:par>
                              <p:par>
                                <p:cTn id="210" presetID="10" presetClass="entr" presetSubtype="0" fill="hold" nodeType="withEffect">
                                  <p:stCondLst>
                                    <p:cond delay="0"/>
                                  </p:stCondLst>
                                  <p:childTnLst>
                                    <p:set>
                                      <p:cBhvr>
                                        <p:cTn id="211" dur="1" fill="hold">
                                          <p:stCondLst>
                                            <p:cond delay="0"/>
                                          </p:stCondLst>
                                        </p:cTn>
                                        <p:tgtEl>
                                          <p:spTgt spid="342"/>
                                        </p:tgtEl>
                                        <p:attrNameLst>
                                          <p:attrName>style.visibility</p:attrName>
                                        </p:attrNameLst>
                                      </p:cBhvr>
                                      <p:to>
                                        <p:strVal val="visible"/>
                                      </p:to>
                                    </p:set>
                                    <p:animEffect transition="in" filter="fade">
                                      <p:cBhvr>
                                        <p:cTn id="212" dur="2000"/>
                                        <p:tgtEl>
                                          <p:spTgt spid="342"/>
                                        </p:tgtEl>
                                      </p:cBhvr>
                                    </p:animEffect>
                                  </p:childTnLst>
                                </p:cTn>
                              </p:par>
                              <p:par>
                                <p:cTn id="213" presetID="8" presetClass="emph" presetSubtype="0" repeatCount="indefinite" fill="hold" nodeType="withEffect">
                                  <p:stCondLst>
                                    <p:cond delay="0"/>
                                  </p:stCondLst>
                                  <p:childTnLst>
                                    <p:animRot by="21600000">
                                      <p:cBhvr>
                                        <p:cTn id="214" dur="5000" fill="hold"/>
                                        <p:tgtEl>
                                          <p:spTgt spid="342"/>
                                        </p:tgtEl>
                                        <p:attrNameLst>
                                          <p:attrName>r</p:attrName>
                                        </p:attrNameLst>
                                      </p:cBhvr>
                                    </p:animRot>
                                  </p:childTnLst>
                                </p:cTn>
                              </p:par>
                              <p:par>
                                <p:cTn id="215" presetID="10" presetClass="entr" presetSubtype="0" fill="hold" nodeType="withEffect">
                                  <p:stCondLst>
                                    <p:cond delay="0"/>
                                  </p:stCondLst>
                                  <p:childTnLst>
                                    <p:set>
                                      <p:cBhvr>
                                        <p:cTn id="216" dur="1" fill="hold">
                                          <p:stCondLst>
                                            <p:cond delay="0"/>
                                          </p:stCondLst>
                                        </p:cTn>
                                        <p:tgtEl>
                                          <p:spTgt spid="345"/>
                                        </p:tgtEl>
                                        <p:attrNameLst>
                                          <p:attrName>style.visibility</p:attrName>
                                        </p:attrNameLst>
                                      </p:cBhvr>
                                      <p:to>
                                        <p:strVal val="visible"/>
                                      </p:to>
                                    </p:set>
                                    <p:animEffect transition="in" filter="fade">
                                      <p:cBhvr>
                                        <p:cTn id="217" dur="2000"/>
                                        <p:tgtEl>
                                          <p:spTgt spid="345"/>
                                        </p:tgtEl>
                                      </p:cBhvr>
                                    </p:animEffect>
                                  </p:childTnLst>
                                </p:cTn>
                              </p:par>
                              <p:par>
                                <p:cTn id="218" presetID="8" presetClass="emph" presetSubtype="0" repeatCount="indefinite" fill="hold" nodeType="withEffect">
                                  <p:stCondLst>
                                    <p:cond delay="0"/>
                                  </p:stCondLst>
                                  <p:childTnLst>
                                    <p:animRot by="-21600000">
                                      <p:cBhvr>
                                        <p:cTn id="219" dur="5000" fill="hold"/>
                                        <p:tgtEl>
                                          <p:spTgt spid="345"/>
                                        </p:tgtEl>
                                        <p:attrNameLst>
                                          <p:attrName>r</p:attrName>
                                        </p:attrNameLst>
                                      </p:cBhvr>
                                    </p:animRot>
                                  </p:childTnLst>
                                </p:cTn>
                              </p:par>
                              <p:par>
                                <p:cTn id="220" presetID="10" presetClass="entr" presetSubtype="0" fill="hold" nodeType="withEffect">
                                  <p:stCondLst>
                                    <p:cond delay="0"/>
                                  </p:stCondLst>
                                  <p:childTnLst>
                                    <p:set>
                                      <p:cBhvr>
                                        <p:cTn id="221" dur="1" fill="hold">
                                          <p:stCondLst>
                                            <p:cond delay="0"/>
                                          </p:stCondLst>
                                        </p:cTn>
                                        <p:tgtEl>
                                          <p:spTgt spid="348"/>
                                        </p:tgtEl>
                                        <p:attrNameLst>
                                          <p:attrName>style.visibility</p:attrName>
                                        </p:attrNameLst>
                                      </p:cBhvr>
                                      <p:to>
                                        <p:strVal val="visible"/>
                                      </p:to>
                                    </p:set>
                                    <p:animEffect transition="in" filter="fade">
                                      <p:cBhvr>
                                        <p:cTn id="222" dur="2000"/>
                                        <p:tgtEl>
                                          <p:spTgt spid="348"/>
                                        </p:tgtEl>
                                      </p:cBhvr>
                                    </p:animEffect>
                                  </p:childTnLst>
                                </p:cTn>
                              </p:par>
                              <p:par>
                                <p:cTn id="223" presetID="8" presetClass="emph" presetSubtype="0" repeatCount="indefinite" fill="hold" nodeType="withEffect">
                                  <p:stCondLst>
                                    <p:cond delay="0"/>
                                  </p:stCondLst>
                                  <p:childTnLst>
                                    <p:animRot by="21600000">
                                      <p:cBhvr>
                                        <p:cTn id="224" dur="5000" fill="hold"/>
                                        <p:tgtEl>
                                          <p:spTgt spid="348"/>
                                        </p:tgtEl>
                                        <p:attrNameLst>
                                          <p:attrName>r</p:attrName>
                                        </p:attrNameLst>
                                      </p:cBhvr>
                                    </p:animRot>
                                  </p:childTnLst>
                                </p:cTn>
                              </p:par>
                              <p:par>
                                <p:cTn id="225" presetID="10" presetClass="entr" presetSubtype="0" fill="hold" nodeType="withEffect">
                                  <p:stCondLst>
                                    <p:cond delay="0"/>
                                  </p:stCondLst>
                                  <p:childTnLst>
                                    <p:set>
                                      <p:cBhvr>
                                        <p:cTn id="226" dur="1" fill="hold">
                                          <p:stCondLst>
                                            <p:cond delay="0"/>
                                          </p:stCondLst>
                                        </p:cTn>
                                        <p:tgtEl>
                                          <p:spTgt spid="351"/>
                                        </p:tgtEl>
                                        <p:attrNameLst>
                                          <p:attrName>style.visibility</p:attrName>
                                        </p:attrNameLst>
                                      </p:cBhvr>
                                      <p:to>
                                        <p:strVal val="visible"/>
                                      </p:to>
                                    </p:set>
                                    <p:animEffect transition="in" filter="fade">
                                      <p:cBhvr>
                                        <p:cTn id="227" dur="2000"/>
                                        <p:tgtEl>
                                          <p:spTgt spid="351"/>
                                        </p:tgtEl>
                                      </p:cBhvr>
                                    </p:animEffect>
                                  </p:childTnLst>
                                </p:cTn>
                              </p:par>
                              <p:par>
                                <p:cTn id="228" presetID="8" presetClass="emph" presetSubtype="0" repeatCount="indefinite" fill="hold" nodeType="withEffect">
                                  <p:stCondLst>
                                    <p:cond delay="0"/>
                                  </p:stCondLst>
                                  <p:childTnLst>
                                    <p:animRot by="-21600000">
                                      <p:cBhvr>
                                        <p:cTn id="229" dur="5000" fill="hold"/>
                                        <p:tgtEl>
                                          <p:spTgt spid="351"/>
                                        </p:tgtEl>
                                        <p:attrNameLst>
                                          <p:attrName>r</p:attrName>
                                        </p:attrNameLst>
                                      </p:cBhvr>
                                    </p:animRot>
                                  </p:childTnLst>
                                </p:cTn>
                              </p:par>
                              <p:par>
                                <p:cTn id="230" presetID="10" presetClass="entr" presetSubtype="0" fill="hold" nodeType="withEffect">
                                  <p:stCondLst>
                                    <p:cond delay="0"/>
                                  </p:stCondLst>
                                  <p:childTnLst>
                                    <p:set>
                                      <p:cBhvr>
                                        <p:cTn id="231" dur="1" fill="hold">
                                          <p:stCondLst>
                                            <p:cond delay="0"/>
                                          </p:stCondLst>
                                        </p:cTn>
                                        <p:tgtEl>
                                          <p:spTgt spid="354"/>
                                        </p:tgtEl>
                                        <p:attrNameLst>
                                          <p:attrName>style.visibility</p:attrName>
                                        </p:attrNameLst>
                                      </p:cBhvr>
                                      <p:to>
                                        <p:strVal val="visible"/>
                                      </p:to>
                                    </p:set>
                                    <p:animEffect transition="in" filter="fade">
                                      <p:cBhvr>
                                        <p:cTn id="232" dur="2000"/>
                                        <p:tgtEl>
                                          <p:spTgt spid="354"/>
                                        </p:tgtEl>
                                      </p:cBhvr>
                                    </p:animEffect>
                                  </p:childTnLst>
                                </p:cTn>
                              </p:par>
                              <p:par>
                                <p:cTn id="233" presetID="8" presetClass="emph" presetSubtype="0" repeatCount="indefinite" fill="hold" nodeType="withEffect">
                                  <p:stCondLst>
                                    <p:cond delay="0"/>
                                  </p:stCondLst>
                                  <p:childTnLst>
                                    <p:animRot by="21600000">
                                      <p:cBhvr>
                                        <p:cTn id="234" dur="5000" fill="hold"/>
                                        <p:tgtEl>
                                          <p:spTgt spid="354"/>
                                        </p:tgtEl>
                                        <p:attrNameLst>
                                          <p:attrName>r</p:attrName>
                                        </p:attrNameLst>
                                      </p:cBhvr>
                                    </p:animRot>
                                  </p:childTnLst>
                                </p:cTn>
                              </p:par>
                              <p:par>
                                <p:cTn id="235" presetID="10" presetClass="entr" presetSubtype="0" fill="hold" nodeType="withEffect">
                                  <p:stCondLst>
                                    <p:cond delay="0"/>
                                  </p:stCondLst>
                                  <p:childTnLst>
                                    <p:set>
                                      <p:cBhvr>
                                        <p:cTn id="236" dur="1" fill="hold">
                                          <p:stCondLst>
                                            <p:cond delay="0"/>
                                          </p:stCondLst>
                                        </p:cTn>
                                        <p:tgtEl>
                                          <p:spTgt spid="357"/>
                                        </p:tgtEl>
                                        <p:attrNameLst>
                                          <p:attrName>style.visibility</p:attrName>
                                        </p:attrNameLst>
                                      </p:cBhvr>
                                      <p:to>
                                        <p:strVal val="visible"/>
                                      </p:to>
                                    </p:set>
                                    <p:animEffect transition="in" filter="fade">
                                      <p:cBhvr>
                                        <p:cTn id="237" dur="2000"/>
                                        <p:tgtEl>
                                          <p:spTgt spid="357"/>
                                        </p:tgtEl>
                                      </p:cBhvr>
                                    </p:animEffect>
                                  </p:childTnLst>
                                </p:cTn>
                              </p:par>
                              <p:par>
                                <p:cTn id="238" presetID="8" presetClass="emph" presetSubtype="0" repeatCount="indefinite" fill="hold" nodeType="withEffect">
                                  <p:stCondLst>
                                    <p:cond delay="0"/>
                                  </p:stCondLst>
                                  <p:childTnLst>
                                    <p:animRot by="-21600000">
                                      <p:cBhvr>
                                        <p:cTn id="239" dur="5000" fill="hold"/>
                                        <p:tgtEl>
                                          <p:spTgt spid="357"/>
                                        </p:tgtEl>
                                        <p:attrNameLst>
                                          <p:attrName>r</p:attrName>
                                        </p:attrNameLst>
                                      </p:cBhvr>
                                    </p:animRot>
                                  </p:childTnLst>
                                </p:cTn>
                              </p:par>
                              <p:par>
                                <p:cTn id="240" presetID="10" presetClass="entr" presetSubtype="0" fill="hold" nodeType="withEffect">
                                  <p:stCondLst>
                                    <p:cond delay="0"/>
                                  </p:stCondLst>
                                  <p:childTnLst>
                                    <p:set>
                                      <p:cBhvr>
                                        <p:cTn id="241" dur="1" fill="hold">
                                          <p:stCondLst>
                                            <p:cond delay="0"/>
                                          </p:stCondLst>
                                        </p:cTn>
                                        <p:tgtEl>
                                          <p:spTgt spid="360"/>
                                        </p:tgtEl>
                                        <p:attrNameLst>
                                          <p:attrName>style.visibility</p:attrName>
                                        </p:attrNameLst>
                                      </p:cBhvr>
                                      <p:to>
                                        <p:strVal val="visible"/>
                                      </p:to>
                                    </p:set>
                                    <p:animEffect transition="in" filter="fade">
                                      <p:cBhvr>
                                        <p:cTn id="242" dur="2000"/>
                                        <p:tgtEl>
                                          <p:spTgt spid="360"/>
                                        </p:tgtEl>
                                      </p:cBhvr>
                                    </p:animEffect>
                                  </p:childTnLst>
                                </p:cTn>
                              </p:par>
                              <p:par>
                                <p:cTn id="243" presetID="8" presetClass="emph" presetSubtype="0" repeatCount="indefinite" fill="hold" nodeType="withEffect">
                                  <p:stCondLst>
                                    <p:cond delay="0"/>
                                  </p:stCondLst>
                                  <p:childTnLst>
                                    <p:animRot by="21600000">
                                      <p:cBhvr>
                                        <p:cTn id="244" dur="5000" fill="hold"/>
                                        <p:tgtEl>
                                          <p:spTgt spid="360"/>
                                        </p:tgtEl>
                                        <p:attrNameLst>
                                          <p:attrName>r</p:attrName>
                                        </p:attrNameLst>
                                      </p:cBhvr>
                                    </p:animRot>
                                  </p:childTnLst>
                                </p:cTn>
                              </p:par>
                              <p:par>
                                <p:cTn id="245" presetID="10" presetClass="entr" presetSubtype="0" fill="hold" nodeType="withEffect">
                                  <p:stCondLst>
                                    <p:cond delay="0"/>
                                  </p:stCondLst>
                                  <p:childTnLst>
                                    <p:set>
                                      <p:cBhvr>
                                        <p:cTn id="246" dur="1" fill="hold">
                                          <p:stCondLst>
                                            <p:cond delay="0"/>
                                          </p:stCondLst>
                                        </p:cTn>
                                        <p:tgtEl>
                                          <p:spTgt spid="483"/>
                                        </p:tgtEl>
                                        <p:attrNameLst>
                                          <p:attrName>style.visibility</p:attrName>
                                        </p:attrNameLst>
                                      </p:cBhvr>
                                      <p:to>
                                        <p:strVal val="visible"/>
                                      </p:to>
                                    </p:set>
                                    <p:animEffect transition="in" filter="fade">
                                      <p:cBhvr>
                                        <p:cTn id="247" dur="2000"/>
                                        <p:tgtEl>
                                          <p:spTgt spid="483"/>
                                        </p:tgtEl>
                                      </p:cBhvr>
                                    </p:animEffect>
                                  </p:childTnLst>
                                </p:cTn>
                              </p:par>
                              <p:par>
                                <p:cTn id="248" presetID="8" presetClass="emph" presetSubtype="0" repeatCount="indefinite" fill="hold" nodeType="withEffect">
                                  <p:stCondLst>
                                    <p:cond delay="0"/>
                                  </p:stCondLst>
                                  <p:childTnLst>
                                    <p:animRot by="-21600000">
                                      <p:cBhvr>
                                        <p:cTn id="249" dur="5000" fill="hold"/>
                                        <p:tgtEl>
                                          <p:spTgt spid="483"/>
                                        </p:tgtEl>
                                        <p:attrNameLst>
                                          <p:attrName>r</p:attrName>
                                        </p:attrNameLst>
                                      </p:cBhvr>
                                    </p:animRot>
                                  </p:childTnLst>
                                </p:cTn>
                              </p:par>
                              <p:par>
                                <p:cTn id="250" presetID="10" presetClass="entr" presetSubtype="0" fill="hold" nodeType="withEffect">
                                  <p:stCondLst>
                                    <p:cond delay="0"/>
                                  </p:stCondLst>
                                  <p:childTnLst>
                                    <p:set>
                                      <p:cBhvr>
                                        <p:cTn id="251" dur="1" fill="hold">
                                          <p:stCondLst>
                                            <p:cond delay="0"/>
                                          </p:stCondLst>
                                        </p:cTn>
                                        <p:tgtEl>
                                          <p:spTgt spid="486"/>
                                        </p:tgtEl>
                                        <p:attrNameLst>
                                          <p:attrName>style.visibility</p:attrName>
                                        </p:attrNameLst>
                                      </p:cBhvr>
                                      <p:to>
                                        <p:strVal val="visible"/>
                                      </p:to>
                                    </p:set>
                                    <p:animEffect transition="in" filter="fade">
                                      <p:cBhvr>
                                        <p:cTn id="252" dur="2000"/>
                                        <p:tgtEl>
                                          <p:spTgt spid="486"/>
                                        </p:tgtEl>
                                      </p:cBhvr>
                                    </p:animEffect>
                                  </p:childTnLst>
                                </p:cTn>
                              </p:par>
                              <p:par>
                                <p:cTn id="253" presetID="8" presetClass="emph" presetSubtype="0" repeatCount="indefinite" fill="hold" nodeType="withEffect">
                                  <p:stCondLst>
                                    <p:cond delay="0"/>
                                  </p:stCondLst>
                                  <p:childTnLst>
                                    <p:animRot by="21600000">
                                      <p:cBhvr>
                                        <p:cTn id="254" dur="5000" fill="hold"/>
                                        <p:tgtEl>
                                          <p:spTgt spid="486"/>
                                        </p:tgtEl>
                                        <p:attrNameLst>
                                          <p:attrName>r</p:attrName>
                                        </p:attrNameLst>
                                      </p:cBhvr>
                                    </p:animRot>
                                  </p:childTnLst>
                                </p:cTn>
                              </p:par>
                              <p:par>
                                <p:cTn id="255" presetID="10" presetClass="entr" presetSubtype="0" fill="hold" nodeType="withEffect">
                                  <p:stCondLst>
                                    <p:cond delay="0"/>
                                  </p:stCondLst>
                                  <p:childTnLst>
                                    <p:set>
                                      <p:cBhvr>
                                        <p:cTn id="256" dur="1" fill="hold">
                                          <p:stCondLst>
                                            <p:cond delay="0"/>
                                          </p:stCondLst>
                                        </p:cTn>
                                        <p:tgtEl>
                                          <p:spTgt spid="489"/>
                                        </p:tgtEl>
                                        <p:attrNameLst>
                                          <p:attrName>style.visibility</p:attrName>
                                        </p:attrNameLst>
                                      </p:cBhvr>
                                      <p:to>
                                        <p:strVal val="visible"/>
                                      </p:to>
                                    </p:set>
                                    <p:animEffect transition="in" filter="fade">
                                      <p:cBhvr>
                                        <p:cTn id="257" dur="2000"/>
                                        <p:tgtEl>
                                          <p:spTgt spid="489"/>
                                        </p:tgtEl>
                                      </p:cBhvr>
                                    </p:animEffect>
                                  </p:childTnLst>
                                </p:cTn>
                              </p:par>
                              <p:par>
                                <p:cTn id="258" presetID="8" presetClass="emph" presetSubtype="0" repeatCount="indefinite" fill="hold" nodeType="withEffect">
                                  <p:stCondLst>
                                    <p:cond delay="0"/>
                                  </p:stCondLst>
                                  <p:childTnLst>
                                    <p:animRot by="-21600000">
                                      <p:cBhvr>
                                        <p:cTn id="259" dur="5000" fill="hold"/>
                                        <p:tgtEl>
                                          <p:spTgt spid="489"/>
                                        </p:tgtEl>
                                        <p:attrNameLst>
                                          <p:attrName>r</p:attrName>
                                        </p:attrNameLst>
                                      </p:cBhvr>
                                    </p:animRot>
                                  </p:childTnLst>
                                </p:cTn>
                              </p:par>
                              <p:par>
                                <p:cTn id="260" presetID="10" presetClass="entr" presetSubtype="0" fill="hold" nodeType="withEffect">
                                  <p:stCondLst>
                                    <p:cond delay="0"/>
                                  </p:stCondLst>
                                  <p:childTnLst>
                                    <p:set>
                                      <p:cBhvr>
                                        <p:cTn id="261" dur="1" fill="hold">
                                          <p:stCondLst>
                                            <p:cond delay="0"/>
                                          </p:stCondLst>
                                        </p:cTn>
                                        <p:tgtEl>
                                          <p:spTgt spid="492"/>
                                        </p:tgtEl>
                                        <p:attrNameLst>
                                          <p:attrName>style.visibility</p:attrName>
                                        </p:attrNameLst>
                                      </p:cBhvr>
                                      <p:to>
                                        <p:strVal val="visible"/>
                                      </p:to>
                                    </p:set>
                                    <p:animEffect transition="in" filter="fade">
                                      <p:cBhvr>
                                        <p:cTn id="262" dur="2000"/>
                                        <p:tgtEl>
                                          <p:spTgt spid="492"/>
                                        </p:tgtEl>
                                      </p:cBhvr>
                                    </p:animEffect>
                                  </p:childTnLst>
                                </p:cTn>
                              </p:par>
                              <p:par>
                                <p:cTn id="263" presetID="8" presetClass="emph" presetSubtype="0" repeatCount="indefinite" fill="hold" nodeType="withEffect">
                                  <p:stCondLst>
                                    <p:cond delay="0"/>
                                  </p:stCondLst>
                                  <p:childTnLst>
                                    <p:animRot by="21600000">
                                      <p:cBhvr>
                                        <p:cTn id="264" dur="5000" fill="hold"/>
                                        <p:tgtEl>
                                          <p:spTgt spid="492"/>
                                        </p:tgtEl>
                                        <p:attrNameLst>
                                          <p:attrName>r</p:attrName>
                                        </p:attrNameLst>
                                      </p:cBhvr>
                                    </p:animRot>
                                  </p:childTnLst>
                                </p:cTn>
                              </p:par>
                              <p:par>
                                <p:cTn id="265" presetID="10" presetClass="entr" presetSubtype="0" fill="hold" nodeType="withEffect">
                                  <p:stCondLst>
                                    <p:cond delay="0"/>
                                  </p:stCondLst>
                                  <p:childTnLst>
                                    <p:set>
                                      <p:cBhvr>
                                        <p:cTn id="266" dur="1" fill="hold">
                                          <p:stCondLst>
                                            <p:cond delay="0"/>
                                          </p:stCondLst>
                                        </p:cTn>
                                        <p:tgtEl>
                                          <p:spTgt spid="495"/>
                                        </p:tgtEl>
                                        <p:attrNameLst>
                                          <p:attrName>style.visibility</p:attrName>
                                        </p:attrNameLst>
                                      </p:cBhvr>
                                      <p:to>
                                        <p:strVal val="visible"/>
                                      </p:to>
                                    </p:set>
                                    <p:animEffect transition="in" filter="fade">
                                      <p:cBhvr>
                                        <p:cTn id="267" dur="2000"/>
                                        <p:tgtEl>
                                          <p:spTgt spid="495"/>
                                        </p:tgtEl>
                                      </p:cBhvr>
                                    </p:animEffect>
                                  </p:childTnLst>
                                </p:cTn>
                              </p:par>
                              <p:par>
                                <p:cTn id="268" presetID="8" presetClass="emph" presetSubtype="0" repeatCount="indefinite" fill="hold" nodeType="withEffect">
                                  <p:stCondLst>
                                    <p:cond delay="0"/>
                                  </p:stCondLst>
                                  <p:childTnLst>
                                    <p:animRot by="-21600000">
                                      <p:cBhvr>
                                        <p:cTn id="269" dur="5000" fill="hold"/>
                                        <p:tgtEl>
                                          <p:spTgt spid="495"/>
                                        </p:tgtEl>
                                        <p:attrNameLst>
                                          <p:attrName>r</p:attrName>
                                        </p:attrNameLst>
                                      </p:cBhvr>
                                    </p:animRot>
                                  </p:childTnLst>
                                </p:cTn>
                              </p:par>
                              <p:par>
                                <p:cTn id="270" presetID="10" presetClass="entr" presetSubtype="0" fill="hold" nodeType="withEffect">
                                  <p:stCondLst>
                                    <p:cond delay="0"/>
                                  </p:stCondLst>
                                  <p:childTnLst>
                                    <p:set>
                                      <p:cBhvr>
                                        <p:cTn id="271" dur="1" fill="hold">
                                          <p:stCondLst>
                                            <p:cond delay="0"/>
                                          </p:stCondLst>
                                        </p:cTn>
                                        <p:tgtEl>
                                          <p:spTgt spid="498"/>
                                        </p:tgtEl>
                                        <p:attrNameLst>
                                          <p:attrName>style.visibility</p:attrName>
                                        </p:attrNameLst>
                                      </p:cBhvr>
                                      <p:to>
                                        <p:strVal val="visible"/>
                                      </p:to>
                                    </p:set>
                                    <p:animEffect transition="in" filter="fade">
                                      <p:cBhvr>
                                        <p:cTn id="272" dur="2000"/>
                                        <p:tgtEl>
                                          <p:spTgt spid="498"/>
                                        </p:tgtEl>
                                      </p:cBhvr>
                                    </p:animEffect>
                                  </p:childTnLst>
                                </p:cTn>
                              </p:par>
                              <p:par>
                                <p:cTn id="273" presetID="8" presetClass="emph" presetSubtype="0" repeatCount="indefinite" fill="hold" nodeType="withEffect">
                                  <p:stCondLst>
                                    <p:cond delay="0"/>
                                  </p:stCondLst>
                                  <p:childTnLst>
                                    <p:animRot by="21600000">
                                      <p:cBhvr>
                                        <p:cTn id="274" dur="5000" fill="hold"/>
                                        <p:tgtEl>
                                          <p:spTgt spid="498"/>
                                        </p:tgtEl>
                                        <p:attrNameLst>
                                          <p:attrName>r</p:attrName>
                                        </p:attrNameLst>
                                      </p:cBhvr>
                                    </p:animRot>
                                  </p:childTnLst>
                                </p:cTn>
                              </p:par>
                              <p:par>
                                <p:cTn id="275" presetID="10" presetClass="entr" presetSubtype="0" fill="hold" nodeType="withEffect">
                                  <p:stCondLst>
                                    <p:cond delay="0"/>
                                  </p:stCondLst>
                                  <p:childTnLst>
                                    <p:set>
                                      <p:cBhvr>
                                        <p:cTn id="276" dur="1" fill="hold">
                                          <p:stCondLst>
                                            <p:cond delay="0"/>
                                          </p:stCondLst>
                                        </p:cTn>
                                        <p:tgtEl>
                                          <p:spTgt spid="501"/>
                                        </p:tgtEl>
                                        <p:attrNameLst>
                                          <p:attrName>style.visibility</p:attrName>
                                        </p:attrNameLst>
                                      </p:cBhvr>
                                      <p:to>
                                        <p:strVal val="visible"/>
                                      </p:to>
                                    </p:set>
                                    <p:animEffect transition="in" filter="fade">
                                      <p:cBhvr>
                                        <p:cTn id="277" dur="2000"/>
                                        <p:tgtEl>
                                          <p:spTgt spid="501"/>
                                        </p:tgtEl>
                                      </p:cBhvr>
                                    </p:animEffect>
                                  </p:childTnLst>
                                </p:cTn>
                              </p:par>
                              <p:par>
                                <p:cTn id="278" presetID="8" presetClass="emph" presetSubtype="0" repeatCount="indefinite" fill="hold" nodeType="withEffect">
                                  <p:stCondLst>
                                    <p:cond delay="0"/>
                                  </p:stCondLst>
                                  <p:childTnLst>
                                    <p:animRot by="-21600000">
                                      <p:cBhvr>
                                        <p:cTn id="279" dur="5000" fill="hold"/>
                                        <p:tgtEl>
                                          <p:spTgt spid="501"/>
                                        </p:tgtEl>
                                        <p:attrNameLst>
                                          <p:attrName>r</p:attrName>
                                        </p:attrNameLst>
                                      </p:cBhvr>
                                    </p:animRot>
                                  </p:childTnLst>
                                </p:cTn>
                              </p:par>
                              <p:par>
                                <p:cTn id="280" presetID="10" presetClass="entr" presetSubtype="0" fill="hold" nodeType="withEffect">
                                  <p:stCondLst>
                                    <p:cond delay="0"/>
                                  </p:stCondLst>
                                  <p:childTnLst>
                                    <p:set>
                                      <p:cBhvr>
                                        <p:cTn id="281" dur="1" fill="hold">
                                          <p:stCondLst>
                                            <p:cond delay="0"/>
                                          </p:stCondLst>
                                        </p:cTn>
                                        <p:tgtEl>
                                          <p:spTgt spid="504"/>
                                        </p:tgtEl>
                                        <p:attrNameLst>
                                          <p:attrName>style.visibility</p:attrName>
                                        </p:attrNameLst>
                                      </p:cBhvr>
                                      <p:to>
                                        <p:strVal val="visible"/>
                                      </p:to>
                                    </p:set>
                                    <p:animEffect transition="in" filter="fade">
                                      <p:cBhvr>
                                        <p:cTn id="282" dur="2000"/>
                                        <p:tgtEl>
                                          <p:spTgt spid="504"/>
                                        </p:tgtEl>
                                      </p:cBhvr>
                                    </p:animEffect>
                                  </p:childTnLst>
                                </p:cTn>
                              </p:par>
                              <p:par>
                                <p:cTn id="283" presetID="8" presetClass="emph" presetSubtype="0" repeatCount="indefinite" fill="hold" nodeType="withEffect">
                                  <p:stCondLst>
                                    <p:cond delay="0"/>
                                  </p:stCondLst>
                                  <p:childTnLst>
                                    <p:animRot by="21600000">
                                      <p:cBhvr>
                                        <p:cTn id="284" dur="5000" fill="hold"/>
                                        <p:tgtEl>
                                          <p:spTgt spid="504"/>
                                        </p:tgtEl>
                                        <p:attrNameLst>
                                          <p:attrName>r</p:attrName>
                                        </p:attrNameLst>
                                      </p:cBhvr>
                                    </p:animRot>
                                  </p:childTnLst>
                                </p:cTn>
                              </p:par>
                              <p:par>
                                <p:cTn id="285" presetID="10" presetClass="entr" presetSubtype="0" fill="hold" nodeType="withEffect">
                                  <p:stCondLst>
                                    <p:cond delay="0"/>
                                  </p:stCondLst>
                                  <p:childTnLst>
                                    <p:set>
                                      <p:cBhvr>
                                        <p:cTn id="286" dur="1" fill="hold">
                                          <p:stCondLst>
                                            <p:cond delay="0"/>
                                          </p:stCondLst>
                                        </p:cTn>
                                        <p:tgtEl>
                                          <p:spTgt spid="507"/>
                                        </p:tgtEl>
                                        <p:attrNameLst>
                                          <p:attrName>style.visibility</p:attrName>
                                        </p:attrNameLst>
                                      </p:cBhvr>
                                      <p:to>
                                        <p:strVal val="visible"/>
                                      </p:to>
                                    </p:set>
                                    <p:animEffect transition="in" filter="fade">
                                      <p:cBhvr>
                                        <p:cTn id="287" dur="2000"/>
                                        <p:tgtEl>
                                          <p:spTgt spid="507"/>
                                        </p:tgtEl>
                                      </p:cBhvr>
                                    </p:animEffect>
                                  </p:childTnLst>
                                </p:cTn>
                              </p:par>
                              <p:par>
                                <p:cTn id="288" presetID="8" presetClass="emph" presetSubtype="0" repeatCount="indefinite" fill="hold" nodeType="withEffect">
                                  <p:stCondLst>
                                    <p:cond delay="0"/>
                                  </p:stCondLst>
                                  <p:childTnLst>
                                    <p:animRot by="-21600000">
                                      <p:cBhvr>
                                        <p:cTn id="289" dur="5000" fill="hold"/>
                                        <p:tgtEl>
                                          <p:spTgt spid="507"/>
                                        </p:tgtEl>
                                        <p:attrNameLst>
                                          <p:attrName>r</p:attrName>
                                        </p:attrNameLst>
                                      </p:cBhvr>
                                    </p:animRot>
                                  </p:childTnLst>
                                </p:cTn>
                              </p:par>
                              <p:par>
                                <p:cTn id="290" presetID="10" presetClass="entr" presetSubtype="0" fill="hold" nodeType="withEffect">
                                  <p:stCondLst>
                                    <p:cond delay="0"/>
                                  </p:stCondLst>
                                  <p:childTnLst>
                                    <p:set>
                                      <p:cBhvr>
                                        <p:cTn id="291" dur="1" fill="hold">
                                          <p:stCondLst>
                                            <p:cond delay="0"/>
                                          </p:stCondLst>
                                        </p:cTn>
                                        <p:tgtEl>
                                          <p:spTgt spid="510"/>
                                        </p:tgtEl>
                                        <p:attrNameLst>
                                          <p:attrName>style.visibility</p:attrName>
                                        </p:attrNameLst>
                                      </p:cBhvr>
                                      <p:to>
                                        <p:strVal val="visible"/>
                                      </p:to>
                                    </p:set>
                                    <p:animEffect transition="in" filter="fade">
                                      <p:cBhvr>
                                        <p:cTn id="292" dur="2000"/>
                                        <p:tgtEl>
                                          <p:spTgt spid="510"/>
                                        </p:tgtEl>
                                      </p:cBhvr>
                                    </p:animEffect>
                                  </p:childTnLst>
                                </p:cTn>
                              </p:par>
                              <p:par>
                                <p:cTn id="293" presetID="8" presetClass="emph" presetSubtype="0" repeatCount="indefinite" fill="hold" nodeType="withEffect">
                                  <p:stCondLst>
                                    <p:cond delay="0"/>
                                  </p:stCondLst>
                                  <p:childTnLst>
                                    <p:animRot by="21600000">
                                      <p:cBhvr>
                                        <p:cTn id="294" dur="5000" fill="hold"/>
                                        <p:tgtEl>
                                          <p:spTgt spid="510"/>
                                        </p:tgtEl>
                                        <p:attrNameLst>
                                          <p:attrName>r</p:attrName>
                                        </p:attrNameLst>
                                      </p:cBhvr>
                                    </p:animRot>
                                  </p:childTnLst>
                                </p:cTn>
                              </p:par>
                              <p:par>
                                <p:cTn id="295" presetID="10" presetClass="entr" presetSubtype="0" fill="hold" nodeType="withEffect">
                                  <p:stCondLst>
                                    <p:cond delay="0"/>
                                  </p:stCondLst>
                                  <p:childTnLst>
                                    <p:set>
                                      <p:cBhvr>
                                        <p:cTn id="296" dur="1" fill="hold">
                                          <p:stCondLst>
                                            <p:cond delay="0"/>
                                          </p:stCondLst>
                                        </p:cTn>
                                        <p:tgtEl>
                                          <p:spTgt spid="513"/>
                                        </p:tgtEl>
                                        <p:attrNameLst>
                                          <p:attrName>style.visibility</p:attrName>
                                        </p:attrNameLst>
                                      </p:cBhvr>
                                      <p:to>
                                        <p:strVal val="visible"/>
                                      </p:to>
                                    </p:set>
                                    <p:animEffect transition="in" filter="fade">
                                      <p:cBhvr>
                                        <p:cTn id="297" dur="2000"/>
                                        <p:tgtEl>
                                          <p:spTgt spid="513"/>
                                        </p:tgtEl>
                                      </p:cBhvr>
                                    </p:animEffect>
                                  </p:childTnLst>
                                </p:cTn>
                              </p:par>
                              <p:par>
                                <p:cTn id="298" presetID="8" presetClass="emph" presetSubtype="0" repeatCount="indefinite" fill="hold" nodeType="withEffect">
                                  <p:stCondLst>
                                    <p:cond delay="0"/>
                                  </p:stCondLst>
                                  <p:childTnLst>
                                    <p:animRot by="-21600000">
                                      <p:cBhvr>
                                        <p:cTn id="299" dur="5000" fill="hold"/>
                                        <p:tgtEl>
                                          <p:spTgt spid="513"/>
                                        </p:tgtEl>
                                        <p:attrNameLst>
                                          <p:attrName>r</p:attrName>
                                        </p:attrNameLst>
                                      </p:cBhvr>
                                    </p:animRot>
                                  </p:childTnLst>
                                </p:cTn>
                              </p:par>
                              <p:par>
                                <p:cTn id="300" presetID="10" presetClass="entr" presetSubtype="0" fill="hold" nodeType="withEffect">
                                  <p:stCondLst>
                                    <p:cond delay="0"/>
                                  </p:stCondLst>
                                  <p:childTnLst>
                                    <p:set>
                                      <p:cBhvr>
                                        <p:cTn id="301" dur="1" fill="hold">
                                          <p:stCondLst>
                                            <p:cond delay="0"/>
                                          </p:stCondLst>
                                        </p:cTn>
                                        <p:tgtEl>
                                          <p:spTgt spid="516"/>
                                        </p:tgtEl>
                                        <p:attrNameLst>
                                          <p:attrName>style.visibility</p:attrName>
                                        </p:attrNameLst>
                                      </p:cBhvr>
                                      <p:to>
                                        <p:strVal val="visible"/>
                                      </p:to>
                                    </p:set>
                                    <p:animEffect transition="in" filter="fade">
                                      <p:cBhvr>
                                        <p:cTn id="302" dur="2000"/>
                                        <p:tgtEl>
                                          <p:spTgt spid="516"/>
                                        </p:tgtEl>
                                      </p:cBhvr>
                                    </p:animEffect>
                                  </p:childTnLst>
                                </p:cTn>
                              </p:par>
                              <p:par>
                                <p:cTn id="303" presetID="8" presetClass="emph" presetSubtype="0" repeatCount="indefinite" fill="hold" nodeType="withEffect">
                                  <p:stCondLst>
                                    <p:cond delay="0"/>
                                  </p:stCondLst>
                                  <p:childTnLst>
                                    <p:animRot by="21600000">
                                      <p:cBhvr>
                                        <p:cTn id="304" dur="5000" fill="hold"/>
                                        <p:tgtEl>
                                          <p:spTgt spid="516"/>
                                        </p:tgtEl>
                                        <p:attrNameLst>
                                          <p:attrName>r</p:attrName>
                                        </p:attrNameLst>
                                      </p:cBhvr>
                                    </p:animRot>
                                  </p:childTnLst>
                                </p:cTn>
                              </p:par>
                              <p:par>
                                <p:cTn id="305" presetID="10" presetClass="entr" presetSubtype="0" fill="hold" nodeType="withEffect">
                                  <p:stCondLst>
                                    <p:cond delay="0"/>
                                  </p:stCondLst>
                                  <p:childTnLst>
                                    <p:set>
                                      <p:cBhvr>
                                        <p:cTn id="306" dur="1" fill="hold">
                                          <p:stCondLst>
                                            <p:cond delay="0"/>
                                          </p:stCondLst>
                                        </p:cTn>
                                        <p:tgtEl>
                                          <p:spTgt spid="519"/>
                                        </p:tgtEl>
                                        <p:attrNameLst>
                                          <p:attrName>style.visibility</p:attrName>
                                        </p:attrNameLst>
                                      </p:cBhvr>
                                      <p:to>
                                        <p:strVal val="visible"/>
                                      </p:to>
                                    </p:set>
                                    <p:animEffect transition="in" filter="fade">
                                      <p:cBhvr>
                                        <p:cTn id="307" dur="2000"/>
                                        <p:tgtEl>
                                          <p:spTgt spid="519"/>
                                        </p:tgtEl>
                                      </p:cBhvr>
                                    </p:animEffect>
                                  </p:childTnLst>
                                </p:cTn>
                              </p:par>
                              <p:par>
                                <p:cTn id="308" presetID="8" presetClass="emph" presetSubtype="0" repeatCount="indefinite" fill="hold" nodeType="withEffect">
                                  <p:stCondLst>
                                    <p:cond delay="0"/>
                                  </p:stCondLst>
                                  <p:childTnLst>
                                    <p:animRot by="-21600000">
                                      <p:cBhvr>
                                        <p:cTn id="309" dur="5000" fill="hold"/>
                                        <p:tgtEl>
                                          <p:spTgt spid="519"/>
                                        </p:tgtEl>
                                        <p:attrNameLst>
                                          <p:attrName>r</p:attrName>
                                        </p:attrNameLst>
                                      </p:cBhvr>
                                    </p:animRot>
                                  </p:childTnLst>
                                </p:cTn>
                              </p:par>
                              <p:par>
                                <p:cTn id="310" presetID="10" presetClass="entr" presetSubtype="0" fill="hold" nodeType="withEffect">
                                  <p:stCondLst>
                                    <p:cond delay="0"/>
                                  </p:stCondLst>
                                  <p:childTnLst>
                                    <p:set>
                                      <p:cBhvr>
                                        <p:cTn id="311" dur="1" fill="hold">
                                          <p:stCondLst>
                                            <p:cond delay="0"/>
                                          </p:stCondLst>
                                        </p:cTn>
                                        <p:tgtEl>
                                          <p:spTgt spid="522"/>
                                        </p:tgtEl>
                                        <p:attrNameLst>
                                          <p:attrName>style.visibility</p:attrName>
                                        </p:attrNameLst>
                                      </p:cBhvr>
                                      <p:to>
                                        <p:strVal val="visible"/>
                                      </p:to>
                                    </p:set>
                                    <p:animEffect transition="in" filter="fade">
                                      <p:cBhvr>
                                        <p:cTn id="312" dur="2000"/>
                                        <p:tgtEl>
                                          <p:spTgt spid="522"/>
                                        </p:tgtEl>
                                      </p:cBhvr>
                                    </p:animEffect>
                                  </p:childTnLst>
                                </p:cTn>
                              </p:par>
                              <p:par>
                                <p:cTn id="313" presetID="8" presetClass="emph" presetSubtype="0" repeatCount="indefinite" fill="hold" nodeType="withEffect">
                                  <p:stCondLst>
                                    <p:cond delay="0"/>
                                  </p:stCondLst>
                                  <p:childTnLst>
                                    <p:animRot by="21600000">
                                      <p:cBhvr>
                                        <p:cTn id="314" dur="5000" fill="hold"/>
                                        <p:tgtEl>
                                          <p:spTgt spid="522"/>
                                        </p:tgtEl>
                                        <p:attrNameLst>
                                          <p:attrName>r</p:attrName>
                                        </p:attrNameLst>
                                      </p:cBhvr>
                                    </p:animRot>
                                  </p:childTnLst>
                                </p:cTn>
                              </p:par>
                              <p:par>
                                <p:cTn id="315" presetID="10" presetClass="entr" presetSubtype="0" fill="hold" nodeType="withEffect">
                                  <p:stCondLst>
                                    <p:cond delay="0"/>
                                  </p:stCondLst>
                                  <p:childTnLst>
                                    <p:set>
                                      <p:cBhvr>
                                        <p:cTn id="316" dur="1" fill="hold">
                                          <p:stCondLst>
                                            <p:cond delay="0"/>
                                          </p:stCondLst>
                                        </p:cTn>
                                        <p:tgtEl>
                                          <p:spTgt spid="525"/>
                                        </p:tgtEl>
                                        <p:attrNameLst>
                                          <p:attrName>style.visibility</p:attrName>
                                        </p:attrNameLst>
                                      </p:cBhvr>
                                      <p:to>
                                        <p:strVal val="visible"/>
                                      </p:to>
                                    </p:set>
                                    <p:animEffect transition="in" filter="fade">
                                      <p:cBhvr>
                                        <p:cTn id="317" dur="2000"/>
                                        <p:tgtEl>
                                          <p:spTgt spid="525"/>
                                        </p:tgtEl>
                                      </p:cBhvr>
                                    </p:animEffect>
                                  </p:childTnLst>
                                </p:cTn>
                              </p:par>
                              <p:par>
                                <p:cTn id="318" presetID="8" presetClass="emph" presetSubtype="0" repeatCount="indefinite" fill="hold" nodeType="withEffect">
                                  <p:stCondLst>
                                    <p:cond delay="0"/>
                                  </p:stCondLst>
                                  <p:childTnLst>
                                    <p:animRot by="-21600000">
                                      <p:cBhvr>
                                        <p:cTn id="319" dur="5000" fill="hold"/>
                                        <p:tgtEl>
                                          <p:spTgt spid="525"/>
                                        </p:tgtEl>
                                        <p:attrNameLst>
                                          <p:attrName>r</p:attrName>
                                        </p:attrNameLst>
                                      </p:cBhvr>
                                    </p:animRot>
                                  </p:childTnLst>
                                </p:cTn>
                              </p:par>
                              <p:par>
                                <p:cTn id="320" presetID="10" presetClass="entr" presetSubtype="0" fill="hold" nodeType="withEffect">
                                  <p:stCondLst>
                                    <p:cond delay="0"/>
                                  </p:stCondLst>
                                  <p:childTnLst>
                                    <p:set>
                                      <p:cBhvr>
                                        <p:cTn id="321" dur="1" fill="hold">
                                          <p:stCondLst>
                                            <p:cond delay="0"/>
                                          </p:stCondLst>
                                        </p:cTn>
                                        <p:tgtEl>
                                          <p:spTgt spid="528"/>
                                        </p:tgtEl>
                                        <p:attrNameLst>
                                          <p:attrName>style.visibility</p:attrName>
                                        </p:attrNameLst>
                                      </p:cBhvr>
                                      <p:to>
                                        <p:strVal val="visible"/>
                                      </p:to>
                                    </p:set>
                                    <p:animEffect transition="in" filter="fade">
                                      <p:cBhvr>
                                        <p:cTn id="322" dur="2000"/>
                                        <p:tgtEl>
                                          <p:spTgt spid="528"/>
                                        </p:tgtEl>
                                      </p:cBhvr>
                                    </p:animEffect>
                                  </p:childTnLst>
                                </p:cTn>
                              </p:par>
                              <p:par>
                                <p:cTn id="323" presetID="8" presetClass="emph" presetSubtype="0" repeatCount="indefinite" fill="hold" nodeType="withEffect">
                                  <p:stCondLst>
                                    <p:cond delay="0"/>
                                  </p:stCondLst>
                                  <p:childTnLst>
                                    <p:animRot by="21600000">
                                      <p:cBhvr>
                                        <p:cTn id="324" dur="5000" fill="hold"/>
                                        <p:tgtEl>
                                          <p:spTgt spid="528"/>
                                        </p:tgtEl>
                                        <p:attrNameLst>
                                          <p:attrName>r</p:attrName>
                                        </p:attrNameLst>
                                      </p:cBhvr>
                                    </p:animRot>
                                  </p:childTnLst>
                                </p:cTn>
                              </p:par>
                              <p:par>
                                <p:cTn id="325" presetID="10" presetClass="entr" presetSubtype="0" fill="hold" nodeType="withEffect">
                                  <p:stCondLst>
                                    <p:cond delay="0"/>
                                  </p:stCondLst>
                                  <p:childTnLst>
                                    <p:set>
                                      <p:cBhvr>
                                        <p:cTn id="326" dur="1" fill="hold">
                                          <p:stCondLst>
                                            <p:cond delay="0"/>
                                          </p:stCondLst>
                                        </p:cTn>
                                        <p:tgtEl>
                                          <p:spTgt spid="603"/>
                                        </p:tgtEl>
                                        <p:attrNameLst>
                                          <p:attrName>style.visibility</p:attrName>
                                        </p:attrNameLst>
                                      </p:cBhvr>
                                      <p:to>
                                        <p:strVal val="visible"/>
                                      </p:to>
                                    </p:set>
                                    <p:animEffect transition="in" filter="fade">
                                      <p:cBhvr>
                                        <p:cTn id="327" dur="2000"/>
                                        <p:tgtEl>
                                          <p:spTgt spid="603"/>
                                        </p:tgtEl>
                                      </p:cBhvr>
                                    </p:animEffect>
                                  </p:childTnLst>
                                </p:cTn>
                              </p:par>
                              <p:par>
                                <p:cTn id="328" presetID="8" presetClass="emph" presetSubtype="0" repeatCount="indefinite" fill="hold" nodeType="withEffect">
                                  <p:stCondLst>
                                    <p:cond delay="0"/>
                                  </p:stCondLst>
                                  <p:childTnLst>
                                    <p:animRot by="-21600000">
                                      <p:cBhvr>
                                        <p:cTn id="329" dur="5000" fill="hold"/>
                                        <p:tgtEl>
                                          <p:spTgt spid="603"/>
                                        </p:tgtEl>
                                        <p:attrNameLst>
                                          <p:attrName>r</p:attrName>
                                        </p:attrNameLst>
                                      </p:cBhvr>
                                    </p:animRot>
                                  </p:childTnLst>
                                </p:cTn>
                              </p:par>
                              <p:par>
                                <p:cTn id="330" presetID="10" presetClass="entr" presetSubtype="0" fill="hold" nodeType="withEffect">
                                  <p:stCondLst>
                                    <p:cond delay="0"/>
                                  </p:stCondLst>
                                  <p:childTnLst>
                                    <p:set>
                                      <p:cBhvr>
                                        <p:cTn id="331" dur="1" fill="hold">
                                          <p:stCondLst>
                                            <p:cond delay="0"/>
                                          </p:stCondLst>
                                        </p:cTn>
                                        <p:tgtEl>
                                          <p:spTgt spid="606"/>
                                        </p:tgtEl>
                                        <p:attrNameLst>
                                          <p:attrName>style.visibility</p:attrName>
                                        </p:attrNameLst>
                                      </p:cBhvr>
                                      <p:to>
                                        <p:strVal val="visible"/>
                                      </p:to>
                                    </p:set>
                                    <p:animEffect transition="in" filter="fade">
                                      <p:cBhvr>
                                        <p:cTn id="332" dur="2000"/>
                                        <p:tgtEl>
                                          <p:spTgt spid="606"/>
                                        </p:tgtEl>
                                      </p:cBhvr>
                                    </p:animEffect>
                                  </p:childTnLst>
                                </p:cTn>
                              </p:par>
                              <p:par>
                                <p:cTn id="333" presetID="8" presetClass="emph" presetSubtype="0" repeatCount="indefinite" fill="hold" nodeType="withEffect">
                                  <p:stCondLst>
                                    <p:cond delay="0"/>
                                  </p:stCondLst>
                                  <p:childTnLst>
                                    <p:animRot by="21600000">
                                      <p:cBhvr>
                                        <p:cTn id="334" dur="5000" fill="hold"/>
                                        <p:tgtEl>
                                          <p:spTgt spid="606"/>
                                        </p:tgtEl>
                                        <p:attrNameLst>
                                          <p:attrName>r</p:attrName>
                                        </p:attrNameLst>
                                      </p:cBhvr>
                                    </p:animRot>
                                  </p:childTnLst>
                                </p:cTn>
                              </p:par>
                              <p:par>
                                <p:cTn id="335" presetID="10" presetClass="entr" presetSubtype="0" fill="hold" nodeType="withEffect">
                                  <p:stCondLst>
                                    <p:cond delay="0"/>
                                  </p:stCondLst>
                                  <p:childTnLst>
                                    <p:set>
                                      <p:cBhvr>
                                        <p:cTn id="336" dur="1" fill="hold">
                                          <p:stCondLst>
                                            <p:cond delay="0"/>
                                          </p:stCondLst>
                                        </p:cTn>
                                        <p:tgtEl>
                                          <p:spTgt spid="609"/>
                                        </p:tgtEl>
                                        <p:attrNameLst>
                                          <p:attrName>style.visibility</p:attrName>
                                        </p:attrNameLst>
                                      </p:cBhvr>
                                      <p:to>
                                        <p:strVal val="visible"/>
                                      </p:to>
                                    </p:set>
                                    <p:animEffect transition="in" filter="fade">
                                      <p:cBhvr>
                                        <p:cTn id="337" dur="2000"/>
                                        <p:tgtEl>
                                          <p:spTgt spid="609"/>
                                        </p:tgtEl>
                                      </p:cBhvr>
                                    </p:animEffect>
                                  </p:childTnLst>
                                </p:cTn>
                              </p:par>
                              <p:par>
                                <p:cTn id="338" presetID="8" presetClass="emph" presetSubtype="0" repeatCount="indefinite" fill="hold" nodeType="withEffect">
                                  <p:stCondLst>
                                    <p:cond delay="0"/>
                                  </p:stCondLst>
                                  <p:childTnLst>
                                    <p:animRot by="-21600000">
                                      <p:cBhvr>
                                        <p:cTn id="339" dur="5000" fill="hold"/>
                                        <p:tgtEl>
                                          <p:spTgt spid="609"/>
                                        </p:tgtEl>
                                        <p:attrNameLst>
                                          <p:attrName>r</p:attrName>
                                        </p:attrNameLst>
                                      </p:cBhvr>
                                    </p:animRot>
                                  </p:childTnLst>
                                </p:cTn>
                              </p:par>
                              <p:par>
                                <p:cTn id="340" presetID="10" presetClass="entr" presetSubtype="0" fill="hold" nodeType="withEffect">
                                  <p:stCondLst>
                                    <p:cond delay="0"/>
                                  </p:stCondLst>
                                  <p:childTnLst>
                                    <p:set>
                                      <p:cBhvr>
                                        <p:cTn id="341" dur="1" fill="hold">
                                          <p:stCondLst>
                                            <p:cond delay="0"/>
                                          </p:stCondLst>
                                        </p:cTn>
                                        <p:tgtEl>
                                          <p:spTgt spid="612"/>
                                        </p:tgtEl>
                                        <p:attrNameLst>
                                          <p:attrName>style.visibility</p:attrName>
                                        </p:attrNameLst>
                                      </p:cBhvr>
                                      <p:to>
                                        <p:strVal val="visible"/>
                                      </p:to>
                                    </p:set>
                                    <p:animEffect transition="in" filter="fade">
                                      <p:cBhvr>
                                        <p:cTn id="342" dur="2000"/>
                                        <p:tgtEl>
                                          <p:spTgt spid="612"/>
                                        </p:tgtEl>
                                      </p:cBhvr>
                                    </p:animEffect>
                                  </p:childTnLst>
                                </p:cTn>
                              </p:par>
                              <p:par>
                                <p:cTn id="343" presetID="8" presetClass="emph" presetSubtype="0" repeatCount="indefinite" fill="hold" nodeType="withEffect">
                                  <p:stCondLst>
                                    <p:cond delay="0"/>
                                  </p:stCondLst>
                                  <p:childTnLst>
                                    <p:animRot by="21600000">
                                      <p:cBhvr>
                                        <p:cTn id="344" dur="5000" fill="hold"/>
                                        <p:tgtEl>
                                          <p:spTgt spid="612"/>
                                        </p:tgtEl>
                                        <p:attrNameLst>
                                          <p:attrName>r</p:attrName>
                                        </p:attrNameLst>
                                      </p:cBhvr>
                                    </p:animRot>
                                  </p:childTnLst>
                                </p:cTn>
                              </p:par>
                              <p:par>
                                <p:cTn id="345" presetID="10" presetClass="entr" presetSubtype="0" fill="hold" nodeType="withEffect">
                                  <p:stCondLst>
                                    <p:cond delay="0"/>
                                  </p:stCondLst>
                                  <p:childTnLst>
                                    <p:set>
                                      <p:cBhvr>
                                        <p:cTn id="346" dur="1" fill="hold">
                                          <p:stCondLst>
                                            <p:cond delay="0"/>
                                          </p:stCondLst>
                                        </p:cTn>
                                        <p:tgtEl>
                                          <p:spTgt spid="615"/>
                                        </p:tgtEl>
                                        <p:attrNameLst>
                                          <p:attrName>style.visibility</p:attrName>
                                        </p:attrNameLst>
                                      </p:cBhvr>
                                      <p:to>
                                        <p:strVal val="visible"/>
                                      </p:to>
                                    </p:set>
                                    <p:animEffect transition="in" filter="fade">
                                      <p:cBhvr>
                                        <p:cTn id="347" dur="2000"/>
                                        <p:tgtEl>
                                          <p:spTgt spid="615"/>
                                        </p:tgtEl>
                                      </p:cBhvr>
                                    </p:animEffect>
                                  </p:childTnLst>
                                </p:cTn>
                              </p:par>
                              <p:par>
                                <p:cTn id="348" presetID="8" presetClass="emph" presetSubtype="0" repeatCount="indefinite" fill="hold" nodeType="withEffect">
                                  <p:stCondLst>
                                    <p:cond delay="0"/>
                                  </p:stCondLst>
                                  <p:childTnLst>
                                    <p:animRot by="-21600000">
                                      <p:cBhvr>
                                        <p:cTn id="349" dur="5000" fill="hold"/>
                                        <p:tgtEl>
                                          <p:spTgt spid="615"/>
                                        </p:tgtEl>
                                        <p:attrNameLst>
                                          <p:attrName>r</p:attrName>
                                        </p:attrNameLst>
                                      </p:cBhvr>
                                    </p:animRot>
                                  </p:childTnLst>
                                </p:cTn>
                              </p:par>
                              <p:par>
                                <p:cTn id="350" presetID="10" presetClass="entr" presetSubtype="0" fill="hold" nodeType="withEffect">
                                  <p:stCondLst>
                                    <p:cond delay="0"/>
                                  </p:stCondLst>
                                  <p:childTnLst>
                                    <p:set>
                                      <p:cBhvr>
                                        <p:cTn id="351" dur="1" fill="hold">
                                          <p:stCondLst>
                                            <p:cond delay="0"/>
                                          </p:stCondLst>
                                        </p:cTn>
                                        <p:tgtEl>
                                          <p:spTgt spid="618"/>
                                        </p:tgtEl>
                                        <p:attrNameLst>
                                          <p:attrName>style.visibility</p:attrName>
                                        </p:attrNameLst>
                                      </p:cBhvr>
                                      <p:to>
                                        <p:strVal val="visible"/>
                                      </p:to>
                                    </p:set>
                                    <p:animEffect transition="in" filter="fade">
                                      <p:cBhvr>
                                        <p:cTn id="352" dur="2000"/>
                                        <p:tgtEl>
                                          <p:spTgt spid="618"/>
                                        </p:tgtEl>
                                      </p:cBhvr>
                                    </p:animEffect>
                                  </p:childTnLst>
                                </p:cTn>
                              </p:par>
                              <p:par>
                                <p:cTn id="353" presetID="8" presetClass="emph" presetSubtype="0" repeatCount="indefinite" fill="hold" nodeType="withEffect">
                                  <p:stCondLst>
                                    <p:cond delay="0"/>
                                  </p:stCondLst>
                                  <p:childTnLst>
                                    <p:animRot by="21600000">
                                      <p:cBhvr>
                                        <p:cTn id="354" dur="5000" fill="hold"/>
                                        <p:tgtEl>
                                          <p:spTgt spid="618"/>
                                        </p:tgtEl>
                                        <p:attrNameLst>
                                          <p:attrName>r</p:attrName>
                                        </p:attrNameLst>
                                      </p:cBhvr>
                                    </p:animRot>
                                  </p:childTnLst>
                                </p:cTn>
                              </p:par>
                              <p:par>
                                <p:cTn id="355" presetID="10" presetClass="entr" presetSubtype="0" fill="hold" nodeType="withEffect">
                                  <p:stCondLst>
                                    <p:cond delay="0"/>
                                  </p:stCondLst>
                                  <p:childTnLst>
                                    <p:set>
                                      <p:cBhvr>
                                        <p:cTn id="356" dur="1" fill="hold">
                                          <p:stCondLst>
                                            <p:cond delay="0"/>
                                          </p:stCondLst>
                                        </p:cTn>
                                        <p:tgtEl>
                                          <p:spTgt spid="621"/>
                                        </p:tgtEl>
                                        <p:attrNameLst>
                                          <p:attrName>style.visibility</p:attrName>
                                        </p:attrNameLst>
                                      </p:cBhvr>
                                      <p:to>
                                        <p:strVal val="visible"/>
                                      </p:to>
                                    </p:set>
                                    <p:animEffect transition="in" filter="fade">
                                      <p:cBhvr>
                                        <p:cTn id="357" dur="2000"/>
                                        <p:tgtEl>
                                          <p:spTgt spid="621"/>
                                        </p:tgtEl>
                                      </p:cBhvr>
                                    </p:animEffect>
                                  </p:childTnLst>
                                </p:cTn>
                              </p:par>
                              <p:par>
                                <p:cTn id="358" presetID="8" presetClass="emph" presetSubtype="0" repeatCount="indefinite" fill="hold" nodeType="withEffect">
                                  <p:stCondLst>
                                    <p:cond delay="0"/>
                                  </p:stCondLst>
                                  <p:childTnLst>
                                    <p:animRot by="-21600000">
                                      <p:cBhvr>
                                        <p:cTn id="359" dur="5000" fill="hold"/>
                                        <p:tgtEl>
                                          <p:spTgt spid="621"/>
                                        </p:tgtEl>
                                        <p:attrNameLst>
                                          <p:attrName>r</p:attrName>
                                        </p:attrNameLst>
                                      </p:cBhvr>
                                    </p:animRot>
                                  </p:childTnLst>
                                </p:cTn>
                              </p:par>
                              <p:par>
                                <p:cTn id="360" presetID="10" presetClass="entr" presetSubtype="0" fill="hold" nodeType="withEffect">
                                  <p:stCondLst>
                                    <p:cond delay="0"/>
                                  </p:stCondLst>
                                  <p:childTnLst>
                                    <p:set>
                                      <p:cBhvr>
                                        <p:cTn id="361" dur="1" fill="hold">
                                          <p:stCondLst>
                                            <p:cond delay="0"/>
                                          </p:stCondLst>
                                        </p:cTn>
                                        <p:tgtEl>
                                          <p:spTgt spid="624"/>
                                        </p:tgtEl>
                                        <p:attrNameLst>
                                          <p:attrName>style.visibility</p:attrName>
                                        </p:attrNameLst>
                                      </p:cBhvr>
                                      <p:to>
                                        <p:strVal val="visible"/>
                                      </p:to>
                                    </p:set>
                                    <p:animEffect transition="in" filter="fade">
                                      <p:cBhvr>
                                        <p:cTn id="362" dur="2000"/>
                                        <p:tgtEl>
                                          <p:spTgt spid="624"/>
                                        </p:tgtEl>
                                      </p:cBhvr>
                                    </p:animEffect>
                                  </p:childTnLst>
                                </p:cTn>
                              </p:par>
                              <p:par>
                                <p:cTn id="363" presetID="8" presetClass="emph" presetSubtype="0" repeatCount="indefinite" fill="hold" nodeType="withEffect">
                                  <p:stCondLst>
                                    <p:cond delay="0"/>
                                  </p:stCondLst>
                                  <p:childTnLst>
                                    <p:animRot by="21600000">
                                      <p:cBhvr>
                                        <p:cTn id="364" dur="5000" fill="hold"/>
                                        <p:tgtEl>
                                          <p:spTgt spid="624"/>
                                        </p:tgtEl>
                                        <p:attrNameLst>
                                          <p:attrName>r</p:attrName>
                                        </p:attrNameLst>
                                      </p:cBhvr>
                                    </p:animRot>
                                  </p:childTnLst>
                                </p:cTn>
                              </p:par>
                              <p:par>
                                <p:cTn id="365" presetID="10" presetClass="entr" presetSubtype="0" fill="hold" nodeType="withEffect">
                                  <p:stCondLst>
                                    <p:cond delay="0"/>
                                  </p:stCondLst>
                                  <p:childTnLst>
                                    <p:set>
                                      <p:cBhvr>
                                        <p:cTn id="366" dur="1" fill="hold">
                                          <p:stCondLst>
                                            <p:cond delay="0"/>
                                          </p:stCondLst>
                                        </p:cTn>
                                        <p:tgtEl>
                                          <p:spTgt spid="627"/>
                                        </p:tgtEl>
                                        <p:attrNameLst>
                                          <p:attrName>style.visibility</p:attrName>
                                        </p:attrNameLst>
                                      </p:cBhvr>
                                      <p:to>
                                        <p:strVal val="visible"/>
                                      </p:to>
                                    </p:set>
                                    <p:animEffect transition="in" filter="fade">
                                      <p:cBhvr>
                                        <p:cTn id="367" dur="2000"/>
                                        <p:tgtEl>
                                          <p:spTgt spid="627"/>
                                        </p:tgtEl>
                                      </p:cBhvr>
                                    </p:animEffect>
                                  </p:childTnLst>
                                </p:cTn>
                              </p:par>
                              <p:par>
                                <p:cTn id="368" presetID="8" presetClass="emph" presetSubtype="0" repeatCount="indefinite" fill="hold" nodeType="withEffect">
                                  <p:stCondLst>
                                    <p:cond delay="0"/>
                                  </p:stCondLst>
                                  <p:childTnLst>
                                    <p:animRot by="-21600000">
                                      <p:cBhvr>
                                        <p:cTn id="369" dur="5000" fill="hold"/>
                                        <p:tgtEl>
                                          <p:spTgt spid="627"/>
                                        </p:tgtEl>
                                        <p:attrNameLst>
                                          <p:attrName>r</p:attrName>
                                        </p:attrNameLst>
                                      </p:cBhvr>
                                    </p:animRot>
                                  </p:childTnLst>
                                </p:cTn>
                              </p:par>
                              <p:par>
                                <p:cTn id="370" presetID="10" presetClass="entr" presetSubtype="0" fill="hold" nodeType="withEffect">
                                  <p:stCondLst>
                                    <p:cond delay="0"/>
                                  </p:stCondLst>
                                  <p:childTnLst>
                                    <p:set>
                                      <p:cBhvr>
                                        <p:cTn id="371" dur="1" fill="hold">
                                          <p:stCondLst>
                                            <p:cond delay="0"/>
                                          </p:stCondLst>
                                        </p:cTn>
                                        <p:tgtEl>
                                          <p:spTgt spid="630"/>
                                        </p:tgtEl>
                                        <p:attrNameLst>
                                          <p:attrName>style.visibility</p:attrName>
                                        </p:attrNameLst>
                                      </p:cBhvr>
                                      <p:to>
                                        <p:strVal val="visible"/>
                                      </p:to>
                                    </p:set>
                                    <p:animEffect transition="in" filter="fade">
                                      <p:cBhvr>
                                        <p:cTn id="372" dur="2000"/>
                                        <p:tgtEl>
                                          <p:spTgt spid="630"/>
                                        </p:tgtEl>
                                      </p:cBhvr>
                                    </p:animEffect>
                                  </p:childTnLst>
                                </p:cTn>
                              </p:par>
                              <p:par>
                                <p:cTn id="373" presetID="8" presetClass="emph" presetSubtype="0" repeatCount="indefinite" fill="hold" nodeType="withEffect">
                                  <p:stCondLst>
                                    <p:cond delay="0"/>
                                  </p:stCondLst>
                                  <p:childTnLst>
                                    <p:animRot by="21600000">
                                      <p:cBhvr>
                                        <p:cTn id="374" dur="5000" fill="hold"/>
                                        <p:tgtEl>
                                          <p:spTgt spid="630"/>
                                        </p:tgtEl>
                                        <p:attrNameLst>
                                          <p:attrName>r</p:attrName>
                                        </p:attrNameLst>
                                      </p:cBhvr>
                                    </p:animRot>
                                  </p:childTnLst>
                                </p:cTn>
                              </p:par>
                              <p:par>
                                <p:cTn id="375" presetID="10" presetClass="entr" presetSubtype="0" fill="hold" nodeType="withEffect">
                                  <p:stCondLst>
                                    <p:cond delay="0"/>
                                  </p:stCondLst>
                                  <p:childTnLst>
                                    <p:set>
                                      <p:cBhvr>
                                        <p:cTn id="376" dur="1" fill="hold">
                                          <p:stCondLst>
                                            <p:cond delay="0"/>
                                          </p:stCondLst>
                                        </p:cTn>
                                        <p:tgtEl>
                                          <p:spTgt spid="633"/>
                                        </p:tgtEl>
                                        <p:attrNameLst>
                                          <p:attrName>style.visibility</p:attrName>
                                        </p:attrNameLst>
                                      </p:cBhvr>
                                      <p:to>
                                        <p:strVal val="visible"/>
                                      </p:to>
                                    </p:set>
                                    <p:animEffect transition="in" filter="fade">
                                      <p:cBhvr>
                                        <p:cTn id="377" dur="2000"/>
                                        <p:tgtEl>
                                          <p:spTgt spid="633"/>
                                        </p:tgtEl>
                                      </p:cBhvr>
                                    </p:animEffect>
                                  </p:childTnLst>
                                </p:cTn>
                              </p:par>
                              <p:par>
                                <p:cTn id="378" presetID="8" presetClass="emph" presetSubtype="0" repeatCount="indefinite" fill="hold" nodeType="withEffect">
                                  <p:stCondLst>
                                    <p:cond delay="0"/>
                                  </p:stCondLst>
                                  <p:childTnLst>
                                    <p:animRot by="-21600000">
                                      <p:cBhvr>
                                        <p:cTn id="379" dur="5000" fill="hold"/>
                                        <p:tgtEl>
                                          <p:spTgt spid="633"/>
                                        </p:tgtEl>
                                        <p:attrNameLst>
                                          <p:attrName>r</p:attrName>
                                        </p:attrNameLst>
                                      </p:cBhvr>
                                    </p:animRot>
                                  </p:childTnLst>
                                </p:cTn>
                              </p:par>
                              <p:par>
                                <p:cTn id="380" presetID="10" presetClass="entr" presetSubtype="0" fill="hold" nodeType="withEffect">
                                  <p:stCondLst>
                                    <p:cond delay="0"/>
                                  </p:stCondLst>
                                  <p:childTnLst>
                                    <p:set>
                                      <p:cBhvr>
                                        <p:cTn id="381" dur="1" fill="hold">
                                          <p:stCondLst>
                                            <p:cond delay="0"/>
                                          </p:stCondLst>
                                        </p:cTn>
                                        <p:tgtEl>
                                          <p:spTgt spid="636"/>
                                        </p:tgtEl>
                                        <p:attrNameLst>
                                          <p:attrName>style.visibility</p:attrName>
                                        </p:attrNameLst>
                                      </p:cBhvr>
                                      <p:to>
                                        <p:strVal val="visible"/>
                                      </p:to>
                                    </p:set>
                                    <p:animEffect transition="in" filter="fade">
                                      <p:cBhvr>
                                        <p:cTn id="382" dur="2000"/>
                                        <p:tgtEl>
                                          <p:spTgt spid="636"/>
                                        </p:tgtEl>
                                      </p:cBhvr>
                                    </p:animEffect>
                                  </p:childTnLst>
                                </p:cTn>
                              </p:par>
                              <p:par>
                                <p:cTn id="383" presetID="8" presetClass="emph" presetSubtype="0" repeatCount="indefinite" fill="hold" nodeType="withEffect">
                                  <p:stCondLst>
                                    <p:cond delay="0"/>
                                  </p:stCondLst>
                                  <p:childTnLst>
                                    <p:animRot by="21600000">
                                      <p:cBhvr>
                                        <p:cTn id="384" dur="5000" fill="hold"/>
                                        <p:tgtEl>
                                          <p:spTgt spid="636"/>
                                        </p:tgtEl>
                                        <p:attrNameLst>
                                          <p:attrName>r</p:attrName>
                                        </p:attrNameLst>
                                      </p:cBhvr>
                                    </p:animRot>
                                  </p:childTnLst>
                                </p:cTn>
                              </p:par>
                              <p:par>
                                <p:cTn id="385" presetID="10" presetClass="entr" presetSubtype="0" fill="hold" nodeType="withEffect">
                                  <p:stCondLst>
                                    <p:cond delay="0"/>
                                  </p:stCondLst>
                                  <p:childTnLst>
                                    <p:set>
                                      <p:cBhvr>
                                        <p:cTn id="386" dur="1" fill="hold">
                                          <p:stCondLst>
                                            <p:cond delay="0"/>
                                          </p:stCondLst>
                                        </p:cTn>
                                        <p:tgtEl>
                                          <p:spTgt spid="639"/>
                                        </p:tgtEl>
                                        <p:attrNameLst>
                                          <p:attrName>style.visibility</p:attrName>
                                        </p:attrNameLst>
                                      </p:cBhvr>
                                      <p:to>
                                        <p:strVal val="visible"/>
                                      </p:to>
                                    </p:set>
                                    <p:animEffect transition="in" filter="fade">
                                      <p:cBhvr>
                                        <p:cTn id="387" dur="2000"/>
                                        <p:tgtEl>
                                          <p:spTgt spid="639"/>
                                        </p:tgtEl>
                                      </p:cBhvr>
                                    </p:animEffect>
                                  </p:childTnLst>
                                </p:cTn>
                              </p:par>
                              <p:par>
                                <p:cTn id="388" presetID="8" presetClass="emph" presetSubtype="0" repeatCount="indefinite" fill="hold" nodeType="withEffect">
                                  <p:stCondLst>
                                    <p:cond delay="0"/>
                                  </p:stCondLst>
                                  <p:childTnLst>
                                    <p:animRot by="-21600000">
                                      <p:cBhvr>
                                        <p:cTn id="389" dur="5000" fill="hold"/>
                                        <p:tgtEl>
                                          <p:spTgt spid="639"/>
                                        </p:tgtEl>
                                        <p:attrNameLst>
                                          <p:attrName>r</p:attrName>
                                        </p:attrNameLst>
                                      </p:cBhvr>
                                    </p:animRot>
                                  </p:childTnLst>
                                </p:cTn>
                              </p:par>
                              <p:par>
                                <p:cTn id="390" presetID="10" presetClass="entr" presetSubtype="0" fill="hold" nodeType="withEffect">
                                  <p:stCondLst>
                                    <p:cond delay="0"/>
                                  </p:stCondLst>
                                  <p:childTnLst>
                                    <p:set>
                                      <p:cBhvr>
                                        <p:cTn id="391" dur="1" fill="hold">
                                          <p:stCondLst>
                                            <p:cond delay="0"/>
                                          </p:stCondLst>
                                        </p:cTn>
                                        <p:tgtEl>
                                          <p:spTgt spid="642"/>
                                        </p:tgtEl>
                                        <p:attrNameLst>
                                          <p:attrName>style.visibility</p:attrName>
                                        </p:attrNameLst>
                                      </p:cBhvr>
                                      <p:to>
                                        <p:strVal val="visible"/>
                                      </p:to>
                                    </p:set>
                                    <p:animEffect transition="in" filter="fade">
                                      <p:cBhvr>
                                        <p:cTn id="392" dur="2000"/>
                                        <p:tgtEl>
                                          <p:spTgt spid="642"/>
                                        </p:tgtEl>
                                      </p:cBhvr>
                                    </p:animEffect>
                                  </p:childTnLst>
                                </p:cTn>
                              </p:par>
                              <p:par>
                                <p:cTn id="393" presetID="8" presetClass="emph" presetSubtype="0" repeatCount="indefinite" fill="hold" nodeType="withEffect">
                                  <p:stCondLst>
                                    <p:cond delay="0"/>
                                  </p:stCondLst>
                                  <p:childTnLst>
                                    <p:animRot by="21600000">
                                      <p:cBhvr>
                                        <p:cTn id="394" dur="5000" fill="hold"/>
                                        <p:tgtEl>
                                          <p:spTgt spid="642"/>
                                        </p:tgtEl>
                                        <p:attrNameLst>
                                          <p:attrName>r</p:attrName>
                                        </p:attrNameLst>
                                      </p:cBhvr>
                                    </p:animRot>
                                  </p:childTnLst>
                                </p:cTn>
                              </p:par>
                              <p:par>
                                <p:cTn id="395" presetID="10" presetClass="entr" presetSubtype="0" fill="hold" nodeType="withEffect">
                                  <p:stCondLst>
                                    <p:cond delay="0"/>
                                  </p:stCondLst>
                                  <p:childTnLst>
                                    <p:set>
                                      <p:cBhvr>
                                        <p:cTn id="396" dur="1" fill="hold">
                                          <p:stCondLst>
                                            <p:cond delay="0"/>
                                          </p:stCondLst>
                                        </p:cTn>
                                        <p:tgtEl>
                                          <p:spTgt spid="645"/>
                                        </p:tgtEl>
                                        <p:attrNameLst>
                                          <p:attrName>style.visibility</p:attrName>
                                        </p:attrNameLst>
                                      </p:cBhvr>
                                      <p:to>
                                        <p:strVal val="visible"/>
                                      </p:to>
                                    </p:set>
                                    <p:animEffect transition="in" filter="fade">
                                      <p:cBhvr>
                                        <p:cTn id="397" dur="2000"/>
                                        <p:tgtEl>
                                          <p:spTgt spid="645"/>
                                        </p:tgtEl>
                                      </p:cBhvr>
                                    </p:animEffect>
                                  </p:childTnLst>
                                </p:cTn>
                              </p:par>
                              <p:par>
                                <p:cTn id="398" presetID="8" presetClass="emph" presetSubtype="0" repeatCount="indefinite" fill="hold" nodeType="withEffect">
                                  <p:stCondLst>
                                    <p:cond delay="0"/>
                                  </p:stCondLst>
                                  <p:childTnLst>
                                    <p:animRot by="-21600000">
                                      <p:cBhvr>
                                        <p:cTn id="399" dur="5000" fill="hold"/>
                                        <p:tgtEl>
                                          <p:spTgt spid="645"/>
                                        </p:tgtEl>
                                        <p:attrNameLst>
                                          <p:attrName>r</p:attrName>
                                        </p:attrNameLst>
                                      </p:cBhvr>
                                    </p:animRot>
                                  </p:childTnLst>
                                </p:cTn>
                              </p:par>
                              <p:par>
                                <p:cTn id="400" presetID="10" presetClass="entr" presetSubtype="0" fill="hold" nodeType="withEffect">
                                  <p:stCondLst>
                                    <p:cond delay="0"/>
                                  </p:stCondLst>
                                  <p:childTnLst>
                                    <p:set>
                                      <p:cBhvr>
                                        <p:cTn id="401" dur="1" fill="hold">
                                          <p:stCondLst>
                                            <p:cond delay="0"/>
                                          </p:stCondLst>
                                        </p:cTn>
                                        <p:tgtEl>
                                          <p:spTgt spid="648"/>
                                        </p:tgtEl>
                                        <p:attrNameLst>
                                          <p:attrName>style.visibility</p:attrName>
                                        </p:attrNameLst>
                                      </p:cBhvr>
                                      <p:to>
                                        <p:strVal val="visible"/>
                                      </p:to>
                                    </p:set>
                                    <p:animEffect transition="in" filter="fade">
                                      <p:cBhvr>
                                        <p:cTn id="402" dur="2000"/>
                                        <p:tgtEl>
                                          <p:spTgt spid="648"/>
                                        </p:tgtEl>
                                      </p:cBhvr>
                                    </p:animEffect>
                                  </p:childTnLst>
                                </p:cTn>
                              </p:par>
                              <p:par>
                                <p:cTn id="403" presetID="8" presetClass="emph" presetSubtype="0" repeatCount="indefinite" fill="hold" nodeType="withEffect">
                                  <p:stCondLst>
                                    <p:cond delay="0"/>
                                  </p:stCondLst>
                                  <p:childTnLst>
                                    <p:animRot by="21600000">
                                      <p:cBhvr>
                                        <p:cTn id="404" dur="5000" fill="hold"/>
                                        <p:tgtEl>
                                          <p:spTgt spid="648"/>
                                        </p:tgtEl>
                                        <p:attrNameLst>
                                          <p:attrName>r</p:attrName>
                                        </p:attrNameLst>
                                      </p:cBhvr>
                                    </p:animRot>
                                  </p:childTnLst>
                                </p:cTn>
                              </p:par>
                              <p:par>
                                <p:cTn id="405" presetID="10" presetClass="entr" presetSubtype="0" fill="hold" nodeType="withEffect">
                                  <p:stCondLst>
                                    <p:cond delay="0"/>
                                  </p:stCondLst>
                                  <p:childTnLst>
                                    <p:set>
                                      <p:cBhvr>
                                        <p:cTn id="406" dur="1" fill="hold">
                                          <p:stCondLst>
                                            <p:cond delay="0"/>
                                          </p:stCondLst>
                                        </p:cTn>
                                        <p:tgtEl>
                                          <p:spTgt spid="675"/>
                                        </p:tgtEl>
                                        <p:attrNameLst>
                                          <p:attrName>style.visibility</p:attrName>
                                        </p:attrNameLst>
                                      </p:cBhvr>
                                      <p:to>
                                        <p:strVal val="visible"/>
                                      </p:to>
                                    </p:set>
                                    <p:animEffect transition="in" filter="fade">
                                      <p:cBhvr>
                                        <p:cTn id="407" dur="2000"/>
                                        <p:tgtEl>
                                          <p:spTgt spid="675"/>
                                        </p:tgtEl>
                                      </p:cBhvr>
                                    </p:animEffect>
                                  </p:childTnLst>
                                </p:cTn>
                              </p:par>
                              <p:par>
                                <p:cTn id="408" presetID="8" presetClass="emph" presetSubtype="0" repeatCount="indefinite" fill="hold" nodeType="withEffect">
                                  <p:stCondLst>
                                    <p:cond delay="0"/>
                                  </p:stCondLst>
                                  <p:childTnLst>
                                    <p:animRot by="-21600000">
                                      <p:cBhvr>
                                        <p:cTn id="409" dur="5000" fill="hold"/>
                                        <p:tgtEl>
                                          <p:spTgt spid="675"/>
                                        </p:tgtEl>
                                        <p:attrNameLst>
                                          <p:attrName>r</p:attrName>
                                        </p:attrNameLst>
                                      </p:cBhvr>
                                    </p:animRot>
                                  </p:childTnLst>
                                </p:cTn>
                              </p:par>
                              <p:par>
                                <p:cTn id="410" presetID="10" presetClass="entr" presetSubtype="0" fill="hold" nodeType="withEffect">
                                  <p:stCondLst>
                                    <p:cond delay="0"/>
                                  </p:stCondLst>
                                  <p:childTnLst>
                                    <p:set>
                                      <p:cBhvr>
                                        <p:cTn id="411" dur="1" fill="hold">
                                          <p:stCondLst>
                                            <p:cond delay="0"/>
                                          </p:stCondLst>
                                        </p:cTn>
                                        <p:tgtEl>
                                          <p:spTgt spid="678"/>
                                        </p:tgtEl>
                                        <p:attrNameLst>
                                          <p:attrName>style.visibility</p:attrName>
                                        </p:attrNameLst>
                                      </p:cBhvr>
                                      <p:to>
                                        <p:strVal val="visible"/>
                                      </p:to>
                                    </p:set>
                                    <p:animEffect transition="in" filter="fade">
                                      <p:cBhvr>
                                        <p:cTn id="412" dur="2000"/>
                                        <p:tgtEl>
                                          <p:spTgt spid="678"/>
                                        </p:tgtEl>
                                      </p:cBhvr>
                                    </p:animEffect>
                                  </p:childTnLst>
                                </p:cTn>
                              </p:par>
                              <p:par>
                                <p:cTn id="413" presetID="8" presetClass="emph" presetSubtype="0" repeatCount="indefinite" fill="hold" nodeType="withEffect">
                                  <p:stCondLst>
                                    <p:cond delay="0"/>
                                  </p:stCondLst>
                                  <p:childTnLst>
                                    <p:animRot by="21600000">
                                      <p:cBhvr>
                                        <p:cTn id="414" dur="5000" fill="hold"/>
                                        <p:tgtEl>
                                          <p:spTgt spid="678"/>
                                        </p:tgtEl>
                                        <p:attrNameLst>
                                          <p:attrName>r</p:attrName>
                                        </p:attrNameLst>
                                      </p:cBhvr>
                                    </p:animRot>
                                  </p:childTnLst>
                                </p:cTn>
                              </p:par>
                              <p:par>
                                <p:cTn id="415" presetID="10" presetClass="entr" presetSubtype="0" fill="hold" nodeType="withEffect">
                                  <p:stCondLst>
                                    <p:cond delay="0"/>
                                  </p:stCondLst>
                                  <p:childTnLst>
                                    <p:set>
                                      <p:cBhvr>
                                        <p:cTn id="416" dur="1" fill="hold">
                                          <p:stCondLst>
                                            <p:cond delay="0"/>
                                          </p:stCondLst>
                                        </p:cTn>
                                        <p:tgtEl>
                                          <p:spTgt spid="681"/>
                                        </p:tgtEl>
                                        <p:attrNameLst>
                                          <p:attrName>style.visibility</p:attrName>
                                        </p:attrNameLst>
                                      </p:cBhvr>
                                      <p:to>
                                        <p:strVal val="visible"/>
                                      </p:to>
                                    </p:set>
                                    <p:animEffect transition="in" filter="fade">
                                      <p:cBhvr>
                                        <p:cTn id="417" dur="2000"/>
                                        <p:tgtEl>
                                          <p:spTgt spid="681"/>
                                        </p:tgtEl>
                                      </p:cBhvr>
                                    </p:animEffect>
                                  </p:childTnLst>
                                </p:cTn>
                              </p:par>
                              <p:par>
                                <p:cTn id="418" presetID="8" presetClass="emph" presetSubtype="0" repeatCount="indefinite" fill="hold" nodeType="withEffect">
                                  <p:stCondLst>
                                    <p:cond delay="0"/>
                                  </p:stCondLst>
                                  <p:childTnLst>
                                    <p:animRot by="-21600000">
                                      <p:cBhvr>
                                        <p:cTn id="419" dur="5000" fill="hold"/>
                                        <p:tgtEl>
                                          <p:spTgt spid="681"/>
                                        </p:tgtEl>
                                        <p:attrNameLst>
                                          <p:attrName>r</p:attrName>
                                        </p:attrNameLst>
                                      </p:cBhvr>
                                    </p:animRot>
                                  </p:childTnLst>
                                </p:cTn>
                              </p:par>
                              <p:par>
                                <p:cTn id="420" presetID="10" presetClass="entr" presetSubtype="0" fill="hold" nodeType="withEffect">
                                  <p:stCondLst>
                                    <p:cond delay="0"/>
                                  </p:stCondLst>
                                  <p:childTnLst>
                                    <p:set>
                                      <p:cBhvr>
                                        <p:cTn id="421" dur="1" fill="hold">
                                          <p:stCondLst>
                                            <p:cond delay="0"/>
                                          </p:stCondLst>
                                        </p:cTn>
                                        <p:tgtEl>
                                          <p:spTgt spid="684"/>
                                        </p:tgtEl>
                                        <p:attrNameLst>
                                          <p:attrName>style.visibility</p:attrName>
                                        </p:attrNameLst>
                                      </p:cBhvr>
                                      <p:to>
                                        <p:strVal val="visible"/>
                                      </p:to>
                                    </p:set>
                                    <p:animEffect transition="in" filter="fade">
                                      <p:cBhvr>
                                        <p:cTn id="422" dur="2000"/>
                                        <p:tgtEl>
                                          <p:spTgt spid="684"/>
                                        </p:tgtEl>
                                      </p:cBhvr>
                                    </p:animEffect>
                                  </p:childTnLst>
                                </p:cTn>
                              </p:par>
                              <p:par>
                                <p:cTn id="423" presetID="8" presetClass="emph" presetSubtype="0" repeatCount="indefinite" fill="hold" nodeType="withEffect">
                                  <p:stCondLst>
                                    <p:cond delay="0"/>
                                  </p:stCondLst>
                                  <p:childTnLst>
                                    <p:animRot by="21600000">
                                      <p:cBhvr>
                                        <p:cTn id="424" dur="5000" fill="hold"/>
                                        <p:tgtEl>
                                          <p:spTgt spid="684"/>
                                        </p:tgtEl>
                                        <p:attrNameLst>
                                          <p:attrName>r</p:attrName>
                                        </p:attrNameLst>
                                      </p:cBhvr>
                                    </p:animRot>
                                  </p:childTnLst>
                                </p:cTn>
                              </p:par>
                              <p:par>
                                <p:cTn id="425" presetID="10" presetClass="entr" presetSubtype="0" fill="hold" nodeType="withEffect">
                                  <p:stCondLst>
                                    <p:cond delay="0"/>
                                  </p:stCondLst>
                                  <p:childTnLst>
                                    <p:set>
                                      <p:cBhvr>
                                        <p:cTn id="426" dur="1" fill="hold">
                                          <p:stCondLst>
                                            <p:cond delay="0"/>
                                          </p:stCondLst>
                                        </p:cTn>
                                        <p:tgtEl>
                                          <p:spTgt spid="687"/>
                                        </p:tgtEl>
                                        <p:attrNameLst>
                                          <p:attrName>style.visibility</p:attrName>
                                        </p:attrNameLst>
                                      </p:cBhvr>
                                      <p:to>
                                        <p:strVal val="visible"/>
                                      </p:to>
                                    </p:set>
                                    <p:animEffect transition="in" filter="fade">
                                      <p:cBhvr>
                                        <p:cTn id="427" dur="2000"/>
                                        <p:tgtEl>
                                          <p:spTgt spid="687"/>
                                        </p:tgtEl>
                                      </p:cBhvr>
                                    </p:animEffect>
                                  </p:childTnLst>
                                </p:cTn>
                              </p:par>
                              <p:par>
                                <p:cTn id="428" presetID="8" presetClass="emph" presetSubtype="0" repeatCount="indefinite" fill="hold" nodeType="withEffect">
                                  <p:stCondLst>
                                    <p:cond delay="0"/>
                                  </p:stCondLst>
                                  <p:childTnLst>
                                    <p:animRot by="-21600000">
                                      <p:cBhvr>
                                        <p:cTn id="429" dur="5000" fill="hold"/>
                                        <p:tgtEl>
                                          <p:spTgt spid="687"/>
                                        </p:tgtEl>
                                        <p:attrNameLst>
                                          <p:attrName>r</p:attrName>
                                        </p:attrNameLst>
                                      </p:cBhvr>
                                    </p:animRot>
                                  </p:childTnLst>
                                </p:cTn>
                              </p:par>
                              <p:par>
                                <p:cTn id="430" presetID="10" presetClass="entr" presetSubtype="0" fill="hold" nodeType="withEffect">
                                  <p:stCondLst>
                                    <p:cond delay="0"/>
                                  </p:stCondLst>
                                  <p:childTnLst>
                                    <p:set>
                                      <p:cBhvr>
                                        <p:cTn id="431" dur="1" fill="hold">
                                          <p:stCondLst>
                                            <p:cond delay="0"/>
                                          </p:stCondLst>
                                        </p:cTn>
                                        <p:tgtEl>
                                          <p:spTgt spid="690"/>
                                        </p:tgtEl>
                                        <p:attrNameLst>
                                          <p:attrName>style.visibility</p:attrName>
                                        </p:attrNameLst>
                                      </p:cBhvr>
                                      <p:to>
                                        <p:strVal val="visible"/>
                                      </p:to>
                                    </p:set>
                                    <p:animEffect transition="in" filter="fade">
                                      <p:cBhvr>
                                        <p:cTn id="432" dur="2000"/>
                                        <p:tgtEl>
                                          <p:spTgt spid="690"/>
                                        </p:tgtEl>
                                      </p:cBhvr>
                                    </p:animEffect>
                                  </p:childTnLst>
                                </p:cTn>
                              </p:par>
                              <p:par>
                                <p:cTn id="433" presetID="8" presetClass="emph" presetSubtype="0" repeatCount="indefinite" fill="hold" nodeType="withEffect">
                                  <p:stCondLst>
                                    <p:cond delay="0"/>
                                  </p:stCondLst>
                                  <p:childTnLst>
                                    <p:animRot by="21600000">
                                      <p:cBhvr>
                                        <p:cTn id="434" dur="5000" fill="hold"/>
                                        <p:tgtEl>
                                          <p:spTgt spid="690"/>
                                        </p:tgtEl>
                                        <p:attrNameLst>
                                          <p:attrName>r</p:attrName>
                                        </p:attrNameLst>
                                      </p:cBhvr>
                                    </p:animRot>
                                  </p:childTnLst>
                                </p:cTn>
                              </p:par>
                              <p:par>
                                <p:cTn id="435" presetID="10" presetClass="entr" presetSubtype="0" fill="hold" nodeType="withEffect">
                                  <p:stCondLst>
                                    <p:cond delay="0"/>
                                  </p:stCondLst>
                                  <p:childTnLst>
                                    <p:set>
                                      <p:cBhvr>
                                        <p:cTn id="436" dur="1" fill="hold">
                                          <p:stCondLst>
                                            <p:cond delay="0"/>
                                          </p:stCondLst>
                                        </p:cTn>
                                        <p:tgtEl>
                                          <p:spTgt spid="693"/>
                                        </p:tgtEl>
                                        <p:attrNameLst>
                                          <p:attrName>style.visibility</p:attrName>
                                        </p:attrNameLst>
                                      </p:cBhvr>
                                      <p:to>
                                        <p:strVal val="visible"/>
                                      </p:to>
                                    </p:set>
                                    <p:animEffect transition="in" filter="fade">
                                      <p:cBhvr>
                                        <p:cTn id="437" dur="2000"/>
                                        <p:tgtEl>
                                          <p:spTgt spid="693"/>
                                        </p:tgtEl>
                                      </p:cBhvr>
                                    </p:animEffect>
                                  </p:childTnLst>
                                </p:cTn>
                              </p:par>
                              <p:par>
                                <p:cTn id="438" presetID="8" presetClass="emph" presetSubtype="0" repeatCount="indefinite" fill="hold" nodeType="withEffect">
                                  <p:stCondLst>
                                    <p:cond delay="0"/>
                                  </p:stCondLst>
                                  <p:childTnLst>
                                    <p:animRot by="-21600000">
                                      <p:cBhvr>
                                        <p:cTn id="439" dur="5000" fill="hold"/>
                                        <p:tgtEl>
                                          <p:spTgt spid="693"/>
                                        </p:tgtEl>
                                        <p:attrNameLst>
                                          <p:attrName>r</p:attrName>
                                        </p:attrNameLst>
                                      </p:cBhvr>
                                    </p:animRot>
                                  </p:childTnLst>
                                </p:cTn>
                              </p:par>
                              <p:par>
                                <p:cTn id="440" presetID="10" presetClass="entr" presetSubtype="0" fill="hold" nodeType="withEffect">
                                  <p:stCondLst>
                                    <p:cond delay="0"/>
                                  </p:stCondLst>
                                  <p:childTnLst>
                                    <p:set>
                                      <p:cBhvr>
                                        <p:cTn id="441" dur="1" fill="hold">
                                          <p:stCondLst>
                                            <p:cond delay="0"/>
                                          </p:stCondLst>
                                        </p:cTn>
                                        <p:tgtEl>
                                          <p:spTgt spid="696"/>
                                        </p:tgtEl>
                                        <p:attrNameLst>
                                          <p:attrName>style.visibility</p:attrName>
                                        </p:attrNameLst>
                                      </p:cBhvr>
                                      <p:to>
                                        <p:strVal val="visible"/>
                                      </p:to>
                                    </p:set>
                                    <p:animEffect transition="in" filter="fade">
                                      <p:cBhvr>
                                        <p:cTn id="442" dur="2000"/>
                                        <p:tgtEl>
                                          <p:spTgt spid="696"/>
                                        </p:tgtEl>
                                      </p:cBhvr>
                                    </p:animEffect>
                                  </p:childTnLst>
                                </p:cTn>
                              </p:par>
                              <p:par>
                                <p:cTn id="443" presetID="8" presetClass="emph" presetSubtype="0" repeatCount="indefinite" fill="hold" nodeType="withEffect">
                                  <p:stCondLst>
                                    <p:cond delay="0"/>
                                  </p:stCondLst>
                                  <p:childTnLst>
                                    <p:animRot by="21600000">
                                      <p:cBhvr>
                                        <p:cTn id="444" dur="5000" fill="hold"/>
                                        <p:tgtEl>
                                          <p:spTgt spid="696"/>
                                        </p:tgtEl>
                                        <p:attrNameLst>
                                          <p:attrName>r</p:attrName>
                                        </p:attrNameLst>
                                      </p:cBhvr>
                                    </p:animRot>
                                  </p:childTnLst>
                                </p:cTn>
                              </p:par>
                              <p:par>
                                <p:cTn id="445" presetID="10" presetClass="entr" presetSubtype="0" fill="hold" nodeType="withEffect">
                                  <p:stCondLst>
                                    <p:cond delay="0"/>
                                  </p:stCondLst>
                                  <p:childTnLst>
                                    <p:set>
                                      <p:cBhvr>
                                        <p:cTn id="446" dur="1" fill="hold">
                                          <p:stCondLst>
                                            <p:cond delay="0"/>
                                          </p:stCondLst>
                                        </p:cTn>
                                        <p:tgtEl>
                                          <p:spTgt spid="764"/>
                                        </p:tgtEl>
                                        <p:attrNameLst>
                                          <p:attrName>style.visibility</p:attrName>
                                        </p:attrNameLst>
                                      </p:cBhvr>
                                      <p:to>
                                        <p:strVal val="visible"/>
                                      </p:to>
                                    </p:set>
                                    <p:animEffect transition="in" filter="fade">
                                      <p:cBhvr>
                                        <p:cTn id="447" dur="2000"/>
                                        <p:tgtEl>
                                          <p:spTgt spid="764"/>
                                        </p:tgtEl>
                                      </p:cBhvr>
                                    </p:animEffect>
                                  </p:childTnLst>
                                </p:cTn>
                              </p:par>
                              <p:par>
                                <p:cTn id="448" presetID="8" presetClass="emph" presetSubtype="0" repeatCount="indefinite" fill="hold" nodeType="withEffect">
                                  <p:stCondLst>
                                    <p:cond delay="0"/>
                                  </p:stCondLst>
                                  <p:childTnLst>
                                    <p:animRot by="-21600000">
                                      <p:cBhvr>
                                        <p:cTn id="449" dur="5000" fill="hold"/>
                                        <p:tgtEl>
                                          <p:spTgt spid="764"/>
                                        </p:tgtEl>
                                        <p:attrNameLst>
                                          <p:attrName>r</p:attrName>
                                        </p:attrNameLst>
                                      </p:cBhvr>
                                    </p:animRot>
                                  </p:childTnLst>
                                </p:cTn>
                              </p:par>
                              <p:par>
                                <p:cTn id="450" presetID="10" presetClass="entr" presetSubtype="0" fill="hold" nodeType="withEffect">
                                  <p:stCondLst>
                                    <p:cond delay="0"/>
                                  </p:stCondLst>
                                  <p:childTnLst>
                                    <p:set>
                                      <p:cBhvr>
                                        <p:cTn id="451" dur="1" fill="hold">
                                          <p:stCondLst>
                                            <p:cond delay="0"/>
                                          </p:stCondLst>
                                        </p:cTn>
                                        <p:tgtEl>
                                          <p:spTgt spid="767"/>
                                        </p:tgtEl>
                                        <p:attrNameLst>
                                          <p:attrName>style.visibility</p:attrName>
                                        </p:attrNameLst>
                                      </p:cBhvr>
                                      <p:to>
                                        <p:strVal val="visible"/>
                                      </p:to>
                                    </p:set>
                                    <p:animEffect transition="in" filter="fade">
                                      <p:cBhvr>
                                        <p:cTn id="452" dur="2000"/>
                                        <p:tgtEl>
                                          <p:spTgt spid="767"/>
                                        </p:tgtEl>
                                      </p:cBhvr>
                                    </p:animEffect>
                                  </p:childTnLst>
                                </p:cTn>
                              </p:par>
                              <p:par>
                                <p:cTn id="453" presetID="8" presetClass="emph" presetSubtype="0" repeatCount="indefinite" fill="hold" nodeType="withEffect">
                                  <p:stCondLst>
                                    <p:cond delay="0"/>
                                  </p:stCondLst>
                                  <p:childTnLst>
                                    <p:animRot by="-21600000">
                                      <p:cBhvr>
                                        <p:cTn id="454" dur="5000" fill="hold"/>
                                        <p:tgtEl>
                                          <p:spTgt spid="767"/>
                                        </p:tgtEl>
                                        <p:attrNameLst>
                                          <p:attrName>r</p:attrName>
                                        </p:attrNameLst>
                                      </p:cBhvr>
                                    </p:animRot>
                                  </p:childTnLst>
                                </p:cTn>
                              </p:par>
                            </p:childTnLst>
                          </p:cTn>
                        </p:par>
                      </p:childTnLst>
                    </p:cTn>
                  </p:par>
                  <p:par>
                    <p:cTn id="455" fill="hold">
                      <p:stCondLst>
                        <p:cond delay="indefinite"/>
                      </p:stCondLst>
                      <p:childTnLst>
                        <p:par>
                          <p:cTn id="456" fill="hold">
                            <p:stCondLst>
                              <p:cond delay="0"/>
                            </p:stCondLst>
                            <p:childTnLst>
                              <p:par>
                                <p:cTn id="457" presetID="10" presetClass="entr" presetSubtype="0" fill="hold" nodeType="clickEffect">
                                  <p:stCondLst>
                                    <p:cond delay="0"/>
                                  </p:stCondLst>
                                  <p:childTnLst>
                                    <p:set>
                                      <p:cBhvr>
                                        <p:cTn id="458" dur="1" fill="hold">
                                          <p:stCondLst>
                                            <p:cond delay="0"/>
                                          </p:stCondLst>
                                        </p:cTn>
                                        <p:tgtEl>
                                          <p:spTgt spid="310"/>
                                        </p:tgtEl>
                                        <p:attrNameLst>
                                          <p:attrName>style.visibility</p:attrName>
                                        </p:attrNameLst>
                                      </p:cBhvr>
                                      <p:to>
                                        <p:strVal val="visible"/>
                                      </p:to>
                                    </p:set>
                                    <p:animEffect transition="in" filter="fade">
                                      <p:cBhvr>
                                        <p:cTn id="459" dur="500"/>
                                        <p:tgtEl>
                                          <p:spTgt spid="310"/>
                                        </p:tgtEl>
                                      </p:cBhvr>
                                    </p:animEffect>
                                  </p:childTnLst>
                                </p:cTn>
                              </p:par>
                              <p:par>
                                <p:cTn id="460" presetID="10" presetClass="entr" presetSubtype="0" fill="hold" nodeType="withEffect">
                                  <p:stCondLst>
                                    <p:cond delay="0"/>
                                  </p:stCondLst>
                                  <p:childTnLst>
                                    <p:set>
                                      <p:cBhvr>
                                        <p:cTn id="461" dur="1" fill="hold">
                                          <p:stCondLst>
                                            <p:cond delay="0"/>
                                          </p:stCondLst>
                                        </p:cTn>
                                        <p:tgtEl>
                                          <p:spTgt spid="311"/>
                                        </p:tgtEl>
                                        <p:attrNameLst>
                                          <p:attrName>style.visibility</p:attrName>
                                        </p:attrNameLst>
                                      </p:cBhvr>
                                      <p:to>
                                        <p:strVal val="visible"/>
                                      </p:to>
                                    </p:set>
                                    <p:animEffect transition="in" filter="fade">
                                      <p:cBhvr>
                                        <p:cTn id="462" dur="500"/>
                                        <p:tgtEl>
                                          <p:spTgt spid="311"/>
                                        </p:tgtEl>
                                      </p:cBhvr>
                                    </p:animEffect>
                                  </p:childTnLst>
                                </p:cTn>
                              </p:par>
                              <p:par>
                                <p:cTn id="463" presetID="10" presetClass="entr" presetSubtype="0" fill="hold" nodeType="withEffect">
                                  <p:stCondLst>
                                    <p:cond delay="0"/>
                                  </p:stCondLst>
                                  <p:childTnLst>
                                    <p:set>
                                      <p:cBhvr>
                                        <p:cTn id="464" dur="1" fill="hold">
                                          <p:stCondLst>
                                            <p:cond delay="0"/>
                                          </p:stCondLst>
                                        </p:cTn>
                                        <p:tgtEl>
                                          <p:spTgt spid="312"/>
                                        </p:tgtEl>
                                        <p:attrNameLst>
                                          <p:attrName>style.visibility</p:attrName>
                                        </p:attrNameLst>
                                      </p:cBhvr>
                                      <p:to>
                                        <p:strVal val="visible"/>
                                      </p:to>
                                    </p:set>
                                    <p:animEffect transition="in" filter="fade">
                                      <p:cBhvr>
                                        <p:cTn id="465" dur="500"/>
                                        <p:tgtEl>
                                          <p:spTgt spid="312"/>
                                        </p:tgtEl>
                                      </p:cBhvr>
                                    </p:animEffect>
                                  </p:childTnLst>
                                </p:cTn>
                              </p:par>
                              <p:par>
                                <p:cTn id="466" presetID="10" presetClass="entr" presetSubtype="0" fill="hold" nodeType="withEffect">
                                  <p:stCondLst>
                                    <p:cond delay="0"/>
                                  </p:stCondLst>
                                  <p:childTnLst>
                                    <p:set>
                                      <p:cBhvr>
                                        <p:cTn id="467" dur="1" fill="hold">
                                          <p:stCondLst>
                                            <p:cond delay="0"/>
                                          </p:stCondLst>
                                        </p:cTn>
                                        <p:tgtEl>
                                          <p:spTgt spid="313"/>
                                        </p:tgtEl>
                                        <p:attrNameLst>
                                          <p:attrName>style.visibility</p:attrName>
                                        </p:attrNameLst>
                                      </p:cBhvr>
                                      <p:to>
                                        <p:strVal val="visible"/>
                                      </p:to>
                                    </p:set>
                                    <p:animEffect transition="in" filter="fade">
                                      <p:cBhvr>
                                        <p:cTn id="468" dur="500"/>
                                        <p:tgtEl>
                                          <p:spTgt spid="313"/>
                                        </p:tgtEl>
                                      </p:cBhvr>
                                    </p:animEffect>
                                  </p:childTnLst>
                                </p:cTn>
                              </p:par>
                              <p:par>
                                <p:cTn id="469" presetID="10" presetClass="entr" presetSubtype="0" fill="hold" nodeType="withEffect">
                                  <p:stCondLst>
                                    <p:cond delay="0"/>
                                  </p:stCondLst>
                                  <p:childTnLst>
                                    <p:set>
                                      <p:cBhvr>
                                        <p:cTn id="470" dur="1" fill="hold">
                                          <p:stCondLst>
                                            <p:cond delay="0"/>
                                          </p:stCondLst>
                                        </p:cTn>
                                        <p:tgtEl>
                                          <p:spTgt spid="314"/>
                                        </p:tgtEl>
                                        <p:attrNameLst>
                                          <p:attrName>style.visibility</p:attrName>
                                        </p:attrNameLst>
                                      </p:cBhvr>
                                      <p:to>
                                        <p:strVal val="visible"/>
                                      </p:to>
                                    </p:set>
                                    <p:animEffect transition="in" filter="fade">
                                      <p:cBhvr>
                                        <p:cTn id="471"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6BD96-7919-4008-C58B-584568BC8877}"/>
            </a:ext>
          </a:extLst>
        </p:cNvPr>
        <p:cNvGrpSpPr/>
        <p:nvPr/>
      </p:nvGrpSpPr>
      <p:grpSpPr>
        <a:xfrm>
          <a:off x="0" y="0"/>
          <a:ext cx="0" cy="0"/>
          <a:chOff x="0" y="0"/>
          <a:chExt cx="0" cy="0"/>
        </a:xfrm>
      </p:grpSpPr>
      <p:sp>
        <p:nvSpPr>
          <p:cNvPr id="46" name="正方形/長方形 45">
            <a:extLst>
              <a:ext uri="{FF2B5EF4-FFF2-40B4-BE49-F238E27FC236}">
                <a16:creationId xmlns:a16="http://schemas.microsoft.com/office/drawing/2014/main" id="{5A502A80-372B-20F8-4D01-3A549BEC9690}"/>
              </a:ext>
            </a:extLst>
          </p:cNvPr>
          <p:cNvSpPr/>
          <p:nvPr/>
        </p:nvSpPr>
        <p:spPr>
          <a:xfrm>
            <a:off x="11610010" y="85190"/>
            <a:ext cx="402369" cy="2160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7F0E7562-742D-5283-140C-588E6BB5D27D}"/>
              </a:ext>
            </a:extLst>
          </p:cNvPr>
          <p:cNvGrpSpPr/>
          <p:nvPr/>
        </p:nvGrpSpPr>
        <p:grpSpPr>
          <a:xfrm>
            <a:off x="11188948" y="2016963"/>
            <a:ext cx="452125" cy="1337582"/>
            <a:chOff x="971558" y="1664057"/>
            <a:chExt cx="1524042" cy="4509659"/>
          </a:xfrm>
        </p:grpSpPr>
        <p:pic>
          <p:nvPicPr>
            <p:cNvPr id="27" name="図 26">
              <a:extLst>
                <a:ext uri="{FF2B5EF4-FFF2-40B4-BE49-F238E27FC236}">
                  <a16:creationId xmlns:a16="http://schemas.microsoft.com/office/drawing/2014/main" id="{52AD473E-B06E-83A8-95F2-B4A16B91C0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28" name="図 27">
              <a:extLst>
                <a:ext uri="{FF2B5EF4-FFF2-40B4-BE49-F238E27FC236}">
                  <a16:creationId xmlns:a16="http://schemas.microsoft.com/office/drawing/2014/main" id="{DAA410F1-75CE-E97D-C749-F715B79ED6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29" name="図 28">
              <a:extLst>
                <a:ext uri="{FF2B5EF4-FFF2-40B4-BE49-F238E27FC236}">
                  <a16:creationId xmlns:a16="http://schemas.microsoft.com/office/drawing/2014/main" id="{8CBBA8AA-9895-3C4B-680E-B6DA72F104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30" name="図 29">
              <a:extLst>
                <a:ext uri="{FF2B5EF4-FFF2-40B4-BE49-F238E27FC236}">
                  <a16:creationId xmlns:a16="http://schemas.microsoft.com/office/drawing/2014/main" id="{65504BDF-8541-8FFC-B26B-0D8D97B13F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31" name="図 30">
              <a:extLst>
                <a:ext uri="{FF2B5EF4-FFF2-40B4-BE49-F238E27FC236}">
                  <a16:creationId xmlns:a16="http://schemas.microsoft.com/office/drawing/2014/main" id="{C61D7E9A-3FDD-5211-BA54-AC06236B77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32" name="図 31">
              <a:extLst>
                <a:ext uri="{FF2B5EF4-FFF2-40B4-BE49-F238E27FC236}">
                  <a16:creationId xmlns:a16="http://schemas.microsoft.com/office/drawing/2014/main" id="{B9FF02FB-EA6F-4A88-AFDC-F6E9E85B0A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grpSp>
        <p:nvGrpSpPr>
          <p:cNvPr id="33" name="グループ化 32">
            <a:extLst>
              <a:ext uri="{FF2B5EF4-FFF2-40B4-BE49-F238E27FC236}">
                <a16:creationId xmlns:a16="http://schemas.microsoft.com/office/drawing/2014/main" id="{48C1CEF1-41C5-EB5F-4E51-23DB45509830}"/>
              </a:ext>
            </a:extLst>
          </p:cNvPr>
          <p:cNvGrpSpPr/>
          <p:nvPr/>
        </p:nvGrpSpPr>
        <p:grpSpPr>
          <a:xfrm>
            <a:off x="10648951" y="2016963"/>
            <a:ext cx="452125" cy="1337582"/>
            <a:chOff x="971558" y="1664057"/>
            <a:chExt cx="1524042" cy="4509659"/>
          </a:xfrm>
        </p:grpSpPr>
        <p:pic>
          <p:nvPicPr>
            <p:cNvPr id="34" name="図 33">
              <a:extLst>
                <a:ext uri="{FF2B5EF4-FFF2-40B4-BE49-F238E27FC236}">
                  <a16:creationId xmlns:a16="http://schemas.microsoft.com/office/drawing/2014/main" id="{E6D32BEA-812C-65E2-297F-C256A95064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35" name="図 34">
              <a:extLst>
                <a:ext uri="{FF2B5EF4-FFF2-40B4-BE49-F238E27FC236}">
                  <a16:creationId xmlns:a16="http://schemas.microsoft.com/office/drawing/2014/main" id="{F961B615-D1AE-B528-0980-DF5E70918C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36" name="図 35">
              <a:extLst>
                <a:ext uri="{FF2B5EF4-FFF2-40B4-BE49-F238E27FC236}">
                  <a16:creationId xmlns:a16="http://schemas.microsoft.com/office/drawing/2014/main" id="{CF5229D7-0A7B-5B79-DBF2-9B58D6FFE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37" name="図 36">
              <a:extLst>
                <a:ext uri="{FF2B5EF4-FFF2-40B4-BE49-F238E27FC236}">
                  <a16:creationId xmlns:a16="http://schemas.microsoft.com/office/drawing/2014/main" id="{F025B60B-7E13-AA85-A974-1E513A0913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38" name="図 37">
              <a:extLst>
                <a:ext uri="{FF2B5EF4-FFF2-40B4-BE49-F238E27FC236}">
                  <a16:creationId xmlns:a16="http://schemas.microsoft.com/office/drawing/2014/main" id="{4B3DB6B3-9F23-5EE4-F8CD-F9C5FBC2F5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39" name="図 38">
              <a:extLst>
                <a:ext uri="{FF2B5EF4-FFF2-40B4-BE49-F238E27FC236}">
                  <a16:creationId xmlns:a16="http://schemas.microsoft.com/office/drawing/2014/main" id="{B8B8F42A-3FD5-64F5-9DD4-C152399CAB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grpSp>
        <p:nvGrpSpPr>
          <p:cNvPr id="40" name="グループ化 39">
            <a:extLst>
              <a:ext uri="{FF2B5EF4-FFF2-40B4-BE49-F238E27FC236}">
                <a16:creationId xmlns:a16="http://schemas.microsoft.com/office/drawing/2014/main" id="{2910CB64-41DB-95CE-3B6C-63F364A63954}"/>
              </a:ext>
            </a:extLst>
          </p:cNvPr>
          <p:cNvGrpSpPr/>
          <p:nvPr/>
        </p:nvGrpSpPr>
        <p:grpSpPr>
          <a:xfrm>
            <a:off x="10108955" y="2016963"/>
            <a:ext cx="452125" cy="1337582"/>
            <a:chOff x="971558" y="1664057"/>
            <a:chExt cx="1524042" cy="4509659"/>
          </a:xfrm>
        </p:grpSpPr>
        <p:pic>
          <p:nvPicPr>
            <p:cNvPr id="41" name="図 40">
              <a:extLst>
                <a:ext uri="{FF2B5EF4-FFF2-40B4-BE49-F238E27FC236}">
                  <a16:creationId xmlns:a16="http://schemas.microsoft.com/office/drawing/2014/main" id="{37F799B8-C849-D059-4E24-1F6FF6823B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42" name="図 41">
              <a:extLst>
                <a:ext uri="{FF2B5EF4-FFF2-40B4-BE49-F238E27FC236}">
                  <a16:creationId xmlns:a16="http://schemas.microsoft.com/office/drawing/2014/main" id="{A7BF0632-D708-8D83-BE3D-9EBA34FA9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43" name="図 42">
              <a:extLst>
                <a:ext uri="{FF2B5EF4-FFF2-40B4-BE49-F238E27FC236}">
                  <a16:creationId xmlns:a16="http://schemas.microsoft.com/office/drawing/2014/main" id="{CCB3E4AC-5BF8-2609-DB1B-C4EC89A6A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44" name="図 43">
              <a:extLst>
                <a:ext uri="{FF2B5EF4-FFF2-40B4-BE49-F238E27FC236}">
                  <a16:creationId xmlns:a16="http://schemas.microsoft.com/office/drawing/2014/main" id="{B7ACC10F-553B-D33D-93B5-3CC1A6400E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45" name="図 44">
              <a:extLst>
                <a:ext uri="{FF2B5EF4-FFF2-40B4-BE49-F238E27FC236}">
                  <a16:creationId xmlns:a16="http://schemas.microsoft.com/office/drawing/2014/main" id="{48397327-D89F-B563-CAE5-D0CFE59D28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47" name="図 46">
              <a:extLst>
                <a:ext uri="{FF2B5EF4-FFF2-40B4-BE49-F238E27FC236}">
                  <a16:creationId xmlns:a16="http://schemas.microsoft.com/office/drawing/2014/main" id="{1EFA2806-1295-CB1E-AFA2-CCB5ACEFB9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grpSp>
        <p:nvGrpSpPr>
          <p:cNvPr id="48" name="グループ化 47">
            <a:extLst>
              <a:ext uri="{FF2B5EF4-FFF2-40B4-BE49-F238E27FC236}">
                <a16:creationId xmlns:a16="http://schemas.microsoft.com/office/drawing/2014/main" id="{210CC52B-AF67-D7F0-85A6-DB21614EA6E5}"/>
              </a:ext>
            </a:extLst>
          </p:cNvPr>
          <p:cNvGrpSpPr/>
          <p:nvPr/>
        </p:nvGrpSpPr>
        <p:grpSpPr>
          <a:xfrm>
            <a:off x="9568958" y="2016963"/>
            <a:ext cx="452125" cy="1337582"/>
            <a:chOff x="971558" y="1664057"/>
            <a:chExt cx="1524042" cy="4509659"/>
          </a:xfrm>
        </p:grpSpPr>
        <p:pic>
          <p:nvPicPr>
            <p:cNvPr id="49" name="図 48">
              <a:extLst>
                <a:ext uri="{FF2B5EF4-FFF2-40B4-BE49-F238E27FC236}">
                  <a16:creationId xmlns:a16="http://schemas.microsoft.com/office/drawing/2014/main" id="{69B168B4-C1DE-E9BC-4C66-B7C8EB6BEC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697107"/>
              <a:ext cx="1524042" cy="1476609"/>
            </a:xfrm>
            <a:prstGeom prst="rect">
              <a:avLst/>
            </a:prstGeom>
          </p:spPr>
        </p:pic>
        <p:pic>
          <p:nvPicPr>
            <p:cNvPr id="50" name="図 49">
              <a:extLst>
                <a:ext uri="{FF2B5EF4-FFF2-40B4-BE49-F238E27FC236}">
                  <a16:creationId xmlns:a16="http://schemas.microsoft.com/office/drawing/2014/main" id="{99B6237A-F1F4-ADEE-0B78-40C0A688BE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4090497"/>
              <a:ext cx="1524042" cy="1476609"/>
            </a:xfrm>
            <a:prstGeom prst="rect">
              <a:avLst/>
            </a:prstGeom>
          </p:spPr>
        </p:pic>
        <p:pic>
          <p:nvPicPr>
            <p:cNvPr id="51" name="図 50">
              <a:extLst>
                <a:ext uri="{FF2B5EF4-FFF2-40B4-BE49-F238E27FC236}">
                  <a16:creationId xmlns:a16="http://schemas.microsoft.com/office/drawing/2014/main" id="{D766BCF5-6D6B-EB38-C96D-0926C9603C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3483887"/>
              <a:ext cx="1524042" cy="1476609"/>
            </a:xfrm>
            <a:prstGeom prst="rect">
              <a:avLst/>
            </a:prstGeom>
          </p:spPr>
        </p:pic>
        <p:pic>
          <p:nvPicPr>
            <p:cNvPr id="52" name="図 51">
              <a:extLst>
                <a:ext uri="{FF2B5EF4-FFF2-40B4-BE49-F238E27FC236}">
                  <a16:creationId xmlns:a16="http://schemas.microsoft.com/office/drawing/2014/main" id="{D80EA759-BDF0-DB31-CC39-55C50FAD3B5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877277"/>
              <a:ext cx="1524042" cy="1476609"/>
            </a:xfrm>
            <a:prstGeom prst="rect">
              <a:avLst/>
            </a:prstGeom>
          </p:spPr>
        </p:pic>
        <p:pic>
          <p:nvPicPr>
            <p:cNvPr id="53" name="図 52">
              <a:extLst>
                <a:ext uri="{FF2B5EF4-FFF2-40B4-BE49-F238E27FC236}">
                  <a16:creationId xmlns:a16="http://schemas.microsoft.com/office/drawing/2014/main" id="{0D9D4830-580C-AFAB-157D-7C8156F6BB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2270667"/>
              <a:ext cx="1524042" cy="1476609"/>
            </a:xfrm>
            <a:prstGeom prst="rect">
              <a:avLst/>
            </a:prstGeom>
          </p:spPr>
        </p:pic>
        <p:pic>
          <p:nvPicPr>
            <p:cNvPr id="54" name="図 53">
              <a:extLst>
                <a:ext uri="{FF2B5EF4-FFF2-40B4-BE49-F238E27FC236}">
                  <a16:creationId xmlns:a16="http://schemas.microsoft.com/office/drawing/2014/main" id="{760F78B6-D6CC-6E55-A085-1914DEE9AB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1558" y="1664057"/>
              <a:ext cx="1524042" cy="1476609"/>
            </a:xfrm>
            <a:prstGeom prst="rect">
              <a:avLst/>
            </a:prstGeom>
          </p:spPr>
        </p:pic>
      </p:grpSp>
      <p:sp>
        <p:nvSpPr>
          <p:cNvPr id="55" name="正方形/長方形 54">
            <a:extLst>
              <a:ext uri="{FF2B5EF4-FFF2-40B4-BE49-F238E27FC236}">
                <a16:creationId xmlns:a16="http://schemas.microsoft.com/office/drawing/2014/main" id="{AF26D43D-1462-6936-2075-5D002F2A4127}"/>
              </a:ext>
            </a:extLst>
          </p:cNvPr>
          <p:cNvSpPr/>
          <p:nvPr/>
        </p:nvSpPr>
        <p:spPr>
          <a:xfrm>
            <a:off x="9511636" y="1892834"/>
            <a:ext cx="2160240" cy="128147"/>
          </a:xfrm>
          <a:prstGeom prst="rect">
            <a:avLst/>
          </a:prstGeom>
          <a:solidFill>
            <a:srgbClr val="FF00FF"/>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latin typeface="UD デジタル 教科書体 NK-B" panose="02020700000000000000" pitchFamily="18" charset="-128"/>
                <a:ea typeface="UD デジタル 教科書体 NK-B" panose="02020700000000000000" pitchFamily="18" charset="-128"/>
              </a:rPr>
              <a:t>主記憶</a:t>
            </a:r>
            <a:r>
              <a:rPr kumimoji="1" lang="en-US" altLang="ja-JP" sz="500" dirty="0">
                <a:latin typeface="UD デジタル 教科書体 NK-B" panose="02020700000000000000" pitchFamily="18" charset="-128"/>
                <a:ea typeface="UD デジタル 教科書体 NK-B" panose="02020700000000000000" pitchFamily="18" charset="-128"/>
              </a:rPr>
              <a:t>/</a:t>
            </a:r>
            <a:r>
              <a:rPr kumimoji="1" lang="ja-JP" altLang="en-US" sz="500" dirty="0">
                <a:latin typeface="UD デジタル 教科書体 NK-B" panose="02020700000000000000" pitchFamily="18" charset="-128"/>
                <a:ea typeface="UD デジタル 教科書体 NK-B" panose="02020700000000000000" pitchFamily="18" charset="-128"/>
              </a:rPr>
              <a:t>共有メモリ</a:t>
            </a:r>
          </a:p>
        </p:txBody>
      </p:sp>
      <p:grpSp>
        <p:nvGrpSpPr>
          <p:cNvPr id="57" name="グループ化 171">
            <a:extLst>
              <a:ext uri="{FF2B5EF4-FFF2-40B4-BE49-F238E27FC236}">
                <a16:creationId xmlns:a16="http://schemas.microsoft.com/office/drawing/2014/main" id="{02864ED0-1BFD-EC6E-82B7-4860F931F786}"/>
              </a:ext>
            </a:extLst>
          </p:cNvPr>
          <p:cNvGrpSpPr/>
          <p:nvPr/>
        </p:nvGrpSpPr>
        <p:grpSpPr>
          <a:xfrm flipH="1">
            <a:off x="9609845" y="2954921"/>
            <a:ext cx="364951" cy="364971"/>
            <a:chOff x="5500694" y="785794"/>
            <a:chExt cx="1214446" cy="1214446"/>
          </a:xfrm>
          <a:solidFill>
            <a:srgbClr val="FFFF00"/>
          </a:solidFill>
        </p:grpSpPr>
        <p:sp>
          <p:nvSpPr>
            <p:cNvPr id="58" name="環状矢印 226">
              <a:extLst>
                <a:ext uri="{FF2B5EF4-FFF2-40B4-BE49-F238E27FC236}">
                  <a16:creationId xmlns:a16="http://schemas.microsoft.com/office/drawing/2014/main" id="{FB953102-B98A-2544-72F3-289103A9436B}"/>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9" name="環状矢印 227">
              <a:extLst>
                <a:ext uri="{FF2B5EF4-FFF2-40B4-BE49-F238E27FC236}">
                  <a16:creationId xmlns:a16="http://schemas.microsoft.com/office/drawing/2014/main" id="{57FA7B7F-AAD8-DCC3-D947-8A756A1453C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0" name="グループ化 171">
            <a:extLst>
              <a:ext uri="{FF2B5EF4-FFF2-40B4-BE49-F238E27FC236}">
                <a16:creationId xmlns:a16="http://schemas.microsoft.com/office/drawing/2014/main" id="{32CEDCF1-85D4-59CE-06B8-F5532909483D}"/>
              </a:ext>
            </a:extLst>
          </p:cNvPr>
          <p:cNvGrpSpPr/>
          <p:nvPr/>
        </p:nvGrpSpPr>
        <p:grpSpPr>
          <a:xfrm>
            <a:off x="9685028" y="3026929"/>
            <a:ext cx="216024" cy="218419"/>
            <a:chOff x="5500694" y="785794"/>
            <a:chExt cx="1214446" cy="1214446"/>
          </a:xfrm>
          <a:solidFill>
            <a:srgbClr val="00B050"/>
          </a:solidFill>
        </p:grpSpPr>
        <p:sp>
          <p:nvSpPr>
            <p:cNvPr id="61" name="環状矢印 226">
              <a:extLst>
                <a:ext uri="{FF2B5EF4-FFF2-40B4-BE49-F238E27FC236}">
                  <a16:creationId xmlns:a16="http://schemas.microsoft.com/office/drawing/2014/main" id="{FD044802-38D2-7E8F-7627-D9C6CF37F92B}"/>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2" name="環状矢印 227">
              <a:extLst>
                <a:ext uri="{FF2B5EF4-FFF2-40B4-BE49-F238E27FC236}">
                  <a16:creationId xmlns:a16="http://schemas.microsoft.com/office/drawing/2014/main" id="{EBA1C274-BBA5-AA49-71AF-2B2AF0910D4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3" name="グループ化 171">
            <a:extLst>
              <a:ext uri="{FF2B5EF4-FFF2-40B4-BE49-F238E27FC236}">
                <a16:creationId xmlns:a16="http://schemas.microsoft.com/office/drawing/2014/main" id="{AE0CA8EC-D803-03A8-882D-2C9EE76DF481}"/>
              </a:ext>
            </a:extLst>
          </p:cNvPr>
          <p:cNvGrpSpPr/>
          <p:nvPr/>
        </p:nvGrpSpPr>
        <p:grpSpPr>
          <a:xfrm flipH="1">
            <a:off x="10152423" y="2954921"/>
            <a:ext cx="364951" cy="364971"/>
            <a:chOff x="5500694" y="785794"/>
            <a:chExt cx="1214446" cy="1214446"/>
          </a:xfrm>
          <a:solidFill>
            <a:srgbClr val="FFFF00"/>
          </a:solidFill>
        </p:grpSpPr>
        <p:sp>
          <p:nvSpPr>
            <p:cNvPr id="448" name="環状矢印 226">
              <a:extLst>
                <a:ext uri="{FF2B5EF4-FFF2-40B4-BE49-F238E27FC236}">
                  <a16:creationId xmlns:a16="http://schemas.microsoft.com/office/drawing/2014/main" id="{4D9D1531-5958-D25B-5AF1-539BA9ABD44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49" name="環状矢印 227">
              <a:extLst>
                <a:ext uri="{FF2B5EF4-FFF2-40B4-BE49-F238E27FC236}">
                  <a16:creationId xmlns:a16="http://schemas.microsoft.com/office/drawing/2014/main" id="{C8E9BAF4-74AA-E2FC-CB5B-6D9FB46CCE5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50" name="グループ化 171">
            <a:extLst>
              <a:ext uri="{FF2B5EF4-FFF2-40B4-BE49-F238E27FC236}">
                <a16:creationId xmlns:a16="http://schemas.microsoft.com/office/drawing/2014/main" id="{8C345BBA-E66C-8607-2001-51A66CE8BAD0}"/>
              </a:ext>
            </a:extLst>
          </p:cNvPr>
          <p:cNvGrpSpPr/>
          <p:nvPr/>
        </p:nvGrpSpPr>
        <p:grpSpPr>
          <a:xfrm>
            <a:off x="10227606" y="3026929"/>
            <a:ext cx="216024" cy="218419"/>
            <a:chOff x="5500694" y="785794"/>
            <a:chExt cx="1214446" cy="1214446"/>
          </a:xfrm>
          <a:solidFill>
            <a:srgbClr val="00B050"/>
          </a:solidFill>
        </p:grpSpPr>
        <p:sp>
          <p:nvSpPr>
            <p:cNvPr id="451" name="環状矢印 226">
              <a:extLst>
                <a:ext uri="{FF2B5EF4-FFF2-40B4-BE49-F238E27FC236}">
                  <a16:creationId xmlns:a16="http://schemas.microsoft.com/office/drawing/2014/main" id="{C7357292-2885-5203-50FA-A88711CEF1D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52" name="環状矢印 227">
              <a:extLst>
                <a:ext uri="{FF2B5EF4-FFF2-40B4-BE49-F238E27FC236}">
                  <a16:creationId xmlns:a16="http://schemas.microsoft.com/office/drawing/2014/main" id="{DC735248-FAD2-DB97-33B7-8C7C04EA1C3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53" name="グループ化 171">
            <a:extLst>
              <a:ext uri="{FF2B5EF4-FFF2-40B4-BE49-F238E27FC236}">
                <a16:creationId xmlns:a16="http://schemas.microsoft.com/office/drawing/2014/main" id="{3F1DD401-1C61-B02B-F7A6-DAF02A585B32}"/>
              </a:ext>
            </a:extLst>
          </p:cNvPr>
          <p:cNvGrpSpPr/>
          <p:nvPr/>
        </p:nvGrpSpPr>
        <p:grpSpPr>
          <a:xfrm flipH="1">
            <a:off x="10691826" y="2954921"/>
            <a:ext cx="364951" cy="364971"/>
            <a:chOff x="5500694" y="785794"/>
            <a:chExt cx="1214446" cy="1214446"/>
          </a:xfrm>
          <a:solidFill>
            <a:srgbClr val="FFFF00"/>
          </a:solidFill>
        </p:grpSpPr>
        <p:sp>
          <p:nvSpPr>
            <p:cNvPr id="454" name="環状矢印 226">
              <a:extLst>
                <a:ext uri="{FF2B5EF4-FFF2-40B4-BE49-F238E27FC236}">
                  <a16:creationId xmlns:a16="http://schemas.microsoft.com/office/drawing/2014/main" id="{E4386695-9F9C-1324-F1D5-E6E49C2A37C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55" name="環状矢印 227">
              <a:extLst>
                <a:ext uri="{FF2B5EF4-FFF2-40B4-BE49-F238E27FC236}">
                  <a16:creationId xmlns:a16="http://schemas.microsoft.com/office/drawing/2014/main" id="{838BB2AE-8403-D03A-CBD1-7F733944B0B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56" name="グループ化 171">
            <a:extLst>
              <a:ext uri="{FF2B5EF4-FFF2-40B4-BE49-F238E27FC236}">
                <a16:creationId xmlns:a16="http://schemas.microsoft.com/office/drawing/2014/main" id="{0CA54465-375E-1346-3D02-A49192EC90EC}"/>
              </a:ext>
            </a:extLst>
          </p:cNvPr>
          <p:cNvGrpSpPr/>
          <p:nvPr/>
        </p:nvGrpSpPr>
        <p:grpSpPr>
          <a:xfrm>
            <a:off x="10767009" y="3026929"/>
            <a:ext cx="216024" cy="218419"/>
            <a:chOff x="5500694" y="785794"/>
            <a:chExt cx="1214446" cy="1214446"/>
          </a:xfrm>
          <a:solidFill>
            <a:srgbClr val="00B050"/>
          </a:solidFill>
        </p:grpSpPr>
        <p:sp>
          <p:nvSpPr>
            <p:cNvPr id="457" name="環状矢印 226">
              <a:extLst>
                <a:ext uri="{FF2B5EF4-FFF2-40B4-BE49-F238E27FC236}">
                  <a16:creationId xmlns:a16="http://schemas.microsoft.com/office/drawing/2014/main" id="{56BD1C55-55ED-5141-40F1-ADF3B12FA84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58" name="環状矢印 227">
              <a:extLst>
                <a:ext uri="{FF2B5EF4-FFF2-40B4-BE49-F238E27FC236}">
                  <a16:creationId xmlns:a16="http://schemas.microsoft.com/office/drawing/2014/main" id="{D52750C3-63FD-AB67-5CF7-F5AE2FB9BD7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59" name="グループ化 171">
            <a:extLst>
              <a:ext uri="{FF2B5EF4-FFF2-40B4-BE49-F238E27FC236}">
                <a16:creationId xmlns:a16="http://schemas.microsoft.com/office/drawing/2014/main" id="{55013894-9E50-24AA-66AE-5827D3E24B12}"/>
              </a:ext>
            </a:extLst>
          </p:cNvPr>
          <p:cNvGrpSpPr/>
          <p:nvPr/>
        </p:nvGrpSpPr>
        <p:grpSpPr>
          <a:xfrm flipH="1">
            <a:off x="11231229" y="2954921"/>
            <a:ext cx="364951" cy="364971"/>
            <a:chOff x="5500694" y="785794"/>
            <a:chExt cx="1214446" cy="1214446"/>
          </a:xfrm>
          <a:solidFill>
            <a:srgbClr val="FFFF00"/>
          </a:solidFill>
        </p:grpSpPr>
        <p:sp>
          <p:nvSpPr>
            <p:cNvPr id="460" name="環状矢印 226">
              <a:extLst>
                <a:ext uri="{FF2B5EF4-FFF2-40B4-BE49-F238E27FC236}">
                  <a16:creationId xmlns:a16="http://schemas.microsoft.com/office/drawing/2014/main" id="{15A25DAA-9552-00AB-1743-E6455079A17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61" name="環状矢印 227">
              <a:extLst>
                <a:ext uri="{FF2B5EF4-FFF2-40B4-BE49-F238E27FC236}">
                  <a16:creationId xmlns:a16="http://schemas.microsoft.com/office/drawing/2014/main" id="{0976CC94-3807-1AD5-0E30-2BACC5D5F50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62" name="グループ化 171">
            <a:extLst>
              <a:ext uri="{FF2B5EF4-FFF2-40B4-BE49-F238E27FC236}">
                <a16:creationId xmlns:a16="http://schemas.microsoft.com/office/drawing/2014/main" id="{949FE135-8F74-ADB7-26C9-1B620B55C895}"/>
              </a:ext>
            </a:extLst>
          </p:cNvPr>
          <p:cNvGrpSpPr/>
          <p:nvPr/>
        </p:nvGrpSpPr>
        <p:grpSpPr>
          <a:xfrm>
            <a:off x="11306412" y="3026929"/>
            <a:ext cx="216024" cy="218419"/>
            <a:chOff x="5500694" y="785794"/>
            <a:chExt cx="1214446" cy="1214446"/>
          </a:xfrm>
          <a:solidFill>
            <a:srgbClr val="00B050"/>
          </a:solidFill>
        </p:grpSpPr>
        <p:sp>
          <p:nvSpPr>
            <p:cNvPr id="463" name="環状矢印 226">
              <a:extLst>
                <a:ext uri="{FF2B5EF4-FFF2-40B4-BE49-F238E27FC236}">
                  <a16:creationId xmlns:a16="http://schemas.microsoft.com/office/drawing/2014/main" id="{15A59ACD-C282-C36D-A4CC-1D0253B5848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64" name="環状矢印 227">
              <a:extLst>
                <a:ext uri="{FF2B5EF4-FFF2-40B4-BE49-F238E27FC236}">
                  <a16:creationId xmlns:a16="http://schemas.microsoft.com/office/drawing/2014/main" id="{57889F92-E0F7-CEB9-D9D8-A792D3AB5C6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65" name="グループ化 171">
            <a:extLst>
              <a:ext uri="{FF2B5EF4-FFF2-40B4-BE49-F238E27FC236}">
                <a16:creationId xmlns:a16="http://schemas.microsoft.com/office/drawing/2014/main" id="{6BD9925D-277D-4E25-B2A5-3E4C6C5C39BB}"/>
              </a:ext>
            </a:extLst>
          </p:cNvPr>
          <p:cNvGrpSpPr/>
          <p:nvPr/>
        </p:nvGrpSpPr>
        <p:grpSpPr>
          <a:xfrm flipH="1">
            <a:off x="9613020" y="2765860"/>
            <a:ext cx="364951" cy="364971"/>
            <a:chOff x="5500694" y="785794"/>
            <a:chExt cx="1214446" cy="1214446"/>
          </a:xfrm>
          <a:solidFill>
            <a:srgbClr val="FFFF00"/>
          </a:solidFill>
        </p:grpSpPr>
        <p:sp>
          <p:nvSpPr>
            <p:cNvPr id="466" name="環状矢印 226">
              <a:extLst>
                <a:ext uri="{FF2B5EF4-FFF2-40B4-BE49-F238E27FC236}">
                  <a16:creationId xmlns:a16="http://schemas.microsoft.com/office/drawing/2014/main" id="{9C2AA384-6653-60C6-E08C-21ABD4BA84E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67" name="環状矢印 227">
              <a:extLst>
                <a:ext uri="{FF2B5EF4-FFF2-40B4-BE49-F238E27FC236}">
                  <a16:creationId xmlns:a16="http://schemas.microsoft.com/office/drawing/2014/main" id="{B3CCC444-36BA-C141-76E0-48D14FCB603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68" name="グループ化 171">
            <a:extLst>
              <a:ext uri="{FF2B5EF4-FFF2-40B4-BE49-F238E27FC236}">
                <a16:creationId xmlns:a16="http://schemas.microsoft.com/office/drawing/2014/main" id="{A88C4B08-D61B-ACB2-87E2-B97BC2A51175}"/>
              </a:ext>
            </a:extLst>
          </p:cNvPr>
          <p:cNvGrpSpPr/>
          <p:nvPr/>
        </p:nvGrpSpPr>
        <p:grpSpPr>
          <a:xfrm>
            <a:off x="9688203" y="2837868"/>
            <a:ext cx="216024" cy="218419"/>
            <a:chOff x="5500694" y="785794"/>
            <a:chExt cx="1214446" cy="1214446"/>
          </a:xfrm>
          <a:solidFill>
            <a:srgbClr val="00B050"/>
          </a:solidFill>
        </p:grpSpPr>
        <p:sp>
          <p:nvSpPr>
            <p:cNvPr id="469" name="環状矢印 226">
              <a:extLst>
                <a:ext uri="{FF2B5EF4-FFF2-40B4-BE49-F238E27FC236}">
                  <a16:creationId xmlns:a16="http://schemas.microsoft.com/office/drawing/2014/main" id="{262CC26F-C36F-BB11-B0D5-D071A344C090}"/>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70" name="環状矢印 227">
              <a:extLst>
                <a:ext uri="{FF2B5EF4-FFF2-40B4-BE49-F238E27FC236}">
                  <a16:creationId xmlns:a16="http://schemas.microsoft.com/office/drawing/2014/main" id="{0AF81E9B-FA8B-ACAF-A8F9-2E4050B0F6F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71" name="グループ化 171">
            <a:extLst>
              <a:ext uri="{FF2B5EF4-FFF2-40B4-BE49-F238E27FC236}">
                <a16:creationId xmlns:a16="http://schemas.microsoft.com/office/drawing/2014/main" id="{3C1A3DEE-87C3-838C-D8A3-68F7CB92D3C4}"/>
              </a:ext>
            </a:extLst>
          </p:cNvPr>
          <p:cNvGrpSpPr/>
          <p:nvPr/>
        </p:nvGrpSpPr>
        <p:grpSpPr>
          <a:xfrm flipH="1">
            <a:off x="10155598" y="2765860"/>
            <a:ext cx="364951" cy="364971"/>
            <a:chOff x="5500694" y="785794"/>
            <a:chExt cx="1214446" cy="1214446"/>
          </a:xfrm>
          <a:solidFill>
            <a:srgbClr val="FFFF00"/>
          </a:solidFill>
        </p:grpSpPr>
        <p:sp>
          <p:nvSpPr>
            <p:cNvPr id="472" name="環状矢印 226">
              <a:extLst>
                <a:ext uri="{FF2B5EF4-FFF2-40B4-BE49-F238E27FC236}">
                  <a16:creationId xmlns:a16="http://schemas.microsoft.com/office/drawing/2014/main" id="{BBD59315-9107-DE87-9A54-6562CCDDFB3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73" name="環状矢印 227">
              <a:extLst>
                <a:ext uri="{FF2B5EF4-FFF2-40B4-BE49-F238E27FC236}">
                  <a16:creationId xmlns:a16="http://schemas.microsoft.com/office/drawing/2014/main" id="{5743A3E3-275E-AEBB-8F0C-0CE5DFD87EA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74" name="グループ化 171">
            <a:extLst>
              <a:ext uri="{FF2B5EF4-FFF2-40B4-BE49-F238E27FC236}">
                <a16:creationId xmlns:a16="http://schemas.microsoft.com/office/drawing/2014/main" id="{B1659D90-BF36-8257-FEF5-FDD2FA65C3D8}"/>
              </a:ext>
            </a:extLst>
          </p:cNvPr>
          <p:cNvGrpSpPr/>
          <p:nvPr/>
        </p:nvGrpSpPr>
        <p:grpSpPr>
          <a:xfrm>
            <a:off x="10230781" y="2837868"/>
            <a:ext cx="216024" cy="218419"/>
            <a:chOff x="5500694" y="785794"/>
            <a:chExt cx="1214446" cy="1214446"/>
          </a:xfrm>
          <a:solidFill>
            <a:srgbClr val="00B050"/>
          </a:solidFill>
        </p:grpSpPr>
        <p:sp>
          <p:nvSpPr>
            <p:cNvPr id="475" name="環状矢印 226">
              <a:extLst>
                <a:ext uri="{FF2B5EF4-FFF2-40B4-BE49-F238E27FC236}">
                  <a16:creationId xmlns:a16="http://schemas.microsoft.com/office/drawing/2014/main" id="{5F3DDB19-7C90-0D7E-381C-4CE2821913CB}"/>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76" name="環状矢印 227">
              <a:extLst>
                <a:ext uri="{FF2B5EF4-FFF2-40B4-BE49-F238E27FC236}">
                  <a16:creationId xmlns:a16="http://schemas.microsoft.com/office/drawing/2014/main" id="{F03D8373-49E5-3EDE-A9C2-35844DFFAA66}"/>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77" name="グループ化 171">
            <a:extLst>
              <a:ext uri="{FF2B5EF4-FFF2-40B4-BE49-F238E27FC236}">
                <a16:creationId xmlns:a16="http://schemas.microsoft.com/office/drawing/2014/main" id="{6C4A6BDF-E6AF-F63A-D70A-FCFF3522DE3E}"/>
              </a:ext>
            </a:extLst>
          </p:cNvPr>
          <p:cNvGrpSpPr/>
          <p:nvPr/>
        </p:nvGrpSpPr>
        <p:grpSpPr>
          <a:xfrm flipH="1">
            <a:off x="10695001" y="2765860"/>
            <a:ext cx="364951" cy="364971"/>
            <a:chOff x="5500694" y="785794"/>
            <a:chExt cx="1214446" cy="1214446"/>
          </a:xfrm>
          <a:solidFill>
            <a:srgbClr val="FFFF00"/>
          </a:solidFill>
        </p:grpSpPr>
        <p:sp>
          <p:nvSpPr>
            <p:cNvPr id="478" name="環状矢印 226">
              <a:extLst>
                <a:ext uri="{FF2B5EF4-FFF2-40B4-BE49-F238E27FC236}">
                  <a16:creationId xmlns:a16="http://schemas.microsoft.com/office/drawing/2014/main" id="{8169A523-2952-ECDB-0BC2-E086033C024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79" name="環状矢印 227">
              <a:extLst>
                <a:ext uri="{FF2B5EF4-FFF2-40B4-BE49-F238E27FC236}">
                  <a16:creationId xmlns:a16="http://schemas.microsoft.com/office/drawing/2014/main" id="{D11B0AAC-DB2D-E2E0-2C15-115F069EFC2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480" name="グループ化 171">
            <a:extLst>
              <a:ext uri="{FF2B5EF4-FFF2-40B4-BE49-F238E27FC236}">
                <a16:creationId xmlns:a16="http://schemas.microsoft.com/office/drawing/2014/main" id="{9F35BE7E-C302-D3CD-4438-C8B1F908AC92}"/>
              </a:ext>
            </a:extLst>
          </p:cNvPr>
          <p:cNvGrpSpPr/>
          <p:nvPr/>
        </p:nvGrpSpPr>
        <p:grpSpPr>
          <a:xfrm>
            <a:off x="10770184" y="2837868"/>
            <a:ext cx="216024" cy="218419"/>
            <a:chOff x="5500694" y="785794"/>
            <a:chExt cx="1214446" cy="1214446"/>
          </a:xfrm>
          <a:solidFill>
            <a:srgbClr val="00B050"/>
          </a:solidFill>
        </p:grpSpPr>
        <p:sp>
          <p:nvSpPr>
            <p:cNvPr id="481" name="環状矢印 226">
              <a:extLst>
                <a:ext uri="{FF2B5EF4-FFF2-40B4-BE49-F238E27FC236}">
                  <a16:creationId xmlns:a16="http://schemas.microsoft.com/office/drawing/2014/main" id="{D89886F4-385A-B037-F541-1566BE68081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482" name="環状矢印 227">
              <a:extLst>
                <a:ext uri="{FF2B5EF4-FFF2-40B4-BE49-F238E27FC236}">
                  <a16:creationId xmlns:a16="http://schemas.microsoft.com/office/drawing/2014/main" id="{A7927AC7-93C4-F8EC-3690-100F3610A05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31" name="グループ化 171">
            <a:extLst>
              <a:ext uri="{FF2B5EF4-FFF2-40B4-BE49-F238E27FC236}">
                <a16:creationId xmlns:a16="http://schemas.microsoft.com/office/drawing/2014/main" id="{C8BB6E00-496E-0E67-632D-962698A8A66B}"/>
              </a:ext>
            </a:extLst>
          </p:cNvPr>
          <p:cNvGrpSpPr/>
          <p:nvPr/>
        </p:nvGrpSpPr>
        <p:grpSpPr>
          <a:xfrm flipH="1">
            <a:off x="11234404" y="2765860"/>
            <a:ext cx="364951" cy="364971"/>
            <a:chOff x="5500694" y="785794"/>
            <a:chExt cx="1214446" cy="1214446"/>
          </a:xfrm>
          <a:solidFill>
            <a:srgbClr val="FFFF00"/>
          </a:solidFill>
        </p:grpSpPr>
        <p:sp>
          <p:nvSpPr>
            <p:cNvPr id="532" name="環状矢印 226">
              <a:extLst>
                <a:ext uri="{FF2B5EF4-FFF2-40B4-BE49-F238E27FC236}">
                  <a16:creationId xmlns:a16="http://schemas.microsoft.com/office/drawing/2014/main" id="{EE353E8E-80BC-0141-CAE8-17F5F010B70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33" name="環状矢印 227">
              <a:extLst>
                <a:ext uri="{FF2B5EF4-FFF2-40B4-BE49-F238E27FC236}">
                  <a16:creationId xmlns:a16="http://schemas.microsoft.com/office/drawing/2014/main" id="{1AAE0721-E111-EC07-9D23-6673562DB16F}"/>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34" name="グループ化 171">
            <a:extLst>
              <a:ext uri="{FF2B5EF4-FFF2-40B4-BE49-F238E27FC236}">
                <a16:creationId xmlns:a16="http://schemas.microsoft.com/office/drawing/2014/main" id="{43FEBDDD-889C-D35C-162F-D83D247C6B10}"/>
              </a:ext>
            </a:extLst>
          </p:cNvPr>
          <p:cNvGrpSpPr/>
          <p:nvPr/>
        </p:nvGrpSpPr>
        <p:grpSpPr>
          <a:xfrm>
            <a:off x="11309587" y="2837868"/>
            <a:ext cx="216024" cy="218419"/>
            <a:chOff x="5500694" y="785794"/>
            <a:chExt cx="1214446" cy="1214446"/>
          </a:xfrm>
          <a:solidFill>
            <a:srgbClr val="00B050"/>
          </a:solidFill>
        </p:grpSpPr>
        <p:sp>
          <p:nvSpPr>
            <p:cNvPr id="535" name="環状矢印 226">
              <a:extLst>
                <a:ext uri="{FF2B5EF4-FFF2-40B4-BE49-F238E27FC236}">
                  <a16:creationId xmlns:a16="http://schemas.microsoft.com/office/drawing/2014/main" id="{07AB77C6-09A6-CF62-4989-3E58F94D0DA4}"/>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36" name="環状矢印 227">
              <a:extLst>
                <a:ext uri="{FF2B5EF4-FFF2-40B4-BE49-F238E27FC236}">
                  <a16:creationId xmlns:a16="http://schemas.microsoft.com/office/drawing/2014/main" id="{7FE131EC-5514-09C1-28DE-6F2A76E53DB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37" name="グループ化 171">
            <a:extLst>
              <a:ext uri="{FF2B5EF4-FFF2-40B4-BE49-F238E27FC236}">
                <a16:creationId xmlns:a16="http://schemas.microsoft.com/office/drawing/2014/main" id="{A8E329DA-25CC-01AE-B3E6-13A8CB46A38E}"/>
              </a:ext>
            </a:extLst>
          </p:cNvPr>
          <p:cNvGrpSpPr/>
          <p:nvPr/>
        </p:nvGrpSpPr>
        <p:grpSpPr>
          <a:xfrm flipH="1">
            <a:off x="9608851" y="2591487"/>
            <a:ext cx="364951" cy="364971"/>
            <a:chOff x="5500694" y="785794"/>
            <a:chExt cx="1214446" cy="1214446"/>
          </a:xfrm>
          <a:solidFill>
            <a:srgbClr val="FFFF00"/>
          </a:solidFill>
        </p:grpSpPr>
        <p:sp>
          <p:nvSpPr>
            <p:cNvPr id="538" name="環状矢印 226">
              <a:extLst>
                <a:ext uri="{FF2B5EF4-FFF2-40B4-BE49-F238E27FC236}">
                  <a16:creationId xmlns:a16="http://schemas.microsoft.com/office/drawing/2014/main" id="{56DBC3AB-3953-6222-37A1-2C020D6DA822}"/>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39" name="環状矢印 227">
              <a:extLst>
                <a:ext uri="{FF2B5EF4-FFF2-40B4-BE49-F238E27FC236}">
                  <a16:creationId xmlns:a16="http://schemas.microsoft.com/office/drawing/2014/main" id="{E1D7DC11-C064-7D53-8D75-3F5D114E15A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40" name="グループ化 171">
            <a:extLst>
              <a:ext uri="{FF2B5EF4-FFF2-40B4-BE49-F238E27FC236}">
                <a16:creationId xmlns:a16="http://schemas.microsoft.com/office/drawing/2014/main" id="{5E1F4FC2-19FB-A70D-9941-9E763F87EAE4}"/>
              </a:ext>
            </a:extLst>
          </p:cNvPr>
          <p:cNvGrpSpPr/>
          <p:nvPr/>
        </p:nvGrpSpPr>
        <p:grpSpPr>
          <a:xfrm>
            <a:off x="9684034" y="2663495"/>
            <a:ext cx="216024" cy="218419"/>
            <a:chOff x="5500694" y="785794"/>
            <a:chExt cx="1214446" cy="1214446"/>
          </a:xfrm>
          <a:solidFill>
            <a:srgbClr val="00B050"/>
          </a:solidFill>
        </p:grpSpPr>
        <p:sp>
          <p:nvSpPr>
            <p:cNvPr id="541" name="環状矢印 226">
              <a:extLst>
                <a:ext uri="{FF2B5EF4-FFF2-40B4-BE49-F238E27FC236}">
                  <a16:creationId xmlns:a16="http://schemas.microsoft.com/office/drawing/2014/main" id="{1FB20416-BD40-D7C5-061E-2DBC5AD46A4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42" name="環状矢印 227">
              <a:extLst>
                <a:ext uri="{FF2B5EF4-FFF2-40B4-BE49-F238E27FC236}">
                  <a16:creationId xmlns:a16="http://schemas.microsoft.com/office/drawing/2014/main" id="{E1ACE8F1-7CAE-66B5-5B74-B886569CFC2E}"/>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43" name="グループ化 171">
            <a:extLst>
              <a:ext uri="{FF2B5EF4-FFF2-40B4-BE49-F238E27FC236}">
                <a16:creationId xmlns:a16="http://schemas.microsoft.com/office/drawing/2014/main" id="{A6F6C0A1-CBB1-5B78-AB62-360D2CEA67F4}"/>
              </a:ext>
            </a:extLst>
          </p:cNvPr>
          <p:cNvGrpSpPr/>
          <p:nvPr/>
        </p:nvGrpSpPr>
        <p:grpSpPr>
          <a:xfrm flipH="1">
            <a:off x="10151429" y="2591487"/>
            <a:ext cx="364951" cy="364971"/>
            <a:chOff x="5500694" y="785794"/>
            <a:chExt cx="1214446" cy="1214446"/>
          </a:xfrm>
          <a:solidFill>
            <a:srgbClr val="FFFF00"/>
          </a:solidFill>
        </p:grpSpPr>
        <p:sp>
          <p:nvSpPr>
            <p:cNvPr id="544" name="環状矢印 226">
              <a:extLst>
                <a:ext uri="{FF2B5EF4-FFF2-40B4-BE49-F238E27FC236}">
                  <a16:creationId xmlns:a16="http://schemas.microsoft.com/office/drawing/2014/main" id="{AEC5C7BA-DBC4-23EB-D4ED-17CFC34E2A2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45" name="環状矢印 227">
              <a:extLst>
                <a:ext uri="{FF2B5EF4-FFF2-40B4-BE49-F238E27FC236}">
                  <a16:creationId xmlns:a16="http://schemas.microsoft.com/office/drawing/2014/main" id="{54C9E1FB-45B6-B189-1C9C-2DBAC265863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46" name="グループ化 171">
            <a:extLst>
              <a:ext uri="{FF2B5EF4-FFF2-40B4-BE49-F238E27FC236}">
                <a16:creationId xmlns:a16="http://schemas.microsoft.com/office/drawing/2014/main" id="{75FADDFC-9758-1E41-627C-9ACDACD8A364}"/>
              </a:ext>
            </a:extLst>
          </p:cNvPr>
          <p:cNvGrpSpPr/>
          <p:nvPr/>
        </p:nvGrpSpPr>
        <p:grpSpPr>
          <a:xfrm>
            <a:off x="10226612" y="2663495"/>
            <a:ext cx="216024" cy="218419"/>
            <a:chOff x="5500694" y="785794"/>
            <a:chExt cx="1214446" cy="1214446"/>
          </a:xfrm>
          <a:solidFill>
            <a:srgbClr val="00B050"/>
          </a:solidFill>
        </p:grpSpPr>
        <p:sp>
          <p:nvSpPr>
            <p:cNvPr id="547" name="環状矢印 226">
              <a:extLst>
                <a:ext uri="{FF2B5EF4-FFF2-40B4-BE49-F238E27FC236}">
                  <a16:creationId xmlns:a16="http://schemas.microsoft.com/office/drawing/2014/main" id="{6FFCD67E-3B96-CE9C-0528-8477FC4B7790}"/>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48" name="環状矢印 227">
              <a:extLst>
                <a:ext uri="{FF2B5EF4-FFF2-40B4-BE49-F238E27FC236}">
                  <a16:creationId xmlns:a16="http://schemas.microsoft.com/office/drawing/2014/main" id="{6C5B855B-EE49-0200-793F-F1D775166D5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49" name="グループ化 171">
            <a:extLst>
              <a:ext uri="{FF2B5EF4-FFF2-40B4-BE49-F238E27FC236}">
                <a16:creationId xmlns:a16="http://schemas.microsoft.com/office/drawing/2014/main" id="{366989D1-B46A-F2B7-9795-88E862E14250}"/>
              </a:ext>
            </a:extLst>
          </p:cNvPr>
          <p:cNvGrpSpPr/>
          <p:nvPr/>
        </p:nvGrpSpPr>
        <p:grpSpPr>
          <a:xfrm flipH="1">
            <a:off x="10690832" y="2591487"/>
            <a:ext cx="364951" cy="364971"/>
            <a:chOff x="5500694" y="785794"/>
            <a:chExt cx="1214446" cy="1214446"/>
          </a:xfrm>
          <a:solidFill>
            <a:srgbClr val="FFFF00"/>
          </a:solidFill>
        </p:grpSpPr>
        <p:sp>
          <p:nvSpPr>
            <p:cNvPr id="550" name="環状矢印 226">
              <a:extLst>
                <a:ext uri="{FF2B5EF4-FFF2-40B4-BE49-F238E27FC236}">
                  <a16:creationId xmlns:a16="http://schemas.microsoft.com/office/drawing/2014/main" id="{93ABB733-8FCC-D6D1-70AF-92F76862D88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51" name="環状矢印 227">
              <a:extLst>
                <a:ext uri="{FF2B5EF4-FFF2-40B4-BE49-F238E27FC236}">
                  <a16:creationId xmlns:a16="http://schemas.microsoft.com/office/drawing/2014/main" id="{B0AE676C-C39B-FDF2-7055-F9B55F658CF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52" name="グループ化 171">
            <a:extLst>
              <a:ext uri="{FF2B5EF4-FFF2-40B4-BE49-F238E27FC236}">
                <a16:creationId xmlns:a16="http://schemas.microsoft.com/office/drawing/2014/main" id="{51E70A86-3132-5C9A-A6D5-76936ED51549}"/>
              </a:ext>
            </a:extLst>
          </p:cNvPr>
          <p:cNvGrpSpPr/>
          <p:nvPr/>
        </p:nvGrpSpPr>
        <p:grpSpPr>
          <a:xfrm>
            <a:off x="10766015" y="2663495"/>
            <a:ext cx="216024" cy="218419"/>
            <a:chOff x="5500694" y="785794"/>
            <a:chExt cx="1214446" cy="1214446"/>
          </a:xfrm>
          <a:solidFill>
            <a:srgbClr val="00B050"/>
          </a:solidFill>
        </p:grpSpPr>
        <p:sp>
          <p:nvSpPr>
            <p:cNvPr id="553" name="環状矢印 226">
              <a:extLst>
                <a:ext uri="{FF2B5EF4-FFF2-40B4-BE49-F238E27FC236}">
                  <a16:creationId xmlns:a16="http://schemas.microsoft.com/office/drawing/2014/main" id="{45A263C4-D0DD-7AB5-3EB5-CEFA91B1076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54" name="環状矢印 227">
              <a:extLst>
                <a:ext uri="{FF2B5EF4-FFF2-40B4-BE49-F238E27FC236}">
                  <a16:creationId xmlns:a16="http://schemas.microsoft.com/office/drawing/2014/main" id="{FCFDE74E-D2C0-A004-F3D2-84306004014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55" name="グループ化 171">
            <a:extLst>
              <a:ext uri="{FF2B5EF4-FFF2-40B4-BE49-F238E27FC236}">
                <a16:creationId xmlns:a16="http://schemas.microsoft.com/office/drawing/2014/main" id="{DA1AE6E6-6B63-60BB-173C-0F60D90DC193}"/>
              </a:ext>
            </a:extLst>
          </p:cNvPr>
          <p:cNvGrpSpPr/>
          <p:nvPr/>
        </p:nvGrpSpPr>
        <p:grpSpPr>
          <a:xfrm flipH="1">
            <a:off x="11230235" y="2591487"/>
            <a:ext cx="364951" cy="364971"/>
            <a:chOff x="5500694" y="785794"/>
            <a:chExt cx="1214446" cy="1214446"/>
          </a:xfrm>
          <a:solidFill>
            <a:srgbClr val="FFFF00"/>
          </a:solidFill>
        </p:grpSpPr>
        <p:sp>
          <p:nvSpPr>
            <p:cNvPr id="556" name="環状矢印 226">
              <a:extLst>
                <a:ext uri="{FF2B5EF4-FFF2-40B4-BE49-F238E27FC236}">
                  <a16:creationId xmlns:a16="http://schemas.microsoft.com/office/drawing/2014/main" id="{B01AC085-CA7B-FF51-C893-9CA6BBFF3AC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57" name="環状矢印 227">
              <a:extLst>
                <a:ext uri="{FF2B5EF4-FFF2-40B4-BE49-F238E27FC236}">
                  <a16:creationId xmlns:a16="http://schemas.microsoft.com/office/drawing/2014/main" id="{3D3CD616-B84E-2B38-3FAD-FEFBA2FB2D2E}"/>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58" name="グループ化 171">
            <a:extLst>
              <a:ext uri="{FF2B5EF4-FFF2-40B4-BE49-F238E27FC236}">
                <a16:creationId xmlns:a16="http://schemas.microsoft.com/office/drawing/2014/main" id="{D5B664A5-5874-5BA3-A8F5-A442B67DD29A}"/>
              </a:ext>
            </a:extLst>
          </p:cNvPr>
          <p:cNvGrpSpPr/>
          <p:nvPr/>
        </p:nvGrpSpPr>
        <p:grpSpPr>
          <a:xfrm>
            <a:off x="11305418" y="2663495"/>
            <a:ext cx="216024" cy="218419"/>
            <a:chOff x="5500694" y="785794"/>
            <a:chExt cx="1214446" cy="1214446"/>
          </a:xfrm>
          <a:solidFill>
            <a:srgbClr val="00B050"/>
          </a:solidFill>
        </p:grpSpPr>
        <p:sp>
          <p:nvSpPr>
            <p:cNvPr id="559" name="環状矢印 226">
              <a:extLst>
                <a:ext uri="{FF2B5EF4-FFF2-40B4-BE49-F238E27FC236}">
                  <a16:creationId xmlns:a16="http://schemas.microsoft.com/office/drawing/2014/main" id="{FEFD527A-C74A-6EE7-1F26-9D55D11FF743}"/>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60" name="環状矢印 227">
              <a:extLst>
                <a:ext uri="{FF2B5EF4-FFF2-40B4-BE49-F238E27FC236}">
                  <a16:creationId xmlns:a16="http://schemas.microsoft.com/office/drawing/2014/main" id="{202062AD-DB8E-3549-9C97-EBC971A777D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61" name="グループ化 171">
            <a:extLst>
              <a:ext uri="{FF2B5EF4-FFF2-40B4-BE49-F238E27FC236}">
                <a16:creationId xmlns:a16="http://schemas.microsoft.com/office/drawing/2014/main" id="{BAF2EBDE-4CDC-6A1E-FD7D-81888EDB40EB}"/>
              </a:ext>
            </a:extLst>
          </p:cNvPr>
          <p:cNvGrpSpPr/>
          <p:nvPr/>
        </p:nvGrpSpPr>
        <p:grpSpPr>
          <a:xfrm flipH="1">
            <a:off x="9609348" y="2417635"/>
            <a:ext cx="364951" cy="364971"/>
            <a:chOff x="5500694" y="785794"/>
            <a:chExt cx="1214446" cy="1214446"/>
          </a:xfrm>
          <a:solidFill>
            <a:srgbClr val="FFFF00"/>
          </a:solidFill>
        </p:grpSpPr>
        <p:sp>
          <p:nvSpPr>
            <p:cNvPr id="562" name="環状矢印 226">
              <a:extLst>
                <a:ext uri="{FF2B5EF4-FFF2-40B4-BE49-F238E27FC236}">
                  <a16:creationId xmlns:a16="http://schemas.microsoft.com/office/drawing/2014/main" id="{578DB49C-2920-DDD1-2A57-C83513A425F6}"/>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63" name="環状矢印 227">
              <a:extLst>
                <a:ext uri="{FF2B5EF4-FFF2-40B4-BE49-F238E27FC236}">
                  <a16:creationId xmlns:a16="http://schemas.microsoft.com/office/drawing/2014/main" id="{F5BA9C85-CB82-05E1-98A2-2D860585FB7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64" name="グループ化 171">
            <a:extLst>
              <a:ext uri="{FF2B5EF4-FFF2-40B4-BE49-F238E27FC236}">
                <a16:creationId xmlns:a16="http://schemas.microsoft.com/office/drawing/2014/main" id="{B42039C6-21C9-ADC4-4303-F12E884D86B3}"/>
              </a:ext>
            </a:extLst>
          </p:cNvPr>
          <p:cNvGrpSpPr/>
          <p:nvPr/>
        </p:nvGrpSpPr>
        <p:grpSpPr>
          <a:xfrm>
            <a:off x="9684531" y="2489643"/>
            <a:ext cx="216024" cy="218419"/>
            <a:chOff x="5500694" y="785794"/>
            <a:chExt cx="1214446" cy="1214446"/>
          </a:xfrm>
          <a:solidFill>
            <a:srgbClr val="00B050"/>
          </a:solidFill>
        </p:grpSpPr>
        <p:sp>
          <p:nvSpPr>
            <p:cNvPr id="565" name="環状矢印 226">
              <a:extLst>
                <a:ext uri="{FF2B5EF4-FFF2-40B4-BE49-F238E27FC236}">
                  <a16:creationId xmlns:a16="http://schemas.microsoft.com/office/drawing/2014/main" id="{0BF81FDA-4DED-6987-4877-77038AF90CA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66" name="環状矢印 227">
              <a:extLst>
                <a:ext uri="{FF2B5EF4-FFF2-40B4-BE49-F238E27FC236}">
                  <a16:creationId xmlns:a16="http://schemas.microsoft.com/office/drawing/2014/main" id="{3F067852-CA75-6D0D-78CC-6C4C840FD500}"/>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67" name="グループ化 171">
            <a:extLst>
              <a:ext uri="{FF2B5EF4-FFF2-40B4-BE49-F238E27FC236}">
                <a16:creationId xmlns:a16="http://schemas.microsoft.com/office/drawing/2014/main" id="{D4A6E61A-5864-FF72-93AC-FEBDB4FA93EC}"/>
              </a:ext>
            </a:extLst>
          </p:cNvPr>
          <p:cNvGrpSpPr/>
          <p:nvPr/>
        </p:nvGrpSpPr>
        <p:grpSpPr>
          <a:xfrm flipH="1">
            <a:off x="10151926" y="2417635"/>
            <a:ext cx="364951" cy="364971"/>
            <a:chOff x="5500694" y="785794"/>
            <a:chExt cx="1214446" cy="1214446"/>
          </a:xfrm>
          <a:solidFill>
            <a:srgbClr val="FFFF00"/>
          </a:solidFill>
        </p:grpSpPr>
        <p:sp>
          <p:nvSpPr>
            <p:cNvPr id="568" name="環状矢印 226">
              <a:extLst>
                <a:ext uri="{FF2B5EF4-FFF2-40B4-BE49-F238E27FC236}">
                  <a16:creationId xmlns:a16="http://schemas.microsoft.com/office/drawing/2014/main" id="{8C1E2E6F-C323-BDE9-C4AB-DCBF9905978F}"/>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69" name="環状矢印 227">
              <a:extLst>
                <a:ext uri="{FF2B5EF4-FFF2-40B4-BE49-F238E27FC236}">
                  <a16:creationId xmlns:a16="http://schemas.microsoft.com/office/drawing/2014/main" id="{E8DBD480-6635-27D8-656D-982981ACC85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70" name="グループ化 171">
            <a:extLst>
              <a:ext uri="{FF2B5EF4-FFF2-40B4-BE49-F238E27FC236}">
                <a16:creationId xmlns:a16="http://schemas.microsoft.com/office/drawing/2014/main" id="{1A706D56-0135-87BC-D3D2-0CC046E7688A}"/>
              </a:ext>
            </a:extLst>
          </p:cNvPr>
          <p:cNvGrpSpPr/>
          <p:nvPr/>
        </p:nvGrpSpPr>
        <p:grpSpPr>
          <a:xfrm>
            <a:off x="10227109" y="2489643"/>
            <a:ext cx="216024" cy="218419"/>
            <a:chOff x="5500694" y="785794"/>
            <a:chExt cx="1214446" cy="1214446"/>
          </a:xfrm>
          <a:solidFill>
            <a:srgbClr val="00B050"/>
          </a:solidFill>
        </p:grpSpPr>
        <p:sp>
          <p:nvSpPr>
            <p:cNvPr id="571" name="環状矢印 226">
              <a:extLst>
                <a:ext uri="{FF2B5EF4-FFF2-40B4-BE49-F238E27FC236}">
                  <a16:creationId xmlns:a16="http://schemas.microsoft.com/office/drawing/2014/main" id="{1FA638B4-2F2F-5C8D-7107-9E1712231E1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72" name="環状矢印 227">
              <a:extLst>
                <a:ext uri="{FF2B5EF4-FFF2-40B4-BE49-F238E27FC236}">
                  <a16:creationId xmlns:a16="http://schemas.microsoft.com/office/drawing/2014/main" id="{5CA2F9BF-511C-ABB7-6A51-3D280347696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73" name="グループ化 171">
            <a:extLst>
              <a:ext uri="{FF2B5EF4-FFF2-40B4-BE49-F238E27FC236}">
                <a16:creationId xmlns:a16="http://schemas.microsoft.com/office/drawing/2014/main" id="{1E7270D1-E27C-66B4-2CD3-6799BB336B8A}"/>
              </a:ext>
            </a:extLst>
          </p:cNvPr>
          <p:cNvGrpSpPr/>
          <p:nvPr/>
        </p:nvGrpSpPr>
        <p:grpSpPr>
          <a:xfrm flipH="1">
            <a:off x="10691329" y="2417635"/>
            <a:ext cx="364951" cy="364971"/>
            <a:chOff x="5500694" y="785794"/>
            <a:chExt cx="1214446" cy="1214446"/>
          </a:xfrm>
          <a:solidFill>
            <a:srgbClr val="FFFF00"/>
          </a:solidFill>
        </p:grpSpPr>
        <p:sp>
          <p:nvSpPr>
            <p:cNvPr id="574" name="環状矢印 226">
              <a:extLst>
                <a:ext uri="{FF2B5EF4-FFF2-40B4-BE49-F238E27FC236}">
                  <a16:creationId xmlns:a16="http://schemas.microsoft.com/office/drawing/2014/main" id="{7C58DFF7-D808-649E-2AE3-A9FFB00EE65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75" name="環状矢印 227">
              <a:extLst>
                <a:ext uri="{FF2B5EF4-FFF2-40B4-BE49-F238E27FC236}">
                  <a16:creationId xmlns:a16="http://schemas.microsoft.com/office/drawing/2014/main" id="{AAC2FB8B-09DB-73B0-E809-62F80B5528E8}"/>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28" name="グループ化 171">
            <a:extLst>
              <a:ext uri="{FF2B5EF4-FFF2-40B4-BE49-F238E27FC236}">
                <a16:creationId xmlns:a16="http://schemas.microsoft.com/office/drawing/2014/main" id="{6BF73232-DBF1-BE4D-DD16-C7B600366663}"/>
              </a:ext>
            </a:extLst>
          </p:cNvPr>
          <p:cNvGrpSpPr/>
          <p:nvPr/>
        </p:nvGrpSpPr>
        <p:grpSpPr>
          <a:xfrm>
            <a:off x="10766512" y="2489643"/>
            <a:ext cx="216024" cy="218419"/>
            <a:chOff x="5500694" y="785794"/>
            <a:chExt cx="1214446" cy="1214446"/>
          </a:xfrm>
          <a:solidFill>
            <a:srgbClr val="00B050"/>
          </a:solidFill>
        </p:grpSpPr>
        <p:sp>
          <p:nvSpPr>
            <p:cNvPr id="129" name="環状矢印 226">
              <a:extLst>
                <a:ext uri="{FF2B5EF4-FFF2-40B4-BE49-F238E27FC236}">
                  <a16:creationId xmlns:a16="http://schemas.microsoft.com/office/drawing/2014/main" id="{D14C7AB3-66A4-D6D9-DE7C-CFE5D5813DE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30" name="環状矢印 227">
              <a:extLst>
                <a:ext uri="{FF2B5EF4-FFF2-40B4-BE49-F238E27FC236}">
                  <a16:creationId xmlns:a16="http://schemas.microsoft.com/office/drawing/2014/main" id="{CA60787A-CC36-A83A-6C3C-AD5D5EAA357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31" name="グループ化 171">
            <a:extLst>
              <a:ext uri="{FF2B5EF4-FFF2-40B4-BE49-F238E27FC236}">
                <a16:creationId xmlns:a16="http://schemas.microsoft.com/office/drawing/2014/main" id="{DC11D58C-1D16-74BA-F56A-BA7270A73F66}"/>
              </a:ext>
            </a:extLst>
          </p:cNvPr>
          <p:cNvGrpSpPr/>
          <p:nvPr/>
        </p:nvGrpSpPr>
        <p:grpSpPr>
          <a:xfrm flipH="1">
            <a:off x="11230732" y="2417635"/>
            <a:ext cx="364951" cy="364971"/>
            <a:chOff x="5500694" y="785794"/>
            <a:chExt cx="1214446" cy="1214446"/>
          </a:xfrm>
          <a:solidFill>
            <a:srgbClr val="FFFF00"/>
          </a:solidFill>
        </p:grpSpPr>
        <p:sp>
          <p:nvSpPr>
            <p:cNvPr id="132" name="環状矢印 226">
              <a:extLst>
                <a:ext uri="{FF2B5EF4-FFF2-40B4-BE49-F238E27FC236}">
                  <a16:creationId xmlns:a16="http://schemas.microsoft.com/office/drawing/2014/main" id="{511B5751-EDFA-C570-F070-9EC39183FAF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33" name="環状矢印 227">
              <a:extLst>
                <a:ext uri="{FF2B5EF4-FFF2-40B4-BE49-F238E27FC236}">
                  <a16:creationId xmlns:a16="http://schemas.microsoft.com/office/drawing/2014/main" id="{7E4AED95-1310-FB75-320D-6754EE762C14}"/>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34" name="グループ化 171">
            <a:extLst>
              <a:ext uri="{FF2B5EF4-FFF2-40B4-BE49-F238E27FC236}">
                <a16:creationId xmlns:a16="http://schemas.microsoft.com/office/drawing/2014/main" id="{DCED6820-A424-B0BD-DAB6-6B9E000D7EF7}"/>
              </a:ext>
            </a:extLst>
          </p:cNvPr>
          <p:cNvGrpSpPr/>
          <p:nvPr/>
        </p:nvGrpSpPr>
        <p:grpSpPr>
          <a:xfrm>
            <a:off x="11305915" y="2489643"/>
            <a:ext cx="216024" cy="218419"/>
            <a:chOff x="5500694" y="785794"/>
            <a:chExt cx="1214446" cy="1214446"/>
          </a:xfrm>
          <a:solidFill>
            <a:srgbClr val="00B050"/>
          </a:solidFill>
        </p:grpSpPr>
        <p:sp>
          <p:nvSpPr>
            <p:cNvPr id="135" name="環状矢印 226">
              <a:extLst>
                <a:ext uri="{FF2B5EF4-FFF2-40B4-BE49-F238E27FC236}">
                  <a16:creationId xmlns:a16="http://schemas.microsoft.com/office/drawing/2014/main" id="{9E1667CF-34D3-D70E-B4CB-3BE51C488CF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36" name="環状矢印 227">
              <a:extLst>
                <a:ext uri="{FF2B5EF4-FFF2-40B4-BE49-F238E27FC236}">
                  <a16:creationId xmlns:a16="http://schemas.microsoft.com/office/drawing/2014/main" id="{52500287-F9B9-A105-2D42-29249ABF413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37" name="グループ化 171">
            <a:extLst>
              <a:ext uri="{FF2B5EF4-FFF2-40B4-BE49-F238E27FC236}">
                <a16:creationId xmlns:a16="http://schemas.microsoft.com/office/drawing/2014/main" id="{650BD855-0F38-2677-6AFE-527908E81F44}"/>
              </a:ext>
            </a:extLst>
          </p:cNvPr>
          <p:cNvGrpSpPr/>
          <p:nvPr/>
        </p:nvGrpSpPr>
        <p:grpSpPr>
          <a:xfrm flipH="1">
            <a:off x="9609845" y="2240111"/>
            <a:ext cx="364951" cy="364971"/>
            <a:chOff x="5500694" y="785794"/>
            <a:chExt cx="1214446" cy="1214446"/>
          </a:xfrm>
          <a:solidFill>
            <a:srgbClr val="FFFF00"/>
          </a:solidFill>
        </p:grpSpPr>
        <p:sp>
          <p:nvSpPr>
            <p:cNvPr id="138" name="環状矢印 226">
              <a:extLst>
                <a:ext uri="{FF2B5EF4-FFF2-40B4-BE49-F238E27FC236}">
                  <a16:creationId xmlns:a16="http://schemas.microsoft.com/office/drawing/2014/main" id="{6B897920-E7F1-98A5-A2BE-FB5D5455221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39" name="環状矢印 227">
              <a:extLst>
                <a:ext uri="{FF2B5EF4-FFF2-40B4-BE49-F238E27FC236}">
                  <a16:creationId xmlns:a16="http://schemas.microsoft.com/office/drawing/2014/main" id="{60A1070C-1F95-2BAB-385B-0A1CB069C6FD}"/>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40" name="グループ化 171">
            <a:extLst>
              <a:ext uri="{FF2B5EF4-FFF2-40B4-BE49-F238E27FC236}">
                <a16:creationId xmlns:a16="http://schemas.microsoft.com/office/drawing/2014/main" id="{5B72F1F7-E645-933D-5AEB-A29EC751966B}"/>
              </a:ext>
            </a:extLst>
          </p:cNvPr>
          <p:cNvGrpSpPr/>
          <p:nvPr/>
        </p:nvGrpSpPr>
        <p:grpSpPr>
          <a:xfrm>
            <a:off x="9685028" y="2312119"/>
            <a:ext cx="216024" cy="218419"/>
            <a:chOff x="5500694" y="785794"/>
            <a:chExt cx="1214446" cy="1214446"/>
          </a:xfrm>
          <a:solidFill>
            <a:srgbClr val="00B050"/>
          </a:solidFill>
        </p:grpSpPr>
        <p:sp>
          <p:nvSpPr>
            <p:cNvPr id="141" name="環状矢印 226">
              <a:extLst>
                <a:ext uri="{FF2B5EF4-FFF2-40B4-BE49-F238E27FC236}">
                  <a16:creationId xmlns:a16="http://schemas.microsoft.com/office/drawing/2014/main" id="{A3A719F4-9ED5-64CF-0A0A-0220BB56C11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42" name="環状矢印 227">
              <a:extLst>
                <a:ext uri="{FF2B5EF4-FFF2-40B4-BE49-F238E27FC236}">
                  <a16:creationId xmlns:a16="http://schemas.microsoft.com/office/drawing/2014/main" id="{EAAD1D5F-01B7-1023-9083-BFAF40B9E14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43" name="グループ化 171">
            <a:extLst>
              <a:ext uri="{FF2B5EF4-FFF2-40B4-BE49-F238E27FC236}">
                <a16:creationId xmlns:a16="http://schemas.microsoft.com/office/drawing/2014/main" id="{F2633E64-7928-35E0-F385-AE6233254797}"/>
              </a:ext>
            </a:extLst>
          </p:cNvPr>
          <p:cNvGrpSpPr/>
          <p:nvPr/>
        </p:nvGrpSpPr>
        <p:grpSpPr>
          <a:xfrm flipH="1">
            <a:off x="10152423" y="2240111"/>
            <a:ext cx="364951" cy="364971"/>
            <a:chOff x="5500694" y="785794"/>
            <a:chExt cx="1214446" cy="1214446"/>
          </a:xfrm>
          <a:solidFill>
            <a:srgbClr val="FFFF00"/>
          </a:solidFill>
        </p:grpSpPr>
        <p:sp>
          <p:nvSpPr>
            <p:cNvPr id="144" name="環状矢印 226">
              <a:extLst>
                <a:ext uri="{FF2B5EF4-FFF2-40B4-BE49-F238E27FC236}">
                  <a16:creationId xmlns:a16="http://schemas.microsoft.com/office/drawing/2014/main" id="{C9A2EEC6-0906-7837-A4F4-BB6F5F83E93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45" name="環状矢印 227">
              <a:extLst>
                <a:ext uri="{FF2B5EF4-FFF2-40B4-BE49-F238E27FC236}">
                  <a16:creationId xmlns:a16="http://schemas.microsoft.com/office/drawing/2014/main" id="{C5C27BE0-2940-5B50-B629-0DB2ACED79E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46" name="グループ化 171">
            <a:extLst>
              <a:ext uri="{FF2B5EF4-FFF2-40B4-BE49-F238E27FC236}">
                <a16:creationId xmlns:a16="http://schemas.microsoft.com/office/drawing/2014/main" id="{D0005DF5-82FE-9550-9799-6ABAC6853017}"/>
              </a:ext>
            </a:extLst>
          </p:cNvPr>
          <p:cNvGrpSpPr/>
          <p:nvPr/>
        </p:nvGrpSpPr>
        <p:grpSpPr>
          <a:xfrm>
            <a:off x="10227606" y="2312119"/>
            <a:ext cx="216024" cy="218419"/>
            <a:chOff x="5500694" y="785794"/>
            <a:chExt cx="1214446" cy="1214446"/>
          </a:xfrm>
          <a:solidFill>
            <a:srgbClr val="00B050"/>
          </a:solidFill>
        </p:grpSpPr>
        <p:sp>
          <p:nvSpPr>
            <p:cNvPr id="147" name="環状矢印 226">
              <a:extLst>
                <a:ext uri="{FF2B5EF4-FFF2-40B4-BE49-F238E27FC236}">
                  <a16:creationId xmlns:a16="http://schemas.microsoft.com/office/drawing/2014/main" id="{10A5F064-E52B-7FA6-779C-B75BDCBEB8B3}"/>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48" name="環状矢印 227">
              <a:extLst>
                <a:ext uri="{FF2B5EF4-FFF2-40B4-BE49-F238E27FC236}">
                  <a16:creationId xmlns:a16="http://schemas.microsoft.com/office/drawing/2014/main" id="{59DE7A23-1451-1CAC-5B70-CF3DCB6C7589}"/>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49" name="グループ化 171">
            <a:extLst>
              <a:ext uri="{FF2B5EF4-FFF2-40B4-BE49-F238E27FC236}">
                <a16:creationId xmlns:a16="http://schemas.microsoft.com/office/drawing/2014/main" id="{2C77C54E-504C-4EFD-9648-1CCB7D3D2C8A}"/>
              </a:ext>
            </a:extLst>
          </p:cNvPr>
          <p:cNvGrpSpPr/>
          <p:nvPr/>
        </p:nvGrpSpPr>
        <p:grpSpPr>
          <a:xfrm flipH="1">
            <a:off x="10691826" y="2240111"/>
            <a:ext cx="364951" cy="364971"/>
            <a:chOff x="5500694" y="785794"/>
            <a:chExt cx="1214446" cy="1214446"/>
          </a:xfrm>
          <a:solidFill>
            <a:srgbClr val="FFFF00"/>
          </a:solidFill>
        </p:grpSpPr>
        <p:sp>
          <p:nvSpPr>
            <p:cNvPr id="150" name="環状矢印 226">
              <a:extLst>
                <a:ext uri="{FF2B5EF4-FFF2-40B4-BE49-F238E27FC236}">
                  <a16:creationId xmlns:a16="http://schemas.microsoft.com/office/drawing/2014/main" id="{0FEF56C7-D7BC-56B1-1249-226749F2A440}"/>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51" name="環状矢印 227">
              <a:extLst>
                <a:ext uri="{FF2B5EF4-FFF2-40B4-BE49-F238E27FC236}">
                  <a16:creationId xmlns:a16="http://schemas.microsoft.com/office/drawing/2014/main" id="{D6979B73-C9C3-CC2B-DCD9-A1AFDBA7C67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152" name="グループ化 171">
            <a:extLst>
              <a:ext uri="{FF2B5EF4-FFF2-40B4-BE49-F238E27FC236}">
                <a16:creationId xmlns:a16="http://schemas.microsoft.com/office/drawing/2014/main" id="{7300D7D2-F4E8-4FB0-B308-207458D992D9}"/>
              </a:ext>
            </a:extLst>
          </p:cNvPr>
          <p:cNvGrpSpPr/>
          <p:nvPr/>
        </p:nvGrpSpPr>
        <p:grpSpPr>
          <a:xfrm>
            <a:off x="10767009" y="2312119"/>
            <a:ext cx="216024" cy="218419"/>
            <a:chOff x="5500694" y="785794"/>
            <a:chExt cx="1214446" cy="1214446"/>
          </a:xfrm>
          <a:solidFill>
            <a:srgbClr val="00B050"/>
          </a:solidFill>
        </p:grpSpPr>
        <p:sp>
          <p:nvSpPr>
            <p:cNvPr id="153" name="環状矢印 226">
              <a:extLst>
                <a:ext uri="{FF2B5EF4-FFF2-40B4-BE49-F238E27FC236}">
                  <a16:creationId xmlns:a16="http://schemas.microsoft.com/office/drawing/2014/main" id="{42BB00A5-F218-DF95-0D1D-F8A9917EE28D}"/>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159" name="環状矢印 227">
              <a:extLst>
                <a:ext uri="{FF2B5EF4-FFF2-40B4-BE49-F238E27FC236}">
                  <a16:creationId xmlns:a16="http://schemas.microsoft.com/office/drawing/2014/main" id="{903C9914-074C-0C03-A560-A50E770FA20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76" name="グループ化 171">
            <a:extLst>
              <a:ext uri="{FF2B5EF4-FFF2-40B4-BE49-F238E27FC236}">
                <a16:creationId xmlns:a16="http://schemas.microsoft.com/office/drawing/2014/main" id="{26601956-0525-9C15-DF3D-396571C780F5}"/>
              </a:ext>
            </a:extLst>
          </p:cNvPr>
          <p:cNvGrpSpPr/>
          <p:nvPr/>
        </p:nvGrpSpPr>
        <p:grpSpPr>
          <a:xfrm flipH="1">
            <a:off x="11231229" y="2240111"/>
            <a:ext cx="364951" cy="364971"/>
            <a:chOff x="5500694" y="785794"/>
            <a:chExt cx="1214446" cy="1214446"/>
          </a:xfrm>
          <a:solidFill>
            <a:srgbClr val="FFFF00"/>
          </a:solidFill>
        </p:grpSpPr>
        <p:sp>
          <p:nvSpPr>
            <p:cNvPr id="577" name="環状矢印 226">
              <a:extLst>
                <a:ext uri="{FF2B5EF4-FFF2-40B4-BE49-F238E27FC236}">
                  <a16:creationId xmlns:a16="http://schemas.microsoft.com/office/drawing/2014/main" id="{539175D9-D39E-57A9-611B-47D7227B68CA}"/>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78" name="環状矢印 227">
              <a:extLst>
                <a:ext uri="{FF2B5EF4-FFF2-40B4-BE49-F238E27FC236}">
                  <a16:creationId xmlns:a16="http://schemas.microsoft.com/office/drawing/2014/main" id="{4FA24DD8-84B4-6BA3-4457-6F5D051E3B1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79" name="グループ化 171">
            <a:extLst>
              <a:ext uri="{FF2B5EF4-FFF2-40B4-BE49-F238E27FC236}">
                <a16:creationId xmlns:a16="http://schemas.microsoft.com/office/drawing/2014/main" id="{57B089DD-69F8-4BE3-6148-D36F695D754B}"/>
              </a:ext>
            </a:extLst>
          </p:cNvPr>
          <p:cNvGrpSpPr/>
          <p:nvPr/>
        </p:nvGrpSpPr>
        <p:grpSpPr>
          <a:xfrm>
            <a:off x="11306412" y="2312119"/>
            <a:ext cx="216024" cy="218419"/>
            <a:chOff x="5500694" y="785794"/>
            <a:chExt cx="1214446" cy="1214446"/>
          </a:xfrm>
          <a:solidFill>
            <a:srgbClr val="00B050"/>
          </a:solidFill>
        </p:grpSpPr>
        <p:sp>
          <p:nvSpPr>
            <p:cNvPr id="580" name="環状矢印 226">
              <a:extLst>
                <a:ext uri="{FF2B5EF4-FFF2-40B4-BE49-F238E27FC236}">
                  <a16:creationId xmlns:a16="http://schemas.microsoft.com/office/drawing/2014/main" id="{5FBA3911-C98A-6835-8B32-D9CF86E5B838}"/>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81" name="環状矢印 227">
              <a:extLst>
                <a:ext uri="{FF2B5EF4-FFF2-40B4-BE49-F238E27FC236}">
                  <a16:creationId xmlns:a16="http://schemas.microsoft.com/office/drawing/2014/main" id="{3617991B-12D2-8C9C-E246-88B0BC42A0A1}"/>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82" name="グループ化 171">
            <a:extLst>
              <a:ext uri="{FF2B5EF4-FFF2-40B4-BE49-F238E27FC236}">
                <a16:creationId xmlns:a16="http://schemas.microsoft.com/office/drawing/2014/main" id="{0DE30406-8920-B9B0-D0EA-4FEDCF257CE7}"/>
              </a:ext>
            </a:extLst>
          </p:cNvPr>
          <p:cNvGrpSpPr/>
          <p:nvPr/>
        </p:nvGrpSpPr>
        <p:grpSpPr>
          <a:xfrm flipH="1">
            <a:off x="9613020" y="2053124"/>
            <a:ext cx="364951" cy="364971"/>
            <a:chOff x="5500694" y="785794"/>
            <a:chExt cx="1214446" cy="1214446"/>
          </a:xfrm>
          <a:solidFill>
            <a:srgbClr val="FFFF00"/>
          </a:solidFill>
        </p:grpSpPr>
        <p:sp>
          <p:nvSpPr>
            <p:cNvPr id="583" name="環状矢印 226">
              <a:extLst>
                <a:ext uri="{FF2B5EF4-FFF2-40B4-BE49-F238E27FC236}">
                  <a16:creationId xmlns:a16="http://schemas.microsoft.com/office/drawing/2014/main" id="{32D8C48D-2A07-A6E0-1213-D6C65F09AA7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84" name="環状矢印 227">
              <a:extLst>
                <a:ext uri="{FF2B5EF4-FFF2-40B4-BE49-F238E27FC236}">
                  <a16:creationId xmlns:a16="http://schemas.microsoft.com/office/drawing/2014/main" id="{09466BA0-4CD3-7446-E2B0-3EAEA6E58257}"/>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85" name="グループ化 171">
            <a:extLst>
              <a:ext uri="{FF2B5EF4-FFF2-40B4-BE49-F238E27FC236}">
                <a16:creationId xmlns:a16="http://schemas.microsoft.com/office/drawing/2014/main" id="{A372E6CC-6130-60AA-DA99-DD56C0F6F23A}"/>
              </a:ext>
            </a:extLst>
          </p:cNvPr>
          <p:cNvGrpSpPr/>
          <p:nvPr/>
        </p:nvGrpSpPr>
        <p:grpSpPr>
          <a:xfrm>
            <a:off x="9688203" y="2125132"/>
            <a:ext cx="216024" cy="218419"/>
            <a:chOff x="5500694" y="785794"/>
            <a:chExt cx="1214446" cy="1214446"/>
          </a:xfrm>
          <a:solidFill>
            <a:srgbClr val="00B050"/>
          </a:solidFill>
        </p:grpSpPr>
        <p:sp>
          <p:nvSpPr>
            <p:cNvPr id="586" name="環状矢印 226">
              <a:extLst>
                <a:ext uri="{FF2B5EF4-FFF2-40B4-BE49-F238E27FC236}">
                  <a16:creationId xmlns:a16="http://schemas.microsoft.com/office/drawing/2014/main" id="{AF89D888-1C66-D787-B7A0-489241029A69}"/>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87" name="環状矢印 227">
              <a:extLst>
                <a:ext uri="{FF2B5EF4-FFF2-40B4-BE49-F238E27FC236}">
                  <a16:creationId xmlns:a16="http://schemas.microsoft.com/office/drawing/2014/main" id="{79B4F692-D3E9-C6CA-9AB0-9ECF9C6B025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88" name="グループ化 171">
            <a:extLst>
              <a:ext uri="{FF2B5EF4-FFF2-40B4-BE49-F238E27FC236}">
                <a16:creationId xmlns:a16="http://schemas.microsoft.com/office/drawing/2014/main" id="{7918BD97-E235-BBB1-6561-C27DDC480A38}"/>
              </a:ext>
            </a:extLst>
          </p:cNvPr>
          <p:cNvGrpSpPr/>
          <p:nvPr/>
        </p:nvGrpSpPr>
        <p:grpSpPr>
          <a:xfrm flipH="1">
            <a:off x="10155598" y="2053124"/>
            <a:ext cx="364951" cy="364971"/>
            <a:chOff x="5500694" y="785794"/>
            <a:chExt cx="1214446" cy="1214446"/>
          </a:xfrm>
          <a:solidFill>
            <a:srgbClr val="FFFF00"/>
          </a:solidFill>
        </p:grpSpPr>
        <p:sp>
          <p:nvSpPr>
            <p:cNvPr id="589" name="環状矢印 226">
              <a:extLst>
                <a:ext uri="{FF2B5EF4-FFF2-40B4-BE49-F238E27FC236}">
                  <a16:creationId xmlns:a16="http://schemas.microsoft.com/office/drawing/2014/main" id="{1EDC51E6-B4DB-1109-EB5D-557577E6E7F0}"/>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90" name="環状矢印 227">
              <a:extLst>
                <a:ext uri="{FF2B5EF4-FFF2-40B4-BE49-F238E27FC236}">
                  <a16:creationId xmlns:a16="http://schemas.microsoft.com/office/drawing/2014/main" id="{CAFD4BF9-87E5-1B09-B9C0-4E9942B006D2}"/>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91" name="グループ化 171">
            <a:extLst>
              <a:ext uri="{FF2B5EF4-FFF2-40B4-BE49-F238E27FC236}">
                <a16:creationId xmlns:a16="http://schemas.microsoft.com/office/drawing/2014/main" id="{3BA99D28-F176-D334-EA63-67E390B9C4A1}"/>
              </a:ext>
            </a:extLst>
          </p:cNvPr>
          <p:cNvGrpSpPr/>
          <p:nvPr/>
        </p:nvGrpSpPr>
        <p:grpSpPr>
          <a:xfrm>
            <a:off x="10230781" y="2125132"/>
            <a:ext cx="216024" cy="218419"/>
            <a:chOff x="5500694" y="785794"/>
            <a:chExt cx="1214446" cy="1214446"/>
          </a:xfrm>
          <a:solidFill>
            <a:srgbClr val="00B050"/>
          </a:solidFill>
        </p:grpSpPr>
        <p:sp>
          <p:nvSpPr>
            <p:cNvPr id="592" name="環状矢印 226">
              <a:extLst>
                <a:ext uri="{FF2B5EF4-FFF2-40B4-BE49-F238E27FC236}">
                  <a16:creationId xmlns:a16="http://schemas.microsoft.com/office/drawing/2014/main" id="{FB4A0B2A-8BBF-0318-ED5D-BCED12C71CA1}"/>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93" name="環状矢印 227">
              <a:extLst>
                <a:ext uri="{FF2B5EF4-FFF2-40B4-BE49-F238E27FC236}">
                  <a16:creationId xmlns:a16="http://schemas.microsoft.com/office/drawing/2014/main" id="{FCA4B470-A64B-B149-705E-2979F4E5CF73}"/>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94" name="グループ化 171">
            <a:extLst>
              <a:ext uri="{FF2B5EF4-FFF2-40B4-BE49-F238E27FC236}">
                <a16:creationId xmlns:a16="http://schemas.microsoft.com/office/drawing/2014/main" id="{EFA93C80-F4B2-0E26-FA31-5712C9E3D71F}"/>
              </a:ext>
            </a:extLst>
          </p:cNvPr>
          <p:cNvGrpSpPr/>
          <p:nvPr/>
        </p:nvGrpSpPr>
        <p:grpSpPr>
          <a:xfrm flipH="1">
            <a:off x="10695001" y="2053124"/>
            <a:ext cx="364951" cy="364971"/>
            <a:chOff x="5500694" y="785794"/>
            <a:chExt cx="1214446" cy="1214446"/>
          </a:xfrm>
          <a:solidFill>
            <a:srgbClr val="FFFF00"/>
          </a:solidFill>
        </p:grpSpPr>
        <p:sp>
          <p:nvSpPr>
            <p:cNvPr id="595" name="環状矢印 226">
              <a:extLst>
                <a:ext uri="{FF2B5EF4-FFF2-40B4-BE49-F238E27FC236}">
                  <a16:creationId xmlns:a16="http://schemas.microsoft.com/office/drawing/2014/main" id="{33DA7A51-62C8-1D2A-17B2-42BC1C572437}"/>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96" name="環状矢印 227">
              <a:extLst>
                <a:ext uri="{FF2B5EF4-FFF2-40B4-BE49-F238E27FC236}">
                  <a16:creationId xmlns:a16="http://schemas.microsoft.com/office/drawing/2014/main" id="{1DD4A66F-57EB-9239-37CD-7F13512E60D5}"/>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597" name="グループ化 171">
            <a:extLst>
              <a:ext uri="{FF2B5EF4-FFF2-40B4-BE49-F238E27FC236}">
                <a16:creationId xmlns:a16="http://schemas.microsoft.com/office/drawing/2014/main" id="{9783304D-55D3-6A30-D6D9-F5097DFD9745}"/>
              </a:ext>
            </a:extLst>
          </p:cNvPr>
          <p:cNvGrpSpPr/>
          <p:nvPr/>
        </p:nvGrpSpPr>
        <p:grpSpPr>
          <a:xfrm>
            <a:off x="10770184" y="2125132"/>
            <a:ext cx="216024" cy="218419"/>
            <a:chOff x="5500694" y="785794"/>
            <a:chExt cx="1214446" cy="1214446"/>
          </a:xfrm>
          <a:solidFill>
            <a:srgbClr val="00B050"/>
          </a:solidFill>
        </p:grpSpPr>
        <p:sp>
          <p:nvSpPr>
            <p:cNvPr id="598" name="環状矢印 226">
              <a:extLst>
                <a:ext uri="{FF2B5EF4-FFF2-40B4-BE49-F238E27FC236}">
                  <a16:creationId xmlns:a16="http://schemas.microsoft.com/office/drawing/2014/main" id="{A6606ACB-688D-0410-CA3F-56E306A32DFE}"/>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599" name="環状矢印 227">
              <a:extLst>
                <a:ext uri="{FF2B5EF4-FFF2-40B4-BE49-F238E27FC236}">
                  <a16:creationId xmlns:a16="http://schemas.microsoft.com/office/drawing/2014/main" id="{FCD8ABBD-8996-6269-753A-7572A096EE0A}"/>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00" name="グループ化 171">
            <a:extLst>
              <a:ext uri="{FF2B5EF4-FFF2-40B4-BE49-F238E27FC236}">
                <a16:creationId xmlns:a16="http://schemas.microsoft.com/office/drawing/2014/main" id="{FFD7BE12-F2B1-A2A9-3575-9A79ABF1CA81}"/>
              </a:ext>
            </a:extLst>
          </p:cNvPr>
          <p:cNvGrpSpPr/>
          <p:nvPr/>
        </p:nvGrpSpPr>
        <p:grpSpPr>
          <a:xfrm flipH="1">
            <a:off x="11234404" y="2053124"/>
            <a:ext cx="364951" cy="364971"/>
            <a:chOff x="5500694" y="785794"/>
            <a:chExt cx="1214446" cy="1214446"/>
          </a:xfrm>
          <a:solidFill>
            <a:srgbClr val="FFFF00"/>
          </a:solidFill>
        </p:grpSpPr>
        <p:sp>
          <p:nvSpPr>
            <p:cNvPr id="601" name="環状矢印 226">
              <a:extLst>
                <a:ext uri="{FF2B5EF4-FFF2-40B4-BE49-F238E27FC236}">
                  <a16:creationId xmlns:a16="http://schemas.microsoft.com/office/drawing/2014/main" id="{8BA157BE-59AF-7110-DED5-EE9E259D80EC}"/>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02" name="環状矢印 227">
              <a:extLst>
                <a:ext uri="{FF2B5EF4-FFF2-40B4-BE49-F238E27FC236}">
                  <a16:creationId xmlns:a16="http://schemas.microsoft.com/office/drawing/2014/main" id="{38E7D51D-F24E-CDFF-0164-11A2EEB4993C}"/>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grpSp>
        <p:nvGrpSpPr>
          <p:cNvPr id="651" name="グループ化 171">
            <a:extLst>
              <a:ext uri="{FF2B5EF4-FFF2-40B4-BE49-F238E27FC236}">
                <a16:creationId xmlns:a16="http://schemas.microsoft.com/office/drawing/2014/main" id="{C0E40DD8-9C8A-B774-9D88-E06E2047A652}"/>
              </a:ext>
            </a:extLst>
          </p:cNvPr>
          <p:cNvGrpSpPr/>
          <p:nvPr/>
        </p:nvGrpSpPr>
        <p:grpSpPr>
          <a:xfrm>
            <a:off x="11309587" y="2125132"/>
            <a:ext cx="216024" cy="218419"/>
            <a:chOff x="5500694" y="785794"/>
            <a:chExt cx="1214446" cy="1214446"/>
          </a:xfrm>
          <a:solidFill>
            <a:srgbClr val="00B050"/>
          </a:solidFill>
        </p:grpSpPr>
        <p:sp>
          <p:nvSpPr>
            <p:cNvPr id="652" name="環状矢印 226">
              <a:extLst>
                <a:ext uri="{FF2B5EF4-FFF2-40B4-BE49-F238E27FC236}">
                  <a16:creationId xmlns:a16="http://schemas.microsoft.com/office/drawing/2014/main" id="{F4AC42CB-86D2-12C4-23C1-6E39D36BC6F5}"/>
                </a:ext>
              </a:extLst>
            </p:cNvPr>
            <p:cNvSpPr/>
            <p:nvPr/>
          </p:nvSpPr>
          <p:spPr bwMode="auto">
            <a:xfrm>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sp>
          <p:nvSpPr>
            <p:cNvPr id="653" name="環状矢印 227">
              <a:extLst>
                <a:ext uri="{FF2B5EF4-FFF2-40B4-BE49-F238E27FC236}">
                  <a16:creationId xmlns:a16="http://schemas.microsoft.com/office/drawing/2014/main" id="{512910D5-ED0D-2288-930C-40FA244ADA3B}"/>
                </a:ext>
              </a:extLst>
            </p:cNvPr>
            <p:cNvSpPr/>
            <p:nvPr/>
          </p:nvSpPr>
          <p:spPr bwMode="auto">
            <a:xfrm rot="10800000">
              <a:off x="5500694" y="785794"/>
              <a:ext cx="1214446" cy="1214446"/>
            </a:xfrm>
            <a:prstGeom prst="circularArrow">
              <a:avLst/>
            </a:prstGeom>
            <a:grpFill/>
            <a:ln w="9525" cap="flat" cmpd="sng" algn="ctr">
              <a:solidFill>
                <a:schemeClr val="tx1"/>
              </a:solidFill>
              <a:prstDash val="solid"/>
              <a:round/>
              <a:headEnd type="none" w="med" len="med"/>
              <a:tailEnd type="none" w="med" len="med"/>
            </a:ln>
            <a:effectLst/>
          </p:spPr>
          <p:txBody>
            <a:bodyPr/>
            <a:lstStyle/>
            <a:p>
              <a:pPr>
                <a:buClr>
                  <a:srgbClr val="000000"/>
                </a:buClr>
                <a:buSzPct val="100000"/>
                <a:buFont typeface="Times New Roman" pitchFamily="18" charset="0"/>
                <a:buNone/>
                <a:defRPr/>
              </a:pPr>
              <a:endParaRPr kumimoji="0" lang="ja-JP" altLang="en-US" b="1" dirty="0">
                <a:ea typeface="ＭＳ Ｐゴシック" pitchFamily="50" charset="-128"/>
              </a:endParaRPr>
            </a:p>
          </p:txBody>
        </p:sp>
      </p:grpSp>
      <p:cxnSp>
        <p:nvCxnSpPr>
          <p:cNvPr id="654" name="直線矢印コネクタ 653">
            <a:extLst>
              <a:ext uri="{FF2B5EF4-FFF2-40B4-BE49-F238E27FC236}">
                <a16:creationId xmlns:a16="http://schemas.microsoft.com/office/drawing/2014/main" id="{EB9D238E-BBF0-BC19-CDAA-F073BF3C2ACA}"/>
              </a:ext>
            </a:extLst>
          </p:cNvPr>
          <p:cNvCxnSpPr>
            <a:cxnSpLocks/>
          </p:cNvCxnSpPr>
          <p:nvPr/>
        </p:nvCxnSpPr>
        <p:spPr>
          <a:xfrm>
            <a:off x="9797645" y="2018560"/>
            <a:ext cx="0" cy="1366902"/>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655" name="直線矢印コネクタ 654">
            <a:extLst>
              <a:ext uri="{FF2B5EF4-FFF2-40B4-BE49-F238E27FC236}">
                <a16:creationId xmlns:a16="http://schemas.microsoft.com/office/drawing/2014/main" id="{0013BF5D-E338-DBB2-37F6-FDA8CD729BB0}"/>
              </a:ext>
            </a:extLst>
          </p:cNvPr>
          <p:cNvCxnSpPr>
            <a:cxnSpLocks/>
          </p:cNvCxnSpPr>
          <p:nvPr/>
        </p:nvCxnSpPr>
        <p:spPr>
          <a:xfrm>
            <a:off x="10337800" y="2018560"/>
            <a:ext cx="0" cy="1366902"/>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656" name="直線矢印コネクタ 655">
            <a:extLst>
              <a:ext uri="{FF2B5EF4-FFF2-40B4-BE49-F238E27FC236}">
                <a16:creationId xmlns:a16="http://schemas.microsoft.com/office/drawing/2014/main" id="{43C10AAD-4B71-25A0-E687-E4DCEDB09BCD}"/>
              </a:ext>
            </a:extLst>
          </p:cNvPr>
          <p:cNvCxnSpPr>
            <a:cxnSpLocks/>
          </p:cNvCxnSpPr>
          <p:nvPr/>
        </p:nvCxnSpPr>
        <p:spPr>
          <a:xfrm>
            <a:off x="10877955" y="2018559"/>
            <a:ext cx="0" cy="1366903"/>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cxnSp>
        <p:nvCxnSpPr>
          <p:cNvPr id="657" name="直線矢印コネクタ 656">
            <a:extLst>
              <a:ext uri="{FF2B5EF4-FFF2-40B4-BE49-F238E27FC236}">
                <a16:creationId xmlns:a16="http://schemas.microsoft.com/office/drawing/2014/main" id="{D721BECF-18F7-F493-8597-DC22D1753C59}"/>
              </a:ext>
            </a:extLst>
          </p:cNvPr>
          <p:cNvCxnSpPr>
            <a:cxnSpLocks/>
          </p:cNvCxnSpPr>
          <p:nvPr/>
        </p:nvCxnSpPr>
        <p:spPr>
          <a:xfrm>
            <a:off x="11418109" y="2018559"/>
            <a:ext cx="0" cy="1366903"/>
          </a:xfrm>
          <a:prstGeom prst="straightConnector1">
            <a:avLst/>
          </a:prstGeom>
          <a:ln w="28575">
            <a:solidFill>
              <a:srgbClr val="FF00FF"/>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58" name="表 657">
            <a:extLst>
              <a:ext uri="{FF2B5EF4-FFF2-40B4-BE49-F238E27FC236}">
                <a16:creationId xmlns:a16="http://schemas.microsoft.com/office/drawing/2014/main" id="{11940C04-B59E-7FBB-7EA5-D847F2F1DD51}"/>
              </a:ext>
            </a:extLst>
          </p:cNvPr>
          <p:cNvGraphicFramePr>
            <a:graphicFrameLocks noGrp="1"/>
          </p:cNvGraphicFramePr>
          <p:nvPr>
            <p:extLst>
              <p:ext uri="{D42A27DB-BD31-4B8C-83A1-F6EECF244321}">
                <p14:modId xmlns:p14="http://schemas.microsoft.com/office/powerpoint/2010/main" val="2577217970"/>
              </p:ext>
            </p:extLst>
          </p:nvPr>
        </p:nvGraphicFramePr>
        <p:xfrm>
          <a:off x="1446741" y="1124744"/>
          <a:ext cx="10345950" cy="341635"/>
        </p:xfrm>
        <a:graphic>
          <a:graphicData uri="http://schemas.openxmlformats.org/drawingml/2006/table">
            <a:tbl>
              <a:tblPr firstRow="1" bandRow="1">
                <a:tableStyleId>{0505E3EF-67EA-436B-97B2-0124C06EBD24}</a:tableStyleId>
              </a:tblPr>
              <a:tblGrid>
                <a:gridCol w="1264883">
                  <a:extLst>
                    <a:ext uri="{9D8B030D-6E8A-4147-A177-3AD203B41FA5}">
                      <a16:colId xmlns:a16="http://schemas.microsoft.com/office/drawing/2014/main" val="430557754"/>
                    </a:ext>
                  </a:extLst>
                </a:gridCol>
                <a:gridCol w="2110468">
                  <a:extLst>
                    <a:ext uri="{9D8B030D-6E8A-4147-A177-3AD203B41FA5}">
                      <a16:colId xmlns:a16="http://schemas.microsoft.com/office/drawing/2014/main" val="1928013978"/>
                    </a:ext>
                  </a:extLst>
                </a:gridCol>
                <a:gridCol w="1938216">
                  <a:extLst>
                    <a:ext uri="{9D8B030D-6E8A-4147-A177-3AD203B41FA5}">
                      <a16:colId xmlns:a16="http://schemas.microsoft.com/office/drawing/2014/main" val="2360019953"/>
                    </a:ext>
                  </a:extLst>
                </a:gridCol>
                <a:gridCol w="2607312">
                  <a:extLst>
                    <a:ext uri="{9D8B030D-6E8A-4147-A177-3AD203B41FA5}">
                      <a16:colId xmlns:a16="http://schemas.microsoft.com/office/drawing/2014/main" val="283358911"/>
                    </a:ext>
                  </a:extLst>
                </a:gridCol>
                <a:gridCol w="2425071">
                  <a:extLst>
                    <a:ext uri="{9D8B030D-6E8A-4147-A177-3AD203B41FA5}">
                      <a16:colId xmlns:a16="http://schemas.microsoft.com/office/drawing/2014/main" val="794421610"/>
                    </a:ext>
                  </a:extLst>
                </a:gridCol>
              </a:tblGrid>
              <a:tr h="341635">
                <a:tc>
                  <a:txBody>
                    <a:bodyPr/>
                    <a:lstStyle/>
                    <a:p>
                      <a:pPr algn="ctr"/>
                      <a:r>
                        <a:rPr kumimoji="1" lang="en-US" altLang="ja-JP" sz="1050" dirty="0">
                          <a:latin typeface="UD デジタル 教科書体 NK-B" panose="02020700000000000000" pitchFamily="18" charset="-128"/>
                          <a:ea typeface="UD デジタル 教科書体 NK-B" panose="02020700000000000000" pitchFamily="18" charset="-128"/>
                        </a:rPr>
                        <a:t>Program Model</a:t>
                      </a:r>
                      <a:endParaRPr kumimoji="1" lang="ja-JP" altLang="en-US" sz="1050" dirty="0">
                        <a:latin typeface="UD デジタル 教科書体 NK-B" panose="02020700000000000000" pitchFamily="18" charset="-128"/>
                        <a:ea typeface="UD デジタル 教科書体 NK-B" panose="02020700000000000000" pitchFamily="18" charset="-128"/>
                      </a:endParaRP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Load(</a:t>
                      </a:r>
                      <a:r>
                        <a:rPr kumimoji="1" lang="en-US" altLang="ja-JP" sz="105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pull</a:t>
                      </a:r>
                      <a:r>
                        <a:rPr kumimoji="1" lang="en-US" altLang="ja-JP" sz="1050" dirty="0">
                          <a:latin typeface="UD デジタル 教科書体 NK-B" panose="02020700000000000000" pitchFamily="18" charset="-128"/>
                          <a:ea typeface="UD デジタル 教科書体 NK-B" panose="02020700000000000000" pitchFamily="18" charset="-128"/>
                        </a:rPr>
                        <a:t>)-ALU-Store</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Load(</a:t>
                      </a:r>
                      <a:r>
                        <a:rPr kumimoji="1" lang="en-US" altLang="ja-JP" sz="105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pull</a:t>
                      </a:r>
                      <a:r>
                        <a:rPr kumimoji="1" lang="en-US" altLang="ja-JP" sz="1050" dirty="0">
                          <a:latin typeface="UD デジタル 教科書体 NK-B" panose="02020700000000000000" pitchFamily="18" charset="-128"/>
                          <a:ea typeface="UD デジタル 教科書体 NK-B" panose="02020700000000000000" pitchFamily="18" charset="-128"/>
                        </a:rPr>
                        <a:t>)-ALU-Store</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dirty="0">
                          <a:latin typeface="UD デジタル 教科書体 NK-B" panose="02020700000000000000" pitchFamily="18" charset="-128"/>
                          <a:ea typeface="UD デジタル 教科書体 NK-B" panose="02020700000000000000" pitchFamily="18" charset="-128"/>
                        </a:rPr>
                        <a:t>VLD(</a:t>
                      </a:r>
                      <a:r>
                        <a:rPr kumimoji="1" lang="en-US" altLang="ja-JP" sz="1050" dirty="0">
                          <a:solidFill>
                            <a:schemeClr val="bg1"/>
                          </a:solidFill>
                          <a:highlight>
                            <a:srgbClr val="C00000"/>
                          </a:highlight>
                          <a:latin typeface="UD デジタル 教科書体 NK-B" panose="02020700000000000000" pitchFamily="18" charset="-128"/>
                          <a:ea typeface="UD デジタル 教科書体 NK-B" panose="02020700000000000000" pitchFamily="18" charset="-128"/>
                        </a:rPr>
                        <a:t>pull</a:t>
                      </a:r>
                      <a:r>
                        <a:rPr kumimoji="1" lang="en-US" altLang="ja-JP" sz="1050" dirty="0">
                          <a:latin typeface="UD デジタル 教科書体 NK-B" panose="02020700000000000000" pitchFamily="18" charset="-128"/>
                          <a:ea typeface="UD デジタル 教科書体 NK-B" panose="02020700000000000000" pitchFamily="18" charset="-128"/>
                        </a:rPr>
                        <a:t>)-ALU-VST</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u="none" dirty="0">
                          <a:solidFill>
                            <a:schemeClr val="bg1"/>
                          </a:solidFill>
                          <a:latin typeface="UD デジタル 教科書体 NK-B" panose="02020700000000000000" pitchFamily="18" charset="-128"/>
                          <a:ea typeface="UD デジタル 教科書体 NK-B" panose="02020700000000000000" pitchFamily="18" charset="-128"/>
                        </a:rPr>
                        <a:t>Anywhere LD(</a:t>
                      </a:r>
                      <a:r>
                        <a:rPr kumimoji="1" lang="en-US" altLang="ja-JP" sz="1050" u="none" dirty="0">
                          <a:solidFill>
                            <a:schemeClr val="bg1"/>
                          </a:solidFill>
                          <a:highlight>
                            <a:srgbClr val="0000FF"/>
                          </a:highlight>
                          <a:latin typeface="UD デジタル 教科書体 NK-B" panose="02020700000000000000" pitchFamily="18" charset="-128"/>
                          <a:ea typeface="UD デジタル 教科書体 NK-B" panose="02020700000000000000" pitchFamily="18" charset="-128"/>
                        </a:rPr>
                        <a:t>push</a:t>
                      </a:r>
                      <a:r>
                        <a:rPr kumimoji="1" lang="en-US" altLang="ja-JP" sz="1050" u="none" dirty="0">
                          <a:solidFill>
                            <a:schemeClr val="bg1"/>
                          </a:solidFill>
                          <a:latin typeface="UD デジタル 教科書体 NK-B" panose="02020700000000000000" pitchFamily="18" charset="-128"/>
                          <a:ea typeface="UD デジタル 教科書体 NK-B" panose="02020700000000000000" pitchFamily="18" charset="-128"/>
                        </a:rPr>
                        <a:t>)-ALU-ST</a:t>
                      </a:r>
                      <a:endParaRPr kumimoji="1" lang="ja-JP" altLang="en-US" sz="1050" u="none" dirty="0">
                        <a:solidFill>
                          <a:schemeClr val="bg1"/>
                        </a:solidFill>
                        <a:latin typeface="UD デジタル 教科書体 NK-B" panose="02020700000000000000" pitchFamily="18" charset="-128"/>
                        <a:ea typeface="UD デジタル 教科書体 NK-B" panose="02020700000000000000" pitchFamily="18" charset="-128"/>
                      </a:endParaRPr>
                    </a:p>
                  </a:txBody>
                  <a:tcPr marL="0" marR="0" marT="0" marB="0" anchor="ctr">
                    <a:solidFill>
                      <a:srgbClr val="C00000"/>
                    </a:solidFill>
                  </a:tcPr>
                </a:tc>
                <a:extLst>
                  <a:ext uri="{0D108BD9-81ED-4DB2-BD59-A6C34878D82A}">
                    <a16:rowId xmlns:a16="http://schemas.microsoft.com/office/drawing/2014/main" val="1779749387"/>
                  </a:ext>
                </a:extLst>
              </a:tr>
            </a:tbl>
          </a:graphicData>
        </a:graphic>
      </p:graphicFrame>
      <p:grpSp>
        <p:nvGrpSpPr>
          <p:cNvPr id="659" name="グループ化 658">
            <a:extLst>
              <a:ext uri="{FF2B5EF4-FFF2-40B4-BE49-F238E27FC236}">
                <a16:creationId xmlns:a16="http://schemas.microsoft.com/office/drawing/2014/main" id="{7689AD63-5E8B-33D9-867E-9A264470DA1C}"/>
              </a:ext>
            </a:extLst>
          </p:cNvPr>
          <p:cNvGrpSpPr/>
          <p:nvPr/>
        </p:nvGrpSpPr>
        <p:grpSpPr>
          <a:xfrm flipV="1">
            <a:off x="9716595" y="1992817"/>
            <a:ext cx="1800200" cy="307778"/>
            <a:chOff x="767408" y="3839894"/>
            <a:chExt cx="1800200" cy="307778"/>
          </a:xfrm>
          <a:solidFill>
            <a:srgbClr val="0000FF"/>
          </a:solidFill>
        </p:grpSpPr>
        <p:sp>
          <p:nvSpPr>
            <p:cNvPr id="660" name="矢印: U ターン 659">
              <a:extLst>
                <a:ext uri="{FF2B5EF4-FFF2-40B4-BE49-F238E27FC236}">
                  <a16:creationId xmlns:a16="http://schemas.microsoft.com/office/drawing/2014/main" id="{992715C7-549B-2380-02BF-8504B60A5BC6}"/>
                </a:ext>
              </a:extLst>
            </p:cNvPr>
            <p:cNvSpPr/>
            <p:nvPr/>
          </p:nvSpPr>
          <p:spPr>
            <a:xfrm>
              <a:off x="767408"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1" name="矢印: U ターン 660">
              <a:extLst>
                <a:ext uri="{FF2B5EF4-FFF2-40B4-BE49-F238E27FC236}">
                  <a16:creationId xmlns:a16="http://schemas.microsoft.com/office/drawing/2014/main" id="{98BB0E62-2925-0A22-48F0-2868BA76936A}"/>
                </a:ext>
              </a:extLst>
            </p:cNvPr>
            <p:cNvSpPr/>
            <p:nvPr/>
          </p:nvSpPr>
          <p:spPr>
            <a:xfrm>
              <a:off x="1295467"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2" name="矢印: U ターン 661">
              <a:extLst>
                <a:ext uri="{FF2B5EF4-FFF2-40B4-BE49-F238E27FC236}">
                  <a16:creationId xmlns:a16="http://schemas.microsoft.com/office/drawing/2014/main" id="{9328549C-8490-0A2E-3760-EAE3D0BC747C}"/>
                </a:ext>
              </a:extLst>
            </p:cNvPr>
            <p:cNvSpPr/>
            <p:nvPr/>
          </p:nvSpPr>
          <p:spPr>
            <a:xfrm>
              <a:off x="1823526"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3" name="矢印: U ターン 662">
              <a:extLst>
                <a:ext uri="{FF2B5EF4-FFF2-40B4-BE49-F238E27FC236}">
                  <a16:creationId xmlns:a16="http://schemas.microsoft.com/office/drawing/2014/main" id="{BF675605-BAFA-E143-3879-AD3BD8A7147F}"/>
                </a:ext>
              </a:extLst>
            </p:cNvPr>
            <p:cNvSpPr/>
            <p:nvPr/>
          </p:nvSpPr>
          <p:spPr>
            <a:xfrm>
              <a:off x="2351584" y="3839894"/>
              <a:ext cx="216024" cy="307778"/>
            </a:xfrm>
            <a:prstGeom prst="uturnArrow">
              <a:avLst>
                <a:gd name="adj1" fmla="val 25000"/>
                <a:gd name="adj2" fmla="val 25000"/>
                <a:gd name="adj3" fmla="val 25000"/>
                <a:gd name="adj4" fmla="val 43750"/>
                <a:gd name="adj5" fmla="val 10000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pic>
        <p:nvPicPr>
          <p:cNvPr id="664" name="20250801-0123-17.4804406">
            <a:hlinkClick r:id="" action="ppaction://media"/>
            <a:extLst>
              <a:ext uri="{FF2B5EF4-FFF2-40B4-BE49-F238E27FC236}">
                <a16:creationId xmlns:a16="http://schemas.microsoft.com/office/drawing/2014/main" id="{E3CB1A34-3919-0E9A-E196-8783687E60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216721" y="3665083"/>
            <a:ext cx="2639920" cy="2628966"/>
          </a:xfrm>
          <a:prstGeom prst="rect">
            <a:avLst/>
          </a:prstGeom>
        </p:spPr>
      </p:pic>
      <p:graphicFrame>
        <p:nvGraphicFramePr>
          <p:cNvPr id="665" name="図表 664">
            <a:extLst>
              <a:ext uri="{FF2B5EF4-FFF2-40B4-BE49-F238E27FC236}">
                <a16:creationId xmlns:a16="http://schemas.microsoft.com/office/drawing/2014/main" id="{B5783A44-06D3-AFAF-7DD3-807201B05ACE}"/>
              </a:ext>
            </a:extLst>
          </p:cNvPr>
          <p:cNvGraphicFramePr/>
          <p:nvPr>
            <p:extLst>
              <p:ext uri="{D42A27DB-BD31-4B8C-83A1-F6EECF244321}">
                <p14:modId xmlns:p14="http://schemas.microsoft.com/office/powerpoint/2010/main" val="3779678803"/>
              </p:ext>
            </p:extLst>
          </p:nvPr>
        </p:nvGraphicFramePr>
        <p:xfrm>
          <a:off x="253479" y="2060848"/>
          <a:ext cx="8866855" cy="4248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テキスト ボックス 3">
            <a:extLst>
              <a:ext uri="{FF2B5EF4-FFF2-40B4-BE49-F238E27FC236}">
                <a16:creationId xmlns:a16="http://schemas.microsoft.com/office/drawing/2014/main" id="{D75D837F-1248-5721-27DF-53B10EF21D91}"/>
              </a:ext>
            </a:extLst>
          </p:cNvPr>
          <p:cNvSpPr txBox="1"/>
          <p:nvPr/>
        </p:nvSpPr>
        <p:spPr>
          <a:xfrm>
            <a:off x="3383690" y="1537814"/>
            <a:ext cx="768094" cy="230832"/>
          </a:xfrm>
          <a:prstGeom prst="rect">
            <a:avLst/>
          </a:prstGeom>
          <a:solidFill>
            <a:srgbClr val="FF00FF"/>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M</a:t>
            </a:r>
            <a:r>
              <a:rPr kumimoji="1" lang="en-US" altLang="ja-JP"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rPr>
              <a:t>anycore</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9" name="テキスト ボックス 8">
            <a:extLst>
              <a:ext uri="{FF2B5EF4-FFF2-40B4-BE49-F238E27FC236}">
                <a16:creationId xmlns:a16="http://schemas.microsoft.com/office/drawing/2014/main" id="{88CA0652-C165-F493-0AF0-39C595B7C02F}"/>
              </a:ext>
            </a:extLst>
          </p:cNvPr>
          <p:cNvSpPr txBox="1"/>
          <p:nvPr/>
        </p:nvSpPr>
        <p:spPr>
          <a:xfrm>
            <a:off x="4879679" y="1537814"/>
            <a:ext cx="1857997" cy="230832"/>
          </a:xfrm>
          <a:prstGeom prst="rect">
            <a:avLst/>
          </a:prstGeom>
          <a:solidFill>
            <a:srgbClr val="FF00FF"/>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GPGPU (coalescing)</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A486C607-60CC-75ED-A090-49C6E67F67D9}"/>
              </a:ext>
            </a:extLst>
          </p:cNvPr>
          <p:cNvSpPr txBox="1"/>
          <p:nvPr/>
        </p:nvSpPr>
        <p:spPr>
          <a:xfrm>
            <a:off x="6776264" y="1537814"/>
            <a:ext cx="2577527" cy="230832"/>
          </a:xfrm>
          <a:prstGeom prst="rect">
            <a:avLst/>
          </a:prstGeom>
          <a:solidFill>
            <a:srgbClr val="FF00FF"/>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Long Vector Extension (full-coalescing)</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13" name="テキスト ボックス 12">
            <a:extLst>
              <a:ext uri="{FF2B5EF4-FFF2-40B4-BE49-F238E27FC236}">
                <a16:creationId xmlns:a16="http://schemas.microsoft.com/office/drawing/2014/main" id="{349F26AB-60F3-A3A6-9B21-6CDAC9523BCC}"/>
              </a:ext>
            </a:extLst>
          </p:cNvPr>
          <p:cNvSpPr txBox="1"/>
          <p:nvPr/>
        </p:nvSpPr>
        <p:spPr>
          <a:xfrm>
            <a:off x="9389794" y="1537814"/>
            <a:ext cx="2410468" cy="230832"/>
          </a:xfrm>
          <a:prstGeom prst="rect">
            <a:avLst/>
          </a:prstGeom>
          <a:solidFill>
            <a:srgbClr val="C00000"/>
          </a:solidFill>
        </p:spPr>
        <p:txBody>
          <a:bodyPr wrap="square">
            <a:spAutoFit/>
          </a:bodyPr>
          <a:lstStyle/>
          <a:p>
            <a:pPr algn="ctr">
              <a:defRPr/>
            </a:pPr>
            <a:r>
              <a:rPr lang="en-US" altLang="ja-JP" sz="9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CGLA (Coarse Grained Linear Array)</a:t>
            </a:r>
            <a:endParaRPr kumimoji="1" lang="ja-JP" altLang="en-US" sz="900" b="1" i="0" u="none" strike="noStrike" kern="1200" cap="none" spc="0" normalizeH="0" baseline="0" noProof="0" dirty="0">
              <a:ln>
                <a:noFill/>
              </a:ln>
              <a:solidFill>
                <a:schemeClr val="bg1"/>
              </a:solidFill>
              <a:effectLst/>
              <a:uLnTx/>
              <a:uFillTx/>
              <a:latin typeface="UD デジタル 教科書体 NK-B" panose="02020700000000000000" pitchFamily="18" charset="-128"/>
              <a:ea typeface="UD デジタル 教科書体 NK-B" panose="02020700000000000000" pitchFamily="18" charset="-128"/>
              <a:cs typeface="Arial" panose="020B0604020202020204" pitchFamily="34" charset="0"/>
            </a:endParaRPr>
          </a:p>
        </p:txBody>
      </p:sp>
      <p:sp>
        <p:nvSpPr>
          <p:cNvPr id="3" name="日付プレースホルダー 2">
            <a:extLst>
              <a:ext uri="{FF2B5EF4-FFF2-40B4-BE49-F238E27FC236}">
                <a16:creationId xmlns:a16="http://schemas.microsoft.com/office/drawing/2014/main" id="{215F9B31-6350-226E-6E3E-7A7A556B29BA}"/>
              </a:ext>
            </a:extLst>
          </p:cNvPr>
          <p:cNvSpPr>
            <a:spLocks noGrp="1"/>
          </p:cNvSpPr>
          <p:nvPr>
            <p:ph type="dt" sz="half" idx="10"/>
          </p:nvPr>
        </p:nvSpPr>
        <p:spPr/>
        <p:txBody>
          <a:bodyPr/>
          <a:lstStyle/>
          <a:p>
            <a:r>
              <a:rPr lang="en-US" altLang="ja-JP"/>
              <a:t>20261001</a:t>
            </a:r>
            <a:endParaRPr lang="ja-JP" altLang="en-US" dirty="0"/>
          </a:p>
        </p:txBody>
      </p:sp>
      <p:sp>
        <p:nvSpPr>
          <p:cNvPr id="5" name="スライド番号プレースホルダー 4">
            <a:extLst>
              <a:ext uri="{FF2B5EF4-FFF2-40B4-BE49-F238E27FC236}">
                <a16:creationId xmlns:a16="http://schemas.microsoft.com/office/drawing/2014/main" id="{4D5F71EA-9926-BAAD-1C29-A1E072F217C3}"/>
              </a:ext>
            </a:extLst>
          </p:cNvPr>
          <p:cNvSpPr>
            <a:spLocks noGrp="1"/>
          </p:cNvSpPr>
          <p:nvPr>
            <p:ph type="sldNum" sz="quarter" idx="12"/>
          </p:nvPr>
        </p:nvSpPr>
        <p:spPr/>
        <p:txBody>
          <a:bodyPr/>
          <a:lstStyle/>
          <a:p>
            <a:fld id="{06DC7A49-3CC3-4F3C-B83B-40D6CA7B37EB}" type="slidenum">
              <a:rPr lang="ja-JP" altLang="en-US" smtClean="0"/>
              <a:pPr/>
              <a:t>9</a:t>
            </a:fld>
            <a:endParaRPr lang="ja-JP" altLang="en-US" dirty="0"/>
          </a:p>
        </p:txBody>
      </p:sp>
      <p:sp>
        <p:nvSpPr>
          <p:cNvPr id="6" name="対角する 2 つの角を切り取った四角形 179">
            <a:extLst>
              <a:ext uri="{FF2B5EF4-FFF2-40B4-BE49-F238E27FC236}">
                <a16:creationId xmlns:a16="http://schemas.microsoft.com/office/drawing/2014/main" id="{C2AFDA42-5114-14AA-60C3-8E8171A1C051}"/>
              </a:ext>
            </a:extLst>
          </p:cNvPr>
          <p:cNvSpPr/>
          <p:nvPr/>
        </p:nvSpPr>
        <p:spPr>
          <a:xfrm>
            <a:off x="0" y="1925"/>
            <a:ext cx="11004250" cy="565331"/>
          </a:xfrm>
          <a:prstGeom prst="snip2DiagRect">
            <a:avLst/>
          </a:prstGeom>
          <a:solidFill>
            <a:schemeClr val="tx1">
              <a:lumMod val="85000"/>
              <a:lumOff val="1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ja-JP"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CGLA</a:t>
            </a:r>
            <a:r>
              <a:rPr lang="ja-JP" altLang="en-US" sz="2400" b="1" dirty="0">
                <a:solidFill>
                  <a:schemeClr val="bg1"/>
                </a:solidFill>
                <a:latin typeface="UD デジタル 教科書体 NK-B" panose="02020700000000000000" pitchFamily="18" charset="-128"/>
                <a:ea typeface="UD デジタル 教科書体 NK-B" panose="02020700000000000000" pitchFamily="18" charset="-128"/>
                <a:cs typeface="Arial" panose="020B0604020202020204" pitchFamily="34" charset="0"/>
              </a:rPr>
              <a:t>は魔法ではない、既存技術の良いピースの組み合わせを発見するだけ</a:t>
            </a:r>
          </a:p>
        </p:txBody>
      </p:sp>
    </p:spTree>
    <p:extLst>
      <p:ext uri="{BB962C8B-B14F-4D97-AF65-F5344CB8AC3E}">
        <p14:creationId xmlns:p14="http://schemas.microsoft.com/office/powerpoint/2010/main" val="404984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2000"/>
                                        <p:tgtEl>
                                          <p:spTgt spid="57"/>
                                        </p:tgtEl>
                                      </p:cBhvr>
                                    </p:animEffect>
                                  </p:childTnLst>
                                </p:cTn>
                              </p:par>
                              <p:par>
                                <p:cTn id="8" presetID="8" presetClass="emph" presetSubtype="0" repeatCount="indefinite" fill="hold" nodeType="withEffect">
                                  <p:stCondLst>
                                    <p:cond delay="0"/>
                                  </p:stCondLst>
                                  <p:childTnLst>
                                    <p:animRot by="-21600000">
                                      <p:cBhvr>
                                        <p:cTn id="9" dur="5000" fill="hold"/>
                                        <p:tgtEl>
                                          <p:spTgt spid="57"/>
                                        </p:tgtEl>
                                        <p:attrNameLst>
                                          <p:attrName>r</p:attrName>
                                        </p:attrNameLst>
                                      </p:cBhvr>
                                    </p:animRot>
                                  </p:childTnLst>
                                </p:cTn>
                              </p:par>
                              <p:par>
                                <p:cTn id="10" presetID="10" presetClass="entr" presetSubtype="0" fill="hold" nodeType="with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fade">
                                      <p:cBhvr>
                                        <p:cTn id="12" dur="2000"/>
                                        <p:tgtEl>
                                          <p:spTgt spid="60"/>
                                        </p:tgtEl>
                                      </p:cBhvr>
                                    </p:animEffect>
                                  </p:childTnLst>
                                </p:cTn>
                              </p:par>
                              <p:par>
                                <p:cTn id="13" presetID="8" presetClass="emph" presetSubtype="0" repeatCount="indefinite" fill="hold" nodeType="withEffect">
                                  <p:stCondLst>
                                    <p:cond delay="0"/>
                                  </p:stCondLst>
                                  <p:childTnLst>
                                    <p:animRot by="21600000">
                                      <p:cBhvr>
                                        <p:cTn id="14" dur="5000" fill="hold"/>
                                        <p:tgtEl>
                                          <p:spTgt spid="60"/>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fade">
                                      <p:cBhvr>
                                        <p:cTn id="17" dur="2000"/>
                                        <p:tgtEl>
                                          <p:spTgt spid="63"/>
                                        </p:tgtEl>
                                      </p:cBhvr>
                                    </p:animEffect>
                                  </p:childTnLst>
                                </p:cTn>
                              </p:par>
                              <p:par>
                                <p:cTn id="18" presetID="8" presetClass="emph" presetSubtype="0" repeatCount="indefinite" fill="hold" nodeType="withEffect">
                                  <p:stCondLst>
                                    <p:cond delay="0"/>
                                  </p:stCondLst>
                                  <p:childTnLst>
                                    <p:animRot by="-21600000">
                                      <p:cBhvr>
                                        <p:cTn id="19" dur="5000" fill="hold"/>
                                        <p:tgtEl>
                                          <p:spTgt spid="63"/>
                                        </p:tgtEl>
                                        <p:attrNameLst>
                                          <p:attrName>r</p:attrName>
                                        </p:attrNameLst>
                                      </p:cBhvr>
                                    </p:animRot>
                                  </p:childTnLst>
                                </p:cTn>
                              </p:par>
                              <p:par>
                                <p:cTn id="20" presetID="10" presetClass="entr" presetSubtype="0" fill="hold" nodeType="withEffect">
                                  <p:stCondLst>
                                    <p:cond delay="0"/>
                                  </p:stCondLst>
                                  <p:childTnLst>
                                    <p:set>
                                      <p:cBhvr>
                                        <p:cTn id="21" dur="1" fill="hold">
                                          <p:stCondLst>
                                            <p:cond delay="0"/>
                                          </p:stCondLst>
                                        </p:cTn>
                                        <p:tgtEl>
                                          <p:spTgt spid="450"/>
                                        </p:tgtEl>
                                        <p:attrNameLst>
                                          <p:attrName>style.visibility</p:attrName>
                                        </p:attrNameLst>
                                      </p:cBhvr>
                                      <p:to>
                                        <p:strVal val="visible"/>
                                      </p:to>
                                    </p:set>
                                    <p:animEffect transition="in" filter="fade">
                                      <p:cBhvr>
                                        <p:cTn id="22" dur="2000"/>
                                        <p:tgtEl>
                                          <p:spTgt spid="450"/>
                                        </p:tgtEl>
                                      </p:cBhvr>
                                    </p:animEffect>
                                  </p:childTnLst>
                                </p:cTn>
                              </p:par>
                              <p:par>
                                <p:cTn id="23" presetID="8" presetClass="emph" presetSubtype="0" repeatCount="indefinite" fill="hold" nodeType="withEffect">
                                  <p:stCondLst>
                                    <p:cond delay="0"/>
                                  </p:stCondLst>
                                  <p:childTnLst>
                                    <p:animRot by="21600000">
                                      <p:cBhvr>
                                        <p:cTn id="24" dur="5000" fill="hold"/>
                                        <p:tgtEl>
                                          <p:spTgt spid="450"/>
                                        </p:tgtEl>
                                        <p:attrNameLst>
                                          <p:attrName>r</p:attrName>
                                        </p:attrNameLst>
                                      </p:cBhvr>
                                    </p:animRot>
                                  </p:childTnLst>
                                </p:cTn>
                              </p:par>
                              <p:par>
                                <p:cTn id="25" presetID="10" presetClass="entr" presetSubtype="0" fill="hold" nodeType="withEffect">
                                  <p:stCondLst>
                                    <p:cond delay="0"/>
                                  </p:stCondLst>
                                  <p:childTnLst>
                                    <p:set>
                                      <p:cBhvr>
                                        <p:cTn id="26" dur="1" fill="hold">
                                          <p:stCondLst>
                                            <p:cond delay="0"/>
                                          </p:stCondLst>
                                        </p:cTn>
                                        <p:tgtEl>
                                          <p:spTgt spid="453"/>
                                        </p:tgtEl>
                                        <p:attrNameLst>
                                          <p:attrName>style.visibility</p:attrName>
                                        </p:attrNameLst>
                                      </p:cBhvr>
                                      <p:to>
                                        <p:strVal val="visible"/>
                                      </p:to>
                                    </p:set>
                                    <p:animEffect transition="in" filter="fade">
                                      <p:cBhvr>
                                        <p:cTn id="27" dur="2000"/>
                                        <p:tgtEl>
                                          <p:spTgt spid="453"/>
                                        </p:tgtEl>
                                      </p:cBhvr>
                                    </p:animEffect>
                                  </p:childTnLst>
                                </p:cTn>
                              </p:par>
                              <p:par>
                                <p:cTn id="28" presetID="8" presetClass="emph" presetSubtype="0" repeatCount="indefinite" fill="hold" nodeType="withEffect">
                                  <p:stCondLst>
                                    <p:cond delay="0"/>
                                  </p:stCondLst>
                                  <p:childTnLst>
                                    <p:animRot by="-21600000">
                                      <p:cBhvr>
                                        <p:cTn id="29" dur="5000" fill="hold"/>
                                        <p:tgtEl>
                                          <p:spTgt spid="453"/>
                                        </p:tgtEl>
                                        <p:attrNameLst>
                                          <p:attrName>r</p:attrName>
                                        </p:attrNameLst>
                                      </p:cBhvr>
                                    </p:animRot>
                                  </p:childTnLst>
                                </p:cTn>
                              </p:par>
                              <p:par>
                                <p:cTn id="30" presetID="10" presetClass="entr" presetSubtype="0" fill="hold" nodeType="withEffect">
                                  <p:stCondLst>
                                    <p:cond delay="0"/>
                                  </p:stCondLst>
                                  <p:childTnLst>
                                    <p:set>
                                      <p:cBhvr>
                                        <p:cTn id="31" dur="1" fill="hold">
                                          <p:stCondLst>
                                            <p:cond delay="0"/>
                                          </p:stCondLst>
                                        </p:cTn>
                                        <p:tgtEl>
                                          <p:spTgt spid="456"/>
                                        </p:tgtEl>
                                        <p:attrNameLst>
                                          <p:attrName>style.visibility</p:attrName>
                                        </p:attrNameLst>
                                      </p:cBhvr>
                                      <p:to>
                                        <p:strVal val="visible"/>
                                      </p:to>
                                    </p:set>
                                    <p:animEffect transition="in" filter="fade">
                                      <p:cBhvr>
                                        <p:cTn id="32" dur="2000"/>
                                        <p:tgtEl>
                                          <p:spTgt spid="456"/>
                                        </p:tgtEl>
                                      </p:cBhvr>
                                    </p:animEffect>
                                  </p:childTnLst>
                                </p:cTn>
                              </p:par>
                              <p:par>
                                <p:cTn id="33" presetID="8" presetClass="emph" presetSubtype="0" repeatCount="indefinite" fill="hold" nodeType="withEffect">
                                  <p:stCondLst>
                                    <p:cond delay="0"/>
                                  </p:stCondLst>
                                  <p:childTnLst>
                                    <p:animRot by="21600000">
                                      <p:cBhvr>
                                        <p:cTn id="34" dur="5000" fill="hold"/>
                                        <p:tgtEl>
                                          <p:spTgt spid="456"/>
                                        </p:tgtEl>
                                        <p:attrNameLst>
                                          <p:attrName>r</p:attrName>
                                        </p:attrNameLst>
                                      </p:cBhvr>
                                    </p:animRot>
                                  </p:childTnLst>
                                </p:cTn>
                              </p:par>
                              <p:par>
                                <p:cTn id="35" presetID="10" presetClass="entr" presetSubtype="0" fill="hold" nodeType="withEffect">
                                  <p:stCondLst>
                                    <p:cond delay="0"/>
                                  </p:stCondLst>
                                  <p:childTnLst>
                                    <p:set>
                                      <p:cBhvr>
                                        <p:cTn id="36" dur="1" fill="hold">
                                          <p:stCondLst>
                                            <p:cond delay="0"/>
                                          </p:stCondLst>
                                        </p:cTn>
                                        <p:tgtEl>
                                          <p:spTgt spid="459"/>
                                        </p:tgtEl>
                                        <p:attrNameLst>
                                          <p:attrName>style.visibility</p:attrName>
                                        </p:attrNameLst>
                                      </p:cBhvr>
                                      <p:to>
                                        <p:strVal val="visible"/>
                                      </p:to>
                                    </p:set>
                                    <p:animEffect transition="in" filter="fade">
                                      <p:cBhvr>
                                        <p:cTn id="37" dur="2000"/>
                                        <p:tgtEl>
                                          <p:spTgt spid="459"/>
                                        </p:tgtEl>
                                      </p:cBhvr>
                                    </p:animEffect>
                                  </p:childTnLst>
                                </p:cTn>
                              </p:par>
                              <p:par>
                                <p:cTn id="38" presetID="8" presetClass="emph" presetSubtype="0" repeatCount="indefinite" fill="hold" nodeType="withEffect">
                                  <p:stCondLst>
                                    <p:cond delay="0"/>
                                  </p:stCondLst>
                                  <p:childTnLst>
                                    <p:animRot by="-21600000">
                                      <p:cBhvr>
                                        <p:cTn id="39" dur="5000" fill="hold"/>
                                        <p:tgtEl>
                                          <p:spTgt spid="459"/>
                                        </p:tgtEl>
                                        <p:attrNameLst>
                                          <p:attrName>r</p:attrName>
                                        </p:attrNameLst>
                                      </p:cBhvr>
                                    </p:animRot>
                                  </p:childTnLst>
                                </p:cTn>
                              </p:par>
                              <p:par>
                                <p:cTn id="40" presetID="10" presetClass="entr" presetSubtype="0" fill="hold" nodeType="withEffect">
                                  <p:stCondLst>
                                    <p:cond delay="0"/>
                                  </p:stCondLst>
                                  <p:childTnLst>
                                    <p:set>
                                      <p:cBhvr>
                                        <p:cTn id="41" dur="1" fill="hold">
                                          <p:stCondLst>
                                            <p:cond delay="0"/>
                                          </p:stCondLst>
                                        </p:cTn>
                                        <p:tgtEl>
                                          <p:spTgt spid="462"/>
                                        </p:tgtEl>
                                        <p:attrNameLst>
                                          <p:attrName>style.visibility</p:attrName>
                                        </p:attrNameLst>
                                      </p:cBhvr>
                                      <p:to>
                                        <p:strVal val="visible"/>
                                      </p:to>
                                    </p:set>
                                    <p:animEffect transition="in" filter="fade">
                                      <p:cBhvr>
                                        <p:cTn id="42" dur="2000"/>
                                        <p:tgtEl>
                                          <p:spTgt spid="462"/>
                                        </p:tgtEl>
                                      </p:cBhvr>
                                    </p:animEffect>
                                  </p:childTnLst>
                                </p:cTn>
                              </p:par>
                              <p:par>
                                <p:cTn id="43" presetID="8" presetClass="emph" presetSubtype="0" repeatCount="indefinite" fill="hold" nodeType="withEffect">
                                  <p:stCondLst>
                                    <p:cond delay="0"/>
                                  </p:stCondLst>
                                  <p:childTnLst>
                                    <p:animRot by="21600000">
                                      <p:cBhvr>
                                        <p:cTn id="44" dur="5000" fill="hold"/>
                                        <p:tgtEl>
                                          <p:spTgt spid="462"/>
                                        </p:tgtEl>
                                        <p:attrNameLst>
                                          <p:attrName>r</p:attrName>
                                        </p:attrNameLst>
                                      </p:cBhvr>
                                    </p:animRot>
                                  </p:childTnLst>
                                </p:cTn>
                              </p:par>
                              <p:par>
                                <p:cTn id="45" presetID="10" presetClass="entr" presetSubtype="0" fill="hold" nodeType="withEffect">
                                  <p:stCondLst>
                                    <p:cond delay="0"/>
                                  </p:stCondLst>
                                  <p:childTnLst>
                                    <p:set>
                                      <p:cBhvr>
                                        <p:cTn id="46" dur="1" fill="hold">
                                          <p:stCondLst>
                                            <p:cond delay="0"/>
                                          </p:stCondLst>
                                        </p:cTn>
                                        <p:tgtEl>
                                          <p:spTgt spid="465"/>
                                        </p:tgtEl>
                                        <p:attrNameLst>
                                          <p:attrName>style.visibility</p:attrName>
                                        </p:attrNameLst>
                                      </p:cBhvr>
                                      <p:to>
                                        <p:strVal val="visible"/>
                                      </p:to>
                                    </p:set>
                                    <p:animEffect transition="in" filter="fade">
                                      <p:cBhvr>
                                        <p:cTn id="47" dur="2000"/>
                                        <p:tgtEl>
                                          <p:spTgt spid="465"/>
                                        </p:tgtEl>
                                      </p:cBhvr>
                                    </p:animEffect>
                                  </p:childTnLst>
                                </p:cTn>
                              </p:par>
                              <p:par>
                                <p:cTn id="48" presetID="8" presetClass="emph" presetSubtype="0" repeatCount="indefinite" fill="hold" nodeType="withEffect">
                                  <p:stCondLst>
                                    <p:cond delay="0"/>
                                  </p:stCondLst>
                                  <p:childTnLst>
                                    <p:animRot by="-21600000">
                                      <p:cBhvr>
                                        <p:cTn id="49" dur="5000" fill="hold"/>
                                        <p:tgtEl>
                                          <p:spTgt spid="465"/>
                                        </p:tgtEl>
                                        <p:attrNameLst>
                                          <p:attrName>r</p:attrName>
                                        </p:attrNameLst>
                                      </p:cBhvr>
                                    </p:animRot>
                                  </p:childTnLst>
                                </p:cTn>
                              </p:par>
                              <p:par>
                                <p:cTn id="50" presetID="10" presetClass="entr" presetSubtype="0" fill="hold" nodeType="withEffect">
                                  <p:stCondLst>
                                    <p:cond delay="0"/>
                                  </p:stCondLst>
                                  <p:childTnLst>
                                    <p:set>
                                      <p:cBhvr>
                                        <p:cTn id="51" dur="1" fill="hold">
                                          <p:stCondLst>
                                            <p:cond delay="0"/>
                                          </p:stCondLst>
                                        </p:cTn>
                                        <p:tgtEl>
                                          <p:spTgt spid="468"/>
                                        </p:tgtEl>
                                        <p:attrNameLst>
                                          <p:attrName>style.visibility</p:attrName>
                                        </p:attrNameLst>
                                      </p:cBhvr>
                                      <p:to>
                                        <p:strVal val="visible"/>
                                      </p:to>
                                    </p:set>
                                    <p:animEffect transition="in" filter="fade">
                                      <p:cBhvr>
                                        <p:cTn id="52" dur="2000"/>
                                        <p:tgtEl>
                                          <p:spTgt spid="468"/>
                                        </p:tgtEl>
                                      </p:cBhvr>
                                    </p:animEffect>
                                  </p:childTnLst>
                                </p:cTn>
                              </p:par>
                              <p:par>
                                <p:cTn id="53" presetID="8" presetClass="emph" presetSubtype="0" repeatCount="indefinite" fill="hold" nodeType="withEffect">
                                  <p:stCondLst>
                                    <p:cond delay="0"/>
                                  </p:stCondLst>
                                  <p:childTnLst>
                                    <p:animRot by="21600000">
                                      <p:cBhvr>
                                        <p:cTn id="54" dur="5000" fill="hold"/>
                                        <p:tgtEl>
                                          <p:spTgt spid="468"/>
                                        </p:tgtEl>
                                        <p:attrNameLst>
                                          <p:attrName>r</p:attrName>
                                        </p:attrNameLst>
                                      </p:cBhvr>
                                    </p:animRot>
                                  </p:childTnLst>
                                </p:cTn>
                              </p:par>
                              <p:par>
                                <p:cTn id="55" presetID="10" presetClass="entr" presetSubtype="0" fill="hold" nodeType="withEffect">
                                  <p:stCondLst>
                                    <p:cond delay="0"/>
                                  </p:stCondLst>
                                  <p:childTnLst>
                                    <p:set>
                                      <p:cBhvr>
                                        <p:cTn id="56" dur="1" fill="hold">
                                          <p:stCondLst>
                                            <p:cond delay="0"/>
                                          </p:stCondLst>
                                        </p:cTn>
                                        <p:tgtEl>
                                          <p:spTgt spid="471"/>
                                        </p:tgtEl>
                                        <p:attrNameLst>
                                          <p:attrName>style.visibility</p:attrName>
                                        </p:attrNameLst>
                                      </p:cBhvr>
                                      <p:to>
                                        <p:strVal val="visible"/>
                                      </p:to>
                                    </p:set>
                                    <p:animEffect transition="in" filter="fade">
                                      <p:cBhvr>
                                        <p:cTn id="57" dur="2000"/>
                                        <p:tgtEl>
                                          <p:spTgt spid="471"/>
                                        </p:tgtEl>
                                      </p:cBhvr>
                                    </p:animEffect>
                                  </p:childTnLst>
                                </p:cTn>
                              </p:par>
                              <p:par>
                                <p:cTn id="58" presetID="8" presetClass="emph" presetSubtype="0" repeatCount="indefinite" fill="hold" nodeType="withEffect">
                                  <p:stCondLst>
                                    <p:cond delay="0"/>
                                  </p:stCondLst>
                                  <p:childTnLst>
                                    <p:animRot by="-21600000">
                                      <p:cBhvr>
                                        <p:cTn id="59" dur="5000" fill="hold"/>
                                        <p:tgtEl>
                                          <p:spTgt spid="471"/>
                                        </p:tgtEl>
                                        <p:attrNameLst>
                                          <p:attrName>r</p:attrName>
                                        </p:attrNameLst>
                                      </p:cBhvr>
                                    </p:animRot>
                                  </p:childTnLst>
                                </p:cTn>
                              </p:par>
                              <p:par>
                                <p:cTn id="60" presetID="10" presetClass="entr" presetSubtype="0" fill="hold" nodeType="withEffect">
                                  <p:stCondLst>
                                    <p:cond delay="0"/>
                                  </p:stCondLst>
                                  <p:childTnLst>
                                    <p:set>
                                      <p:cBhvr>
                                        <p:cTn id="61" dur="1" fill="hold">
                                          <p:stCondLst>
                                            <p:cond delay="0"/>
                                          </p:stCondLst>
                                        </p:cTn>
                                        <p:tgtEl>
                                          <p:spTgt spid="474"/>
                                        </p:tgtEl>
                                        <p:attrNameLst>
                                          <p:attrName>style.visibility</p:attrName>
                                        </p:attrNameLst>
                                      </p:cBhvr>
                                      <p:to>
                                        <p:strVal val="visible"/>
                                      </p:to>
                                    </p:set>
                                    <p:animEffect transition="in" filter="fade">
                                      <p:cBhvr>
                                        <p:cTn id="62" dur="2000"/>
                                        <p:tgtEl>
                                          <p:spTgt spid="474"/>
                                        </p:tgtEl>
                                      </p:cBhvr>
                                    </p:animEffect>
                                  </p:childTnLst>
                                </p:cTn>
                              </p:par>
                              <p:par>
                                <p:cTn id="63" presetID="8" presetClass="emph" presetSubtype="0" repeatCount="indefinite" fill="hold" nodeType="withEffect">
                                  <p:stCondLst>
                                    <p:cond delay="0"/>
                                  </p:stCondLst>
                                  <p:childTnLst>
                                    <p:animRot by="21600000">
                                      <p:cBhvr>
                                        <p:cTn id="64" dur="5000" fill="hold"/>
                                        <p:tgtEl>
                                          <p:spTgt spid="474"/>
                                        </p:tgtEl>
                                        <p:attrNameLst>
                                          <p:attrName>r</p:attrName>
                                        </p:attrNameLst>
                                      </p:cBhvr>
                                    </p:animRot>
                                  </p:childTnLst>
                                </p:cTn>
                              </p:par>
                              <p:par>
                                <p:cTn id="65" presetID="10" presetClass="entr" presetSubtype="0" fill="hold" nodeType="withEffect">
                                  <p:stCondLst>
                                    <p:cond delay="0"/>
                                  </p:stCondLst>
                                  <p:childTnLst>
                                    <p:set>
                                      <p:cBhvr>
                                        <p:cTn id="66" dur="1" fill="hold">
                                          <p:stCondLst>
                                            <p:cond delay="0"/>
                                          </p:stCondLst>
                                        </p:cTn>
                                        <p:tgtEl>
                                          <p:spTgt spid="477"/>
                                        </p:tgtEl>
                                        <p:attrNameLst>
                                          <p:attrName>style.visibility</p:attrName>
                                        </p:attrNameLst>
                                      </p:cBhvr>
                                      <p:to>
                                        <p:strVal val="visible"/>
                                      </p:to>
                                    </p:set>
                                    <p:animEffect transition="in" filter="fade">
                                      <p:cBhvr>
                                        <p:cTn id="67" dur="2000"/>
                                        <p:tgtEl>
                                          <p:spTgt spid="477"/>
                                        </p:tgtEl>
                                      </p:cBhvr>
                                    </p:animEffect>
                                  </p:childTnLst>
                                </p:cTn>
                              </p:par>
                              <p:par>
                                <p:cTn id="68" presetID="8" presetClass="emph" presetSubtype="0" repeatCount="indefinite" fill="hold" nodeType="withEffect">
                                  <p:stCondLst>
                                    <p:cond delay="0"/>
                                  </p:stCondLst>
                                  <p:childTnLst>
                                    <p:animRot by="-21600000">
                                      <p:cBhvr>
                                        <p:cTn id="69" dur="5000" fill="hold"/>
                                        <p:tgtEl>
                                          <p:spTgt spid="477"/>
                                        </p:tgtEl>
                                        <p:attrNameLst>
                                          <p:attrName>r</p:attrName>
                                        </p:attrNameLst>
                                      </p:cBhvr>
                                    </p:animRot>
                                  </p:childTnLst>
                                </p:cTn>
                              </p:par>
                              <p:par>
                                <p:cTn id="70" presetID="10" presetClass="entr" presetSubtype="0" fill="hold" nodeType="withEffect">
                                  <p:stCondLst>
                                    <p:cond delay="0"/>
                                  </p:stCondLst>
                                  <p:childTnLst>
                                    <p:set>
                                      <p:cBhvr>
                                        <p:cTn id="71" dur="1" fill="hold">
                                          <p:stCondLst>
                                            <p:cond delay="0"/>
                                          </p:stCondLst>
                                        </p:cTn>
                                        <p:tgtEl>
                                          <p:spTgt spid="480"/>
                                        </p:tgtEl>
                                        <p:attrNameLst>
                                          <p:attrName>style.visibility</p:attrName>
                                        </p:attrNameLst>
                                      </p:cBhvr>
                                      <p:to>
                                        <p:strVal val="visible"/>
                                      </p:to>
                                    </p:set>
                                    <p:animEffect transition="in" filter="fade">
                                      <p:cBhvr>
                                        <p:cTn id="72" dur="2000"/>
                                        <p:tgtEl>
                                          <p:spTgt spid="480"/>
                                        </p:tgtEl>
                                      </p:cBhvr>
                                    </p:animEffect>
                                  </p:childTnLst>
                                </p:cTn>
                              </p:par>
                              <p:par>
                                <p:cTn id="73" presetID="8" presetClass="emph" presetSubtype="0" repeatCount="indefinite" fill="hold" nodeType="withEffect">
                                  <p:stCondLst>
                                    <p:cond delay="0"/>
                                  </p:stCondLst>
                                  <p:childTnLst>
                                    <p:animRot by="21600000">
                                      <p:cBhvr>
                                        <p:cTn id="74" dur="5000" fill="hold"/>
                                        <p:tgtEl>
                                          <p:spTgt spid="480"/>
                                        </p:tgtEl>
                                        <p:attrNameLst>
                                          <p:attrName>r</p:attrName>
                                        </p:attrNameLst>
                                      </p:cBhvr>
                                    </p:animRot>
                                  </p:childTnLst>
                                </p:cTn>
                              </p:par>
                              <p:par>
                                <p:cTn id="75" presetID="10" presetClass="entr" presetSubtype="0" fill="hold" nodeType="withEffect">
                                  <p:stCondLst>
                                    <p:cond delay="0"/>
                                  </p:stCondLst>
                                  <p:childTnLst>
                                    <p:set>
                                      <p:cBhvr>
                                        <p:cTn id="76" dur="1" fill="hold">
                                          <p:stCondLst>
                                            <p:cond delay="0"/>
                                          </p:stCondLst>
                                        </p:cTn>
                                        <p:tgtEl>
                                          <p:spTgt spid="531"/>
                                        </p:tgtEl>
                                        <p:attrNameLst>
                                          <p:attrName>style.visibility</p:attrName>
                                        </p:attrNameLst>
                                      </p:cBhvr>
                                      <p:to>
                                        <p:strVal val="visible"/>
                                      </p:to>
                                    </p:set>
                                    <p:animEffect transition="in" filter="fade">
                                      <p:cBhvr>
                                        <p:cTn id="77" dur="2000"/>
                                        <p:tgtEl>
                                          <p:spTgt spid="531"/>
                                        </p:tgtEl>
                                      </p:cBhvr>
                                    </p:animEffect>
                                  </p:childTnLst>
                                </p:cTn>
                              </p:par>
                              <p:par>
                                <p:cTn id="78" presetID="8" presetClass="emph" presetSubtype="0" repeatCount="indefinite" fill="hold" nodeType="withEffect">
                                  <p:stCondLst>
                                    <p:cond delay="0"/>
                                  </p:stCondLst>
                                  <p:childTnLst>
                                    <p:animRot by="-21600000">
                                      <p:cBhvr>
                                        <p:cTn id="79" dur="5000" fill="hold"/>
                                        <p:tgtEl>
                                          <p:spTgt spid="531"/>
                                        </p:tgtEl>
                                        <p:attrNameLst>
                                          <p:attrName>r</p:attrName>
                                        </p:attrNameLst>
                                      </p:cBhvr>
                                    </p:animRot>
                                  </p:childTnLst>
                                </p:cTn>
                              </p:par>
                              <p:par>
                                <p:cTn id="80" presetID="10" presetClass="entr" presetSubtype="0" fill="hold" nodeType="withEffect">
                                  <p:stCondLst>
                                    <p:cond delay="0"/>
                                  </p:stCondLst>
                                  <p:childTnLst>
                                    <p:set>
                                      <p:cBhvr>
                                        <p:cTn id="81" dur="1" fill="hold">
                                          <p:stCondLst>
                                            <p:cond delay="0"/>
                                          </p:stCondLst>
                                        </p:cTn>
                                        <p:tgtEl>
                                          <p:spTgt spid="534"/>
                                        </p:tgtEl>
                                        <p:attrNameLst>
                                          <p:attrName>style.visibility</p:attrName>
                                        </p:attrNameLst>
                                      </p:cBhvr>
                                      <p:to>
                                        <p:strVal val="visible"/>
                                      </p:to>
                                    </p:set>
                                    <p:animEffect transition="in" filter="fade">
                                      <p:cBhvr>
                                        <p:cTn id="82" dur="2000"/>
                                        <p:tgtEl>
                                          <p:spTgt spid="534"/>
                                        </p:tgtEl>
                                      </p:cBhvr>
                                    </p:animEffect>
                                  </p:childTnLst>
                                </p:cTn>
                              </p:par>
                              <p:par>
                                <p:cTn id="83" presetID="8" presetClass="emph" presetSubtype="0" repeatCount="indefinite" fill="hold" nodeType="withEffect">
                                  <p:stCondLst>
                                    <p:cond delay="0"/>
                                  </p:stCondLst>
                                  <p:childTnLst>
                                    <p:animRot by="21600000">
                                      <p:cBhvr>
                                        <p:cTn id="84" dur="5000" fill="hold"/>
                                        <p:tgtEl>
                                          <p:spTgt spid="534"/>
                                        </p:tgtEl>
                                        <p:attrNameLst>
                                          <p:attrName>r</p:attrName>
                                        </p:attrNameLst>
                                      </p:cBhvr>
                                    </p:animRot>
                                  </p:childTnLst>
                                </p:cTn>
                              </p:par>
                              <p:par>
                                <p:cTn id="85" presetID="10" presetClass="entr" presetSubtype="0" fill="hold" nodeType="withEffect">
                                  <p:stCondLst>
                                    <p:cond delay="0"/>
                                  </p:stCondLst>
                                  <p:childTnLst>
                                    <p:set>
                                      <p:cBhvr>
                                        <p:cTn id="86" dur="1" fill="hold">
                                          <p:stCondLst>
                                            <p:cond delay="0"/>
                                          </p:stCondLst>
                                        </p:cTn>
                                        <p:tgtEl>
                                          <p:spTgt spid="537"/>
                                        </p:tgtEl>
                                        <p:attrNameLst>
                                          <p:attrName>style.visibility</p:attrName>
                                        </p:attrNameLst>
                                      </p:cBhvr>
                                      <p:to>
                                        <p:strVal val="visible"/>
                                      </p:to>
                                    </p:set>
                                    <p:animEffect transition="in" filter="fade">
                                      <p:cBhvr>
                                        <p:cTn id="87" dur="2000"/>
                                        <p:tgtEl>
                                          <p:spTgt spid="537"/>
                                        </p:tgtEl>
                                      </p:cBhvr>
                                    </p:animEffect>
                                  </p:childTnLst>
                                </p:cTn>
                              </p:par>
                              <p:par>
                                <p:cTn id="88" presetID="8" presetClass="emph" presetSubtype="0" repeatCount="indefinite" fill="hold" nodeType="withEffect">
                                  <p:stCondLst>
                                    <p:cond delay="0"/>
                                  </p:stCondLst>
                                  <p:childTnLst>
                                    <p:animRot by="-21600000">
                                      <p:cBhvr>
                                        <p:cTn id="89" dur="5000" fill="hold"/>
                                        <p:tgtEl>
                                          <p:spTgt spid="537"/>
                                        </p:tgtEl>
                                        <p:attrNameLst>
                                          <p:attrName>r</p:attrName>
                                        </p:attrNameLst>
                                      </p:cBhvr>
                                    </p:animRot>
                                  </p:childTnLst>
                                </p:cTn>
                              </p:par>
                              <p:par>
                                <p:cTn id="90" presetID="10" presetClass="entr" presetSubtype="0" fill="hold" nodeType="withEffect">
                                  <p:stCondLst>
                                    <p:cond delay="0"/>
                                  </p:stCondLst>
                                  <p:childTnLst>
                                    <p:set>
                                      <p:cBhvr>
                                        <p:cTn id="91" dur="1" fill="hold">
                                          <p:stCondLst>
                                            <p:cond delay="0"/>
                                          </p:stCondLst>
                                        </p:cTn>
                                        <p:tgtEl>
                                          <p:spTgt spid="540"/>
                                        </p:tgtEl>
                                        <p:attrNameLst>
                                          <p:attrName>style.visibility</p:attrName>
                                        </p:attrNameLst>
                                      </p:cBhvr>
                                      <p:to>
                                        <p:strVal val="visible"/>
                                      </p:to>
                                    </p:set>
                                    <p:animEffect transition="in" filter="fade">
                                      <p:cBhvr>
                                        <p:cTn id="92" dur="2000"/>
                                        <p:tgtEl>
                                          <p:spTgt spid="540"/>
                                        </p:tgtEl>
                                      </p:cBhvr>
                                    </p:animEffect>
                                  </p:childTnLst>
                                </p:cTn>
                              </p:par>
                              <p:par>
                                <p:cTn id="93" presetID="8" presetClass="emph" presetSubtype="0" repeatCount="indefinite" fill="hold" nodeType="withEffect">
                                  <p:stCondLst>
                                    <p:cond delay="0"/>
                                  </p:stCondLst>
                                  <p:childTnLst>
                                    <p:animRot by="21600000">
                                      <p:cBhvr>
                                        <p:cTn id="94" dur="5000" fill="hold"/>
                                        <p:tgtEl>
                                          <p:spTgt spid="540"/>
                                        </p:tgtEl>
                                        <p:attrNameLst>
                                          <p:attrName>r</p:attrName>
                                        </p:attrNameLst>
                                      </p:cBhvr>
                                    </p:animRot>
                                  </p:childTnLst>
                                </p:cTn>
                              </p:par>
                              <p:par>
                                <p:cTn id="95" presetID="10" presetClass="entr" presetSubtype="0" fill="hold" nodeType="withEffect">
                                  <p:stCondLst>
                                    <p:cond delay="0"/>
                                  </p:stCondLst>
                                  <p:childTnLst>
                                    <p:set>
                                      <p:cBhvr>
                                        <p:cTn id="96" dur="1" fill="hold">
                                          <p:stCondLst>
                                            <p:cond delay="0"/>
                                          </p:stCondLst>
                                        </p:cTn>
                                        <p:tgtEl>
                                          <p:spTgt spid="543"/>
                                        </p:tgtEl>
                                        <p:attrNameLst>
                                          <p:attrName>style.visibility</p:attrName>
                                        </p:attrNameLst>
                                      </p:cBhvr>
                                      <p:to>
                                        <p:strVal val="visible"/>
                                      </p:to>
                                    </p:set>
                                    <p:animEffect transition="in" filter="fade">
                                      <p:cBhvr>
                                        <p:cTn id="97" dur="2000"/>
                                        <p:tgtEl>
                                          <p:spTgt spid="543"/>
                                        </p:tgtEl>
                                      </p:cBhvr>
                                    </p:animEffect>
                                  </p:childTnLst>
                                </p:cTn>
                              </p:par>
                              <p:par>
                                <p:cTn id="98" presetID="8" presetClass="emph" presetSubtype="0" repeatCount="indefinite" fill="hold" nodeType="withEffect">
                                  <p:stCondLst>
                                    <p:cond delay="0"/>
                                  </p:stCondLst>
                                  <p:childTnLst>
                                    <p:animRot by="-21600000">
                                      <p:cBhvr>
                                        <p:cTn id="99" dur="5000" fill="hold"/>
                                        <p:tgtEl>
                                          <p:spTgt spid="543"/>
                                        </p:tgtEl>
                                        <p:attrNameLst>
                                          <p:attrName>r</p:attrName>
                                        </p:attrNameLst>
                                      </p:cBhvr>
                                    </p:animRot>
                                  </p:childTnLst>
                                </p:cTn>
                              </p:par>
                              <p:par>
                                <p:cTn id="100" presetID="10" presetClass="entr" presetSubtype="0" fill="hold" nodeType="withEffect">
                                  <p:stCondLst>
                                    <p:cond delay="0"/>
                                  </p:stCondLst>
                                  <p:childTnLst>
                                    <p:set>
                                      <p:cBhvr>
                                        <p:cTn id="101" dur="1" fill="hold">
                                          <p:stCondLst>
                                            <p:cond delay="0"/>
                                          </p:stCondLst>
                                        </p:cTn>
                                        <p:tgtEl>
                                          <p:spTgt spid="546"/>
                                        </p:tgtEl>
                                        <p:attrNameLst>
                                          <p:attrName>style.visibility</p:attrName>
                                        </p:attrNameLst>
                                      </p:cBhvr>
                                      <p:to>
                                        <p:strVal val="visible"/>
                                      </p:to>
                                    </p:set>
                                    <p:animEffect transition="in" filter="fade">
                                      <p:cBhvr>
                                        <p:cTn id="102" dur="2000"/>
                                        <p:tgtEl>
                                          <p:spTgt spid="546"/>
                                        </p:tgtEl>
                                      </p:cBhvr>
                                    </p:animEffect>
                                  </p:childTnLst>
                                </p:cTn>
                              </p:par>
                              <p:par>
                                <p:cTn id="103" presetID="8" presetClass="emph" presetSubtype="0" repeatCount="indefinite" fill="hold" nodeType="withEffect">
                                  <p:stCondLst>
                                    <p:cond delay="0"/>
                                  </p:stCondLst>
                                  <p:childTnLst>
                                    <p:animRot by="21600000">
                                      <p:cBhvr>
                                        <p:cTn id="104" dur="5000" fill="hold"/>
                                        <p:tgtEl>
                                          <p:spTgt spid="546"/>
                                        </p:tgtEl>
                                        <p:attrNameLst>
                                          <p:attrName>r</p:attrName>
                                        </p:attrNameLst>
                                      </p:cBhvr>
                                    </p:animRot>
                                  </p:childTnLst>
                                </p:cTn>
                              </p:par>
                              <p:par>
                                <p:cTn id="105" presetID="10" presetClass="entr" presetSubtype="0" fill="hold" nodeType="withEffect">
                                  <p:stCondLst>
                                    <p:cond delay="0"/>
                                  </p:stCondLst>
                                  <p:childTnLst>
                                    <p:set>
                                      <p:cBhvr>
                                        <p:cTn id="106" dur="1" fill="hold">
                                          <p:stCondLst>
                                            <p:cond delay="0"/>
                                          </p:stCondLst>
                                        </p:cTn>
                                        <p:tgtEl>
                                          <p:spTgt spid="549"/>
                                        </p:tgtEl>
                                        <p:attrNameLst>
                                          <p:attrName>style.visibility</p:attrName>
                                        </p:attrNameLst>
                                      </p:cBhvr>
                                      <p:to>
                                        <p:strVal val="visible"/>
                                      </p:to>
                                    </p:set>
                                    <p:animEffect transition="in" filter="fade">
                                      <p:cBhvr>
                                        <p:cTn id="107" dur="2000"/>
                                        <p:tgtEl>
                                          <p:spTgt spid="549"/>
                                        </p:tgtEl>
                                      </p:cBhvr>
                                    </p:animEffect>
                                  </p:childTnLst>
                                </p:cTn>
                              </p:par>
                              <p:par>
                                <p:cTn id="108" presetID="8" presetClass="emph" presetSubtype="0" repeatCount="indefinite" fill="hold" nodeType="withEffect">
                                  <p:stCondLst>
                                    <p:cond delay="0"/>
                                  </p:stCondLst>
                                  <p:childTnLst>
                                    <p:animRot by="-21600000">
                                      <p:cBhvr>
                                        <p:cTn id="109" dur="5000" fill="hold"/>
                                        <p:tgtEl>
                                          <p:spTgt spid="549"/>
                                        </p:tgtEl>
                                        <p:attrNameLst>
                                          <p:attrName>r</p:attrName>
                                        </p:attrNameLst>
                                      </p:cBhvr>
                                    </p:animRot>
                                  </p:childTnLst>
                                </p:cTn>
                              </p:par>
                              <p:par>
                                <p:cTn id="110" presetID="10" presetClass="entr" presetSubtype="0" fill="hold" nodeType="withEffect">
                                  <p:stCondLst>
                                    <p:cond delay="0"/>
                                  </p:stCondLst>
                                  <p:childTnLst>
                                    <p:set>
                                      <p:cBhvr>
                                        <p:cTn id="111" dur="1" fill="hold">
                                          <p:stCondLst>
                                            <p:cond delay="0"/>
                                          </p:stCondLst>
                                        </p:cTn>
                                        <p:tgtEl>
                                          <p:spTgt spid="552"/>
                                        </p:tgtEl>
                                        <p:attrNameLst>
                                          <p:attrName>style.visibility</p:attrName>
                                        </p:attrNameLst>
                                      </p:cBhvr>
                                      <p:to>
                                        <p:strVal val="visible"/>
                                      </p:to>
                                    </p:set>
                                    <p:animEffect transition="in" filter="fade">
                                      <p:cBhvr>
                                        <p:cTn id="112" dur="2000"/>
                                        <p:tgtEl>
                                          <p:spTgt spid="552"/>
                                        </p:tgtEl>
                                      </p:cBhvr>
                                    </p:animEffect>
                                  </p:childTnLst>
                                </p:cTn>
                              </p:par>
                              <p:par>
                                <p:cTn id="113" presetID="8" presetClass="emph" presetSubtype="0" repeatCount="indefinite" fill="hold" nodeType="withEffect">
                                  <p:stCondLst>
                                    <p:cond delay="0"/>
                                  </p:stCondLst>
                                  <p:childTnLst>
                                    <p:animRot by="21600000">
                                      <p:cBhvr>
                                        <p:cTn id="114" dur="5000" fill="hold"/>
                                        <p:tgtEl>
                                          <p:spTgt spid="552"/>
                                        </p:tgtEl>
                                        <p:attrNameLst>
                                          <p:attrName>r</p:attrName>
                                        </p:attrNameLst>
                                      </p:cBhvr>
                                    </p:animRot>
                                  </p:childTnLst>
                                </p:cTn>
                              </p:par>
                              <p:par>
                                <p:cTn id="115" presetID="10" presetClass="entr" presetSubtype="0" fill="hold" nodeType="withEffect">
                                  <p:stCondLst>
                                    <p:cond delay="0"/>
                                  </p:stCondLst>
                                  <p:childTnLst>
                                    <p:set>
                                      <p:cBhvr>
                                        <p:cTn id="116" dur="1" fill="hold">
                                          <p:stCondLst>
                                            <p:cond delay="0"/>
                                          </p:stCondLst>
                                        </p:cTn>
                                        <p:tgtEl>
                                          <p:spTgt spid="555"/>
                                        </p:tgtEl>
                                        <p:attrNameLst>
                                          <p:attrName>style.visibility</p:attrName>
                                        </p:attrNameLst>
                                      </p:cBhvr>
                                      <p:to>
                                        <p:strVal val="visible"/>
                                      </p:to>
                                    </p:set>
                                    <p:animEffect transition="in" filter="fade">
                                      <p:cBhvr>
                                        <p:cTn id="117" dur="2000"/>
                                        <p:tgtEl>
                                          <p:spTgt spid="555"/>
                                        </p:tgtEl>
                                      </p:cBhvr>
                                    </p:animEffect>
                                  </p:childTnLst>
                                </p:cTn>
                              </p:par>
                              <p:par>
                                <p:cTn id="118" presetID="8" presetClass="emph" presetSubtype="0" repeatCount="indefinite" fill="hold" nodeType="withEffect">
                                  <p:stCondLst>
                                    <p:cond delay="0"/>
                                  </p:stCondLst>
                                  <p:childTnLst>
                                    <p:animRot by="-21600000">
                                      <p:cBhvr>
                                        <p:cTn id="119" dur="5000" fill="hold"/>
                                        <p:tgtEl>
                                          <p:spTgt spid="555"/>
                                        </p:tgtEl>
                                        <p:attrNameLst>
                                          <p:attrName>r</p:attrName>
                                        </p:attrNameLst>
                                      </p:cBhvr>
                                    </p:animRot>
                                  </p:childTnLst>
                                </p:cTn>
                              </p:par>
                              <p:par>
                                <p:cTn id="120" presetID="10" presetClass="entr" presetSubtype="0" fill="hold" nodeType="withEffect">
                                  <p:stCondLst>
                                    <p:cond delay="0"/>
                                  </p:stCondLst>
                                  <p:childTnLst>
                                    <p:set>
                                      <p:cBhvr>
                                        <p:cTn id="121" dur="1" fill="hold">
                                          <p:stCondLst>
                                            <p:cond delay="0"/>
                                          </p:stCondLst>
                                        </p:cTn>
                                        <p:tgtEl>
                                          <p:spTgt spid="558"/>
                                        </p:tgtEl>
                                        <p:attrNameLst>
                                          <p:attrName>style.visibility</p:attrName>
                                        </p:attrNameLst>
                                      </p:cBhvr>
                                      <p:to>
                                        <p:strVal val="visible"/>
                                      </p:to>
                                    </p:set>
                                    <p:animEffect transition="in" filter="fade">
                                      <p:cBhvr>
                                        <p:cTn id="122" dur="2000"/>
                                        <p:tgtEl>
                                          <p:spTgt spid="558"/>
                                        </p:tgtEl>
                                      </p:cBhvr>
                                    </p:animEffect>
                                  </p:childTnLst>
                                </p:cTn>
                              </p:par>
                              <p:par>
                                <p:cTn id="123" presetID="8" presetClass="emph" presetSubtype="0" repeatCount="indefinite" fill="hold" nodeType="withEffect">
                                  <p:stCondLst>
                                    <p:cond delay="0"/>
                                  </p:stCondLst>
                                  <p:childTnLst>
                                    <p:animRot by="21600000">
                                      <p:cBhvr>
                                        <p:cTn id="124" dur="5000" fill="hold"/>
                                        <p:tgtEl>
                                          <p:spTgt spid="558"/>
                                        </p:tgtEl>
                                        <p:attrNameLst>
                                          <p:attrName>r</p:attrName>
                                        </p:attrNameLst>
                                      </p:cBhvr>
                                    </p:animRot>
                                  </p:childTnLst>
                                </p:cTn>
                              </p:par>
                              <p:par>
                                <p:cTn id="125" presetID="10" presetClass="entr" presetSubtype="0" fill="hold" nodeType="withEffect">
                                  <p:stCondLst>
                                    <p:cond delay="0"/>
                                  </p:stCondLst>
                                  <p:childTnLst>
                                    <p:set>
                                      <p:cBhvr>
                                        <p:cTn id="126" dur="1" fill="hold">
                                          <p:stCondLst>
                                            <p:cond delay="0"/>
                                          </p:stCondLst>
                                        </p:cTn>
                                        <p:tgtEl>
                                          <p:spTgt spid="561"/>
                                        </p:tgtEl>
                                        <p:attrNameLst>
                                          <p:attrName>style.visibility</p:attrName>
                                        </p:attrNameLst>
                                      </p:cBhvr>
                                      <p:to>
                                        <p:strVal val="visible"/>
                                      </p:to>
                                    </p:set>
                                    <p:animEffect transition="in" filter="fade">
                                      <p:cBhvr>
                                        <p:cTn id="127" dur="2000"/>
                                        <p:tgtEl>
                                          <p:spTgt spid="561"/>
                                        </p:tgtEl>
                                      </p:cBhvr>
                                    </p:animEffect>
                                  </p:childTnLst>
                                </p:cTn>
                              </p:par>
                              <p:par>
                                <p:cTn id="128" presetID="8" presetClass="emph" presetSubtype="0" repeatCount="indefinite" fill="hold" nodeType="withEffect">
                                  <p:stCondLst>
                                    <p:cond delay="0"/>
                                  </p:stCondLst>
                                  <p:childTnLst>
                                    <p:animRot by="-21600000">
                                      <p:cBhvr>
                                        <p:cTn id="129" dur="5000" fill="hold"/>
                                        <p:tgtEl>
                                          <p:spTgt spid="561"/>
                                        </p:tgtEl>
                                        <p:attrNameLst>
                                          <p:attrName>r</p:attrName>
                                        </p:attrNameLst>
                                      </p:cBhvr>
                                    </p:animRot>
                                  </p:childTnLst>
                                </p:cTn>
                              </p:par>
                              <p:par>
                                <p:cTn id="130" presetID="10" presetClass="entr" presetSubtype="0" fill="hold" nodeType="withEffect">
                                  <p:stCondLst>
                                    <p:cond delay="0"/>
                                  </p:stCondLst>
                                  <p:childTnLst>
                                    <p:set>
                                      <p:cBhvr>
                                        <p:cTn id="131" dur="1" fill="hold">
                                          <p:stCondLst>
                                            <p:cond delay="0"/>
                                          </p:stCondLst>
                                        </p:cTn>
                                        <p:tgtEl>
                                          <p:spTgt spid="564"/>
                                        </p:tgtEl>
                                        <p:attrNameLst>
                                          <p:attrName>style.visibility</p:attrName>
                                        </p:attrNameLst>
                                      </p:cBhvr>
                                      <p:to>
                                        <p:strVal val="visible"/>
                                      </p:to>
                                    </p:set>
                                    <p:animEffect transition="in" filter="fade">
                                      <p:cBhvr>
                                        <p:cTn id="132" dur="2000"/>
                                        <p:tgtEl>
                                          <p:spTgt spid="564"/>
                                        </p:tgtEl>
                                      </p:cBhvr>
                                    </p:animEffect>
                                  </p:childTnLst>
                                </p:cTn>
                              </p:par>
                              <p:par>
                                <p:cTn id="133" presetID="8" presetClass="emph" presetSubtype="0" repeatCount="indefinite" fill="hold" nodeType="withEffect">
                                  <p:stCondLst>
                                    <p:cond delay="0"/>
                                  </p:stCondLst>
                                  <p:childTnLst>
                                    <p:animRot by="21600000">
                                      <p:cBhvr>
                                        <p:cTn id="134" dur="5000" fill="hold"/>
                                        <p:tgtEl>
                                          <p:spTgt spid="564"/>
                                        </p:tgtEl>
                                        <p:attrNameLst>
                                          <p:attrName>r</p:attrName>
                                        </p:attrNameLst>
                                      </p:cBhvr>
                                    </p:animRot>
                                  </p:childTnLst>
                                </p:cTn>
                              </p:par>
                              <p:par>
                                <p:cTn id="135" presetID="10" presetClass="entr" presetSubtype="0" fill="hold" nodeType="withEffect">
                                  <p:stCondLst>
                                    <p:cond delay="0"/>
                                  </p:stCondLst>
                                  <p:childTnLst>
                                    <p:set>
                                      <p:cBhvr>
                                        <p:cTn id="136" dur="1" fill="hold">
                                          <p:stCondLst>
                                            <p:cond delay="0"/>
                                          </p:stCondLst>
                                        </p:cTn>
                                        <p:tgtEl>
                                          <p:spTgt spid="567"/>
                                        </p:tgtEl>
                                        <p:attrNameLst>
                                          <p:attrName>style.visibility</p:attrName>
                                        </p:attrNameLst>
                                      </p:cBhvr>
                                      <p:to>
                                        <p:strVal val="visible"/>
                                      </p:to>
                                    </p:set>
                                    <p:animEffect transition="in" filter="fade">
                                      <p:cBhvr>
                                        <p:cTn id="137" dur="2000"/>
                                        <p:tgtEl>
                                          <p:spTgt spid="567"/>
                                        </p:tgtEl>
                                      </p:cBhvr>
                                    </p:animEffect>
                                  </p:childTnLst>
                                </p:cTn>
                              </p:par>
                              <p:par>
                                <p:cTn id="138" presetID="8" presetClass="emph" presetSubtype="0" repeatCount="indefinite" fill="hold" nodeType="withEffect">
                                  <p:stCondLst>
                                    <p:cond delay="0"/>
                                  </p:stCondLst>
                                  <p:childTnLst>
                                    <p:animRot by="-21600000">
                                      <p:cBhvr>
                                        <p:cTn id="139" dur="5000" fill="hold"/>
                                        <p:tgtEl>
                                          <p:spTgt spid="567"/>
                                        </p:tgtEl>
                                        <p:attrNameLst>
                                          <p:attrName>r</p:attrName>
                                        </p:attrNameLst>
                                      </p:cBhvr>
                                    </p:animRot>
                                  </p:childTnLst>
                                </p:cTn>
                              </p:par>
                              <p:par>
                                <p:cTn id="140" presetID="10" presetClass="entr" presetSubtype="0" fill="hold" nodeType="withEffect">
                                  <p:stCondLst>
                                    <p:cond delay="0"/>
                                  </p:stCondLst>
                                  <p:childTnLst>
                                    <p:set>
                                      <p:cBhvr>
                                        <p:cTn id="141" dur="1" fill="hold">
                                          <p:stCondLst>
                                            <p:cond delay="0"/>
                                          </p:stCondLst>
                                        </p:cTn>
                                        <p:tgtEl>
                                          <p:spTgt spid="570"/>
                                        </p:tgtEl>
                                        <p:attrNameLst>
                                          <p:attrName>style.visibility</p:attrName>
                                        </p:attrNameLst>
                                      </p:cBhvr>
                                      <p:to>
                                        <p:strVal val="visible"/>
                                      </p:to>
                                    </p:set>
                                    <p:animEffect transition="in" filter="fade">
                                      <p:cBhvr>
                                        <p:cTn id="142" dur="2000"/>
                                        <p:tgtEl>
                                          <p:spTgt spid="570"/>
                                        </p:tgtEl>
                                      </p:cBhvr>
                                    </p:animEffect>
                                  </p:childTnLst>
                                </p:cTn>
                              </p:par>
                              <p:par>
                                <p:cTn id="143" presetID="8" presetClass="emph" presetSubtype="0" repeatCount="indefinite" fill="hold" nodeType="withEffect">
                                  <p:stCondLst>
                                    <p:cond delay="0"/>
                                  </p:stCondLst>
                                  <p:childTnLst>
                                    <p:animRot by="21600000">
                                      <p:cBhvr>
                                        <p:cTn id="144" dur="5000" fill="hold"/>
                                        <p:tgtEl>
                                          <p:spTgt spid="570"/>
                                        </p:tgtEl>
                                        <p:attrNameLst>
                                          <p:attrName>r</p:attrName>
                                        </p:attrNameLst>
                                      </p:cBhvr>
                                    </p:animRot>
                                  </p:childTnLst>
                                </p:cTn>
                              </p:par>
                              <p:par>
                                <p:cTn id="145" presetID="10" presetClass="entr" presetSubtype="0" fill="hold" nodeType="withEffect">
                                  <p:stCondLst>
                                    <p:cond delay="0"/>
                                  </p:stCondLst>
                                  <p:childTnLst>
                                    <p:set>
                                      <p:cBhvr>
                                        <p:cTn id="146" dur="1" fill="hold">
                                          <p:stCondLst>
                                            <p:cond delay="0"/>
                                          </p:stCondLst>
                                        </p:cTn>
                                        <p:tgtEl>
                                          <p:spTgt spid="573"/>
                                        </p:tgtEl>
                                        <p:attrNameLst>
                                          <p:attrName>style.visibility</p:attrName>
                                        </p:attrNameLst>
                                      </p:cBhvr>
                                      <p:to>
                                        <p:strVal val="visible"/>
                                      </p:to>
                                    </p:set>
                                    <p:animEffect transition="in" filter="fade">
                                      <p:cBhvr>
                                        <p:cTn id="147" dur="2000"/>
                                        <p:tgtEl>
                                          <p:spTgt spid="573"/>
                                        </p:tgtEl>
                                      </p:cBhvr>
                                    </p:animEffect>
                                  </p:childTnLst>
                                </p:cTn>
                              </p:par>
                              <p:par>
                                <p:cTn id="148" presetID="8" presetClass="emph" presetSubtype="0" repeatCount="indefinite" fill="hold" nodeType="withEffect">
                                  <p:stCondLst>
                                    <p:cond delay="0"/>
                                  </p:stCondLst>
                                  <p:childTnLst>
                                    <p:animRot by="-21600000">
                                      <p:cBhvr>
                                        <p:cTn id="149" dur="5000" fill="hold"/>
                                        <p:tgtEl>
                                          <p:spTgt spid="573"/>
                                        </p:tgtEl>
                                        <p:attrNameLst>
                                          <p:attrName>r</p:attrName>
                                        </p:attrNameLst>
                                      </p:cBhvr>
                                    </p:animRot>
                                  </p:childTnLst>
                                </p:cTn>
                              </p:par>
                              <p:par>
                                <p:cTn id="150" presetID="10" presetClass="entr" presetSubtype="0" fill="hold" nodeType="withEffect">
                                  <p:stCondLst>
                                    <p:cond delay="0"/>
                                  </p:stCondLst>
                                  <p:childTnLst>
                                    <p:set>
                                      <p:cBhvr>
                                        <p:cTn id="151" dur="1" fill="hold">
                                          <p:stCondLst>
                                            <p:cond delay="0"/>
                                          </p:stCondLst>
                                        </p:cTn>
                                        <p:tgtEl>
                                          <p:spTgt spid="128"/>
                                        </p:tgtEl>
                                        <p:attrNameLst>
                                          <p:attrName>style.visibility</p:attrName>
                                        </p:attrNameLst>
                                      </p:cBhvr>
                                      <p:to>
                                        <p:strVal val="visible"/>
                                      </p:to>
                                    </p:set>
                                    <p:animEffect transition="in" filter="fade">
                                      <p:cBhvr>
                                        <p:cTn id="152" dur="2000"/>
                                        <p:tgtEl>
                                          <p:spTgt spid="128"/>
                                        </p:tgtEl>
                                      </p:cBhvr>
                                    </p:animEffect>
                                  </p:childTnLst>
                                </p:cTn>
                              </p:par>
                              <p:par>
                                <p:cTn id="153" presetID="8" presetClass="emph" presetSubtype="0" repeatCount="indefinite" fill="hold" nodeType="withEffect">
                                  <p:stCondLst>
                                    <p:cond delay="0"/>
                                  </p:stCondLst>
                                  <p:childTnLst>
                                    <p:animRot by="21600000">
                                      <p:cBhvr>
                                        <p:cTn id="154" dur="5000" fill="hold"/>
                                        <p:tgtEl>
                                          <p:spTgt spid="128"/>
                                        </p:tgtEl>
                                        <p:attrNameLst>
                                          <p:attrName>r</p:attrName>
                                        </p:attrNameLst>
                                      </p:cBhvr>
                                    </p:animRot>
                                  </p:childTnLst>
                                </p:cTn>
                              </p:par>
                              <p:par>
                                <p:cTn id="155" presetID="10" presetClass="entr" presetSubtype="0" fill="hold" nodeType="withEffect">
                                  <p:stCondLst>
                                    <p:cond delay="0"/>
                                  </p:stCondLst>
                                  <p:childTnLst>
                                    <p:set>
                                      <p:cBhvr>
                                        <p:cTn id="156" dur="1" fill="hold">
                                          <p:stCondLst>
                                            <p:cond delay="0"/>
                                          </p:stCondLst>
                                        </p:cTn>
                                        <p:tgtEl>
                                          <p:spTgt spid="131"/>
                                        </p:tgtEl>
                                        <p:attrNameLst>
                                          <p:attrName>style.visibility</p:attrName>
                                        </p:attrNameLst>
                                      </p:cBhvr>
                                      <p:to>
                                        <p:strVal val="visible"/>
                                      </p:to>
                                    </p:set>
                                    <p:animEffect transition="in" filter="fade">
                                      <p:cBhvr>
                                        <p:cTn id="157" dur="2000"/>
                                        <p:tgtEl>
                                          <p:spTgt spid="131"/>
                                        </p:tgtEl>
                                      </p:cBhvr>
                                    </p:animEffect>
                                  </p:childTnLst>
                                </p:cTn>
                              </p:par>
                              <p:par>
                                <p:cTn id="158" presetID="8" presetClass="emph" presetSubtype="0" repeatCount="indefinite" fill="hold" nodeType="withEffect">
                                  <p:stCondLst>
                                    <p:cond delay="0"/>
                                  </p:stCondLst>
                                  <p:childTnLst>
                                    <p:animRot by="-21600000">
                                      <p:cBhvr>
                                        <p:cTn id="159" dur="5000" fill="hold"/>
                                        <p:tgtEl>
                                          <p:spTgt spid="131"/>
                                        </p:tgtEl>
                                        <p:attrNameLst>
                                          <p:attrName>r</p:attrName>
                                        </p:attrNameLst>
                                      </p:cBhvr>
                                    </p:animRot>
                                  </p:childTnLst>
                                </p:cTn>
                              </p:par>
                              <p:par>
                                <p:cTn id="160" presetID="10" presetClass="entr" presetSubtype="0" fill="hold" nodeType="withEffect">
                                  <p:stCondLst>
                                    <p:cond delay="0"/>
                                  </p:stCondLst>
                                  <p:childTnLst>
                                    <p:set>
                                      <p:cBhvr>
                                        <p:cTn id="161" dur="1" fill="hold">
                                          <p:stCondLst>
                                            <p:cond delay="0"/>
                                          </p:stCondLst>
                                        </p:cTn>
                                        <p:tgtEl>
                                          <p:spTgt spid="134"/>
                                        </p:tgtEl>
                                        <p:attrNameLst>
                                          <p:attrName>style.visibility</p:attrName>
                                        </p:attrNameLst>
                                      </p:cBhvr>
                                      <p:to>
                                        <p:strVal val="visible"/>
                                      </p:to>
                                    </p:set>
                                    <p:animEffect transition="in" filter="fade">
                                      <p:cBhvr>
                                        <p:cTn id="162" dur="2000"/>
                                        <p:tgtEl>
                                          <p:spTgt spid="134"/>
                                        </p:tgtEl>
                                      </p:cBhvr>
                                    </p:animEffect>
                                  </p:childTnLst>
                                </p:cTn>
                              </p:par>
                              <p:par>
                                <p:cTn id="163" presetID="8" presetClass="emph" presetSubtype="0" repeatCount="indefinite" fill="hold" nodeType="withEffect">
                                  <p:stCondLst>
                                    <p:cond delay="0"/>
                                  </p:stCondLst>
                                  <p:childTnLst>
                                    <p:animRot by="21600000">
                                      <p:cBhvr>
                                        <p:cTn id="164" dur="5000" fill="hold"/>
                                        <p:tgtEl>
                                          <p:spTgt spid="134"/>
                                        </p:tgtEl>
                                        <p:attrNameLst>
                                          <p:attrName>r</p:attrName>
                                        </p:attrNameLst>
                                      </p:cBhvr>
                                    </p:animRot>
                                  </p:childTnLst>
                                </p:cTn>
                              </p:par>
                              <p:par>
                                <p:cTn id="165" presetID="10" presetClass="entr" presetSubtype="0" fill="hold" nodeType="withEffect">
                                  <p:stCondLst>
                                    <p:cond delay="0"/>
                                  </p:stCondLst>
                                  <p:childTnLst>
                                    <p:set>
                                      <p:cBhvr>
                                        <p:cTn id="166" dur="1" fill="hold">
                                          <p:stCondLst>
                                            <p:cond delay="0"/>
                                          </p:stCondLst>
                                        </p:cTn>
                                        <p:tgtEl>
                                          <p:spTgt spid="137"/>
                                        </p:tgtEl>
                                        <p:attrNameLst>
                                          <p:attrName>style.visibility</p:attrName>
                                        </p:attrNameLst>
                                      </p:cBhvr>
                                      <p:to>
                                        <p:strVal val="visible"/>
                                      </p:to>
                                    </p:set>
                                    <p:animEffect transition="in" filter="fade">
                                      <p:cBhvr>
                                        <p:cTn id="167" dur="2000"/>
                                        <p:tgtEl>
                                          <p:spTgt spid="137"/>
                                        </p:tgtEl>
                                      </p:cBhvr>
                                    </p:animEffect>
                                  </p:childTnLst>
                                </p:cTn>
                              </p:par>
                              <p:par>
                                <p:cTn id="168" presetID="8" presetClass="emph" presetSubtype="0" repeatCount="indefinite" fill="hold" nodeType="withEffect">
                                  <p:stCondLst>
                                    <p:cond delay="0"/>
                                  </p:stCondLst>
                                  <p:childTnLst>
                                    <p:animRot by="-21600000">
                                      <p:cBhvr>
                                        <p:cTn id="169" dur="5000" fill="hold"/>
                                        <p:tgtEl>
                                          <p:spTgt spid="137"/>
                                        </p:tgtEl>
                                        <p:attrNameLst>
                                          <p:attrName>r</p:attrName>
                                        </p:attrNameLst>
                                      </p:cBhvr>
                                    </p:animRot>
                                  </p:childTnLst>
                                </p:cTn>
                              </p:par>
                              <p:par>
                                <p:cTn id="170" presetID="10" presetClass="entr" presetSubtype="0" fill="hold" nodeType="withEffect">
                                  <p:stCondLst>
                                    <p:cond delay="0"/>
                                  </p:stCondLst>
                                  <p:childTnLst>
                                    <p:set>
                                      <p:cBhvr>
                                        <p:cTn id="171" dur="1" fill="hold">
                                          <p:stCondLst>
                                            <p:cond delay="0"/>
                                          </p:stCondLst>
                                        </p:cTn>
                                        <p:tgtEl>
                                          <p:spTgt spid="140"/>
                                        </p:tgtEl>
                                        <p:attrNameLst>
                                          <p:attrName>style.visibility</p:attrName>
                                        </p:attrNameLst>
                                      </p:cBhvr>
                                      <p:to>
                                        <p:strVal val="visible"/>
                                      </p:to>
                                    </p:set>
                                    <p:animEffect transition="in" filter="fade">
                                      <p:cBhvr>
                                        <p:cTn id="172" dur="2000"/>
                                        <p:tgtEl>
                                          <p:spTgt spid="140"/>
                                        </p:tgtEl>
                                      </p:cBhvr>
                                    </p:animEffect>
                                  </p:childTnLst>
                                </p:cTn>
                              </p:par>
                              <p:par>
                                <p:cTn id="173" presetID="8" presetClass="emph" presetSubtype="0" repeatCount="indefinite" fill="hold" nodeType="withEffect">
                                  <p:stCondLst>
                                    <p:cond delay="0"/>
                                  </p:stCondLst>
                                  <p:childTnLst>
                                    <p:animRot by="21600000">
                                      <p:cBhvr>
                                        <p:cTn id="174" dur="5000" fill="hold"/>
                                        <p:tgtEl>
                                          <p:spTgt spid="140"/>
                                        </p:tgtEl>
                                        <p:attrNameLst>
                                          <p:attrName>r</p:attrName>
                                        </p:attrNameLst>
                                      </p:cBhvr>
                                    </p:animRot>
                                  </p:childTnLst>
                                </p:cTn>
                              </p:par>
                              <p:par>
                                <p:cTn id="175" presetID="10" presetClass="entr" presetSubtype="0" fill="hold" nodeType="withEffect">
                                  <p:stCondLst>
                                    <p:cond delay="0"/>
                                  </p:stCondLst>
                                  <p:childTnLst>
                                    <p:set>
                                      <p:cBhvr>
                                        <p:cTn id="176" dur="1" fill="hold">
                                          <p:stCondLst>
                                            <p:cond delay="0"/>
                                          </p:stCondLst>
                                        </p:cTn>
                                        <p:tgtEl>
                                          <p:spTgt spid="143"/>
                                        </p:tgtEl>
                                        <p:attrNameLst>
                                          <p:attrName>style.visibility</p:attrName>
                                        </p:attrNameLst>
                                      </p:cBhvr>
                                      <p:to>
                                        <p:strVal val="visible"/>
                                      </p:to>
                                    </p:set>
                                    <p:animEffect transition="in" filter="fade">
                                      <p:cBhvr>
                                        <p:cTn id="177" dur="2000"/>
                                        <p:tgtEl>
                                          <p:spTgt spid="143"/>
                                        </p:tgtEl>
                                      </p:cBhvr>
                                    </p:animEffect>
                                  </p:childTnLst>
                                </p:cTn>
                              </p:par>
                              <p:par>
                                <p:cTn id="178" presetID="8" presetClass="emph" presetSubtype="0" repeatCount="indefinite" fill="hold" nodeType="withEffect">
                                  <p:stCondLst>
                                    <p:cond delay="0"/>
                                  </p:stCondLst>
                                  <p:childTnLst>
                                    <p:animRot by="-21600000">
                                      <p:cBhvr>
                                        <p:cTn id="179" dur="5000" fill="hold"/>
                                        <p:tgtEl>
                                          <p:spTgt spid="143"/>
                                        </p:tgtEl>
                                        <p:attrNameLst>
                                          <p:attrName>r</p:attrName>
                                        </p:attrNameLst>
                                      </p:cBhvr>
                                    </p:animRot>
                                  </p:childTnLst>
                                </p:cTn>
                              </p:par>
                              <p:par>
                                <p:cTn id="180" presetID="10" presetClass="entr" presetSubtype="0" fill="hold" nodeType="withEffect">
                                  <p:stCondLst>
                                    <p:cond delay="0"/>
                                  </p:stCondLst>
                                  <p:childTnLst>
                                    <p:set>
                                      <p:cBhvr>
                                        <p:cTn id="181" dur="1" fill="hold">
                                          <p:stCondLst>
                                            <p:cond delay="0"/>
                                          </p:stCondLst>
                                        </p:cTn>
                                        <p:tgtEl>
                                          <p:spTgt spid="146"/>
                                        </p:tgtEl>
                                        <p:attrNameLst>
                                          <p:attrName>style.visibility</p:attrName>
                                        </p:attrNameLst>
                                      </p:cBhvr>
                                      <p:to>
                                        <p:strVal val="visible"/>
                                      </p:to>
                                    </p:set>
                                    <p:animEffect transition="in" filter="fade">
                                      <p:cBhvr>
                                        <p:cTn id="182" dur="2000"/>
                                        <p:tgtEl>
                                          <p:spTgt spid="146"/>
                                        </p:tgtEl>
                                      </p:cBhvr>
                                    </p:animEffect>
                                  </p:childTnLst>
                                </p:cTn>
                              </p:par>
                              <p:par>
                                <p:cTn id="183" presetID="8" presetClass="emph" presetSubtype="0" repeatCount="indefinite" fill="hold" nodeType="withEffect">
                                  <p:stCondLst>
                                    <p:cond delay="0"/>
                                  </p:stCondLst>
                                  <p:childTnLst>
                                    <p:animRot by="21600000">
                                      <p:cBhvr>
                                        <p:cTn id="184" dur="5000" fill="hold"/>
                                        <p:tgtEl>
                                          <p:spTgt spid="146"/>
                                        </p:tgtEl>
                                        <p:attrNameLst>
                                          <p:attrName>r</p:attrName>
                                        </p:attrNameLst>
                                      </p:cBhvr>
                                    </p:animRot>
                                  </p:childTnLst>
                                </p:cTn>
                              </p:par>
                              <p:par>
                                <p:cTn id="185" presetID="10" presetClass="entr" presetSubtype="0" fill="hold" nodeType="withEffect">
                                  <p:stCondLst>
                                    <p:cond delay="0"/>
                                  </p:stCondLst>
                                  <p:childTnLst>
                                    <p:set>
                                      <p:cBhvr>
                                        <p:cTn id="186" dur="1" fill="hold">
                                          <p:stCondLst>
                                            <p:cond delay="0"/>
                                          </p:stCondLst>
                                        </p:cTn>
                                        <p:tgtEl>
                                          <p:spTgt spid="149"/>
                                        </p:tgtEl>
                                        <p:attrNameLst>
                                          <p:attrName>style.visibility</p:attrName>
                                        </p:attrNameLst>
                                      </p:cBhvr>
                                      <p:to>
                                        <p:strVal val="visible"/>
                                      </p:to>
                                    </p:set>
                                    <p:animEffect transition="in" filter="fade">
                                      <p:cBhvr>
                                        <p:cTn id="187" dur="2000"/>
                                        <p:tgtEl>
                                          <p:spTgt spid="149"/>
                                        </p:tgtEl>
                                      </p:cBhvr>
                                    </p:animEffect>
                                  </p:childTnLst>
                                </p:cTn>
                              </p:par>
                              <p:par>
                                <p:cTn id="188" presetID="8" presetClass="emph" presetSubtype="0" repeatCount="indefinite" fill="hold" nodeType="withEffect">
                                  <p:stCondLst>
                                    <p:cond delay="0"/>
                                  </p:stCondLst>
                                  <p:childTnLst>
                                    <p:animRot by="-21600000">
                                      <p:cBhvr>
                                        <p:cTn id="189" dur="5000" fill="hold"/>
                                        <p:tgtEl>
                                          <p:spTgt spid="149"/>
                                        </p:tgtEl>
                                        <p:attrNameLst>
                                          <p:attrName>r</p:attrName>
                                        </p:attrNameLst>
                                      </p:cBhvr>
                                    </p:animRot>
                                  </p:childTnLst>
                                </p:cTn>
                              </p:par>
                              <p:par>
                                <p:cTn id="190" presetID="10" presetClass="entr" presetSubtype="0" fill="hold" nodeType="withEffect">
                                  <p:stCondLst>
                                    <p:cond delay="0"/>
                                  </p:stCondLst>
                                  <p:childTnLst>
                                    <p:set>
                                      <p:cBhvr>
                                        <p:cTn id="191" dur="1" fill="hold">
                                          <p:stCondLst>
                                            <p:cond delay="0"/>
                                          </p:stCondLst>
                                        </p:cTn>
                                        <p:tgtEl>
                                          <p:spTgt spid="152"/>
                                        </p:tgtEl>
                                        <p:attrNameLst>
                                          <p:attrName>style.visibility</p:attrName>
                                        </p:attrNameLst>
                                      </p:cBhvr>
                                      <p:to>
                                        <p:strVal val="visible"/>
                                      </p:to>
                                    </p:set>
                                    <p:animEffect transition="in" filter="fade">
                                      <p:cBhvr>
                                        <p:cTn id="192" dur="2000"/>
                                        <p:tgtEl>
                                          <p:spTgt spid="152"/>
                                        </p:tgtEl>
                                      </p:cBhvr>
                                    </p:animEffect>
                                  </p:childTnLst>
                                </p:cTn>
                              </p:par>
                              <p:par>
                                <p:cTn id="193" presetID="8" presetClass="emph" presetSubtype="0" repeatCount="indefinite" fill="hold" nodeType="withEffect">
                                  <p:stCondLst>
                                    <p:cond delay="0"/>
                                  </p:stCondLst>
                                  <p:childTnLst>
                                    <p:animRot by="21600000">
                                      <p:cBhvr>
                                        <p:cTn id="194" dur="5000" fill="hold"/>
                                        <p:tgtEl>
                                          <p:spTgt spid="152"/>
                                        </p:tgtEl>
                                        <p:attrNameLst>
                                          <p:attrName>r</p:attrName>
                                        </p:attrNameLst>
                                      </p:cBhvr>
                                    </p:animRot>
                                  </p:childTnLst>
                                </p:cTn>
                              </p:par>
                              <p:par>
                                <p:cTn id="195" presetID="10" presetClass="entr" presetSubtype="0" fill="hold" nodeType="withEffect">
                                  <p:stCondLst>
                                    <p:cond delay="0"/>
                                  </p:stCondLst>
                                  <p:childTnLst>
                                    <p:set>
                                      <p:cBhvr>
                                        <p:cTn id="196" dur="1" fill="hold">
                                          <p:stCondLst>
                                            <p:cond delay="0"/>
                                          </p:stCondLst>
                                        </p:cTn>
                                        <p:tgtEl>
                                          <p:spTgt spid="576"/>
                                        </p:tgtEl>
                                        <p:attrNameLst>
                                          <p:attrName>style.visibility</p:attrName>
                                        </p:attrNameLst>
                                      </p:cBhvr>
                                      <p:to>
                                        <p:strVal val="visible"/>
                                      </p:to>
                                    </p:set>
                                    <p:animEffect transition="in" filter="fade">
                                      <p:cBhvr>
                                        <p:cTn id="197" dur="2000"/>
                                        <p:tgtEl>
                                          <p:spTgt spid="576"/>
                                        </p:tgtEl>
                                      </p:cBhvr>
                                    </p:animEffect>
                                  </p:childTnLst>
                                </p:cTn>
                              </p:par>
                              <p:par>
                                <p:cTn id="198" presetID="8" presetClass="emph" presetSubtype="0" repeatCount="indefinite" fill="hold" nodeType="withEffect">
                                  <p:stCondLst>
                                    <p:cond delay="0"/>
                                  </p:stCondLst>
                                  <p:childTnLst>
                                    <p:animRot by="-21600000">
                                      <p:cBhvr>
                                        <p:cTn id="199" dur="5000" fill="hold"/>
                                        <p:tgtEl>
                                          <p:spTgt spid="576"/>
                                        </p:tgtEl>
                                        <p:attrNameLst>
                                          <p:attrName>r</p:attrName>
                                        </p:attrNameLst>
                                      </p:cBhvr>
                                    </p:animRot>
                                  </p:childTnLst>
                                </p:cTn>
                              </p:par>
                              <p:par>
                                <p:cTn id="200" presetID="10" presetClass="entr" presetSubtype="0" fill="hold" nodeType="withEffect">
                                  <p:stCondLst>
                                    <p:cond delay="0"/>
                                  </p:stCondLst>
                                  <p:childTnLst>
                                    <p:set>
                                      <p:cBhvr>
                                        <p:cTn id="201" dur="1" fill="hold">
                                          <p:stCondLst>
                                            <p:cond delay="0"/>
                                          </p:stCondLst>
                                        </p:cTn>
                                        <p:tgtEl>
                                          <p:spTgt spid="579"/>
                                        </p:tgtEl>
                                        <p:attrNameLst>
                                          <p:attrName>style.visibility</p:attrName>
                                        </p:attrNameLst>
                                      </p:cBhvr>
                                      <p:to>
                                        <p:strVal val="visible"/>
                                      </p:to>
                                    </p:set>
                                    <p:animEffect transition="in" filter="fade">
                                      <p:cBhvr>
                                        <p:cTn id="202" dur="2000"/>
                                        <p:tgtEl>
                                          <p:spTgt spid="579"/>
                                        </p:tgtEl>
                                      </p:cBhvr>
                                    </p:animEffect>
                                  </p:childTnLst>
                                </p:cTn>
                              </p:par>
                              <p:par>
                                <p:cTn id="203" presetID="8" presetClass="emph" presetSubtype="0" repeatCount="indefinite" fill="hold" nodeType="withEffect">
                                  <p:stCondLst>
                                    <p:cond delay="0"/>
                                  </p:stCondLst>
                                  <p:childTnLst>
                                    <p:animRot by="21600000">
                                      <p:cBhvr>
                                        <p:cTn id="204" dur="5000" fill="hold"/>
                                        <p:tgtEl>
                                          <p:spTgt spid="579"/>
                                        </p:tgtEl>
                                        <p:attrNameLst>
                                          <p:attrName>r</p:attrName>
                                        </p:attrNameLst>
                                      </p:cBhvr>
                                    </p:animRot>
                                  </p:childTnLst>
                                </p:cTn>
                              </p:par>
                              <p:par>
                                <p:cTn id="205" presetID="10" presetClass="entr" presetSubtype="0" fill="hold" nodeType="withEffect">
                                  <p:stCondLst>
                                    <p:cond delay="0"/>
                                  </p:stCondLst>
                                  <p:childTnLst>
                                    <p:set>
                                      <p:cBhvr>
                                        <p:cTn id="206" dur="1" fill="hold">
                                          <p:stCondLst>
                                            <p:cond delay="0"/>
                                          </p:stCondLst>
                                        </p:cTn>
                                        <p:tgtEl>
                                          <p:spTgt spid="582"/>
                                        </p:tgtEl>
                                        <p:attrNameLst>
                                          <p:attrName>style.visibility</p:attrName>
                                        </p:attrNameLst>
                                      </p:cBhvr>
                                      <p:to>
                                        <p:strVal val="visible"/>
                                      </p:to>
                                    </p:set>
                                    <p:animEffect transition="in" filter="fade">
                                      <p:cBhvr>
                                        <p:cTn id="207" dur="2000"/>
                                        <p:tgtEl>
                                          <p:spTgt spid="582"/>
                                        </p:tgtEl>
                                      </p:cBhvr>
                                    </p:animEffect>
                                  </p:childTnLst>
                                </p:cTn>
                              </p:par>
                              <p:par>
                                <p:cTn id="208" presetID="8" presetClass="emph" presetSubtype="0" repeatCount="indefinite" fill="hold" nodeType="withEffect">
                                  <p:stCondLst>
                                    <p:cond delay="0"/>
                                  </p:stCondLst>
                                  <p:childTnLst>
                                    <p:animRot by="-21600000">
                                      <p:cBhvr>
                                        <p:cTn id="209" dur="5000" fill="hold"/>
                                        <p:tgtEl>
                                          <p:spTgt spid="582"/>
                                        </p:tgtEl>
                                        <p:attrNameLst>
                                          <p:attrName>r</p:attrName>
                                        </p:attrNameLst>
                                      </p:cBhvr>
                                    </p:animRot>
                                  </p:childTnLst>
                                </p:cTn>
                              </p:par>
                              <p:par>
                                <p:cTn id="210" presetID="10" presetClass="entr" presetSubtype="0" fill="hold" nodeType="withEffect">
                                  <p:stCondLst>
                                    <p:cond delay="0"/>
                                  </p:stCondLst>
                                  <p:childTnLst>
                                    <p:set>
                                      <p:cBhvr>
                                        <p:cTn id="211" dur="1" fill="hold">
                                          <p:stCondLst>
                                            <p:cond delay="0"/>
                                          </p:stCondLst>
                                        </p:cTn>
                                        <p:tgtEl>
                                          <p:spTgt spid="585"/>
                                        </p:tgtEl>
                                        <p:attrNameLst>
                                          <p:attrName>style.visibility</p:attrName>
                                        </p:attrNameLst>
                                      </p:cBhvr>
                                      <p:to>
                                        <p:strVal val="visible"/>
                                      </p:to>
                                    </p:set>
                                    <p:animEffect transition="in" filter="fade">
                                      <p:cBhvr>
                                        <p:cTn id="212" dur="2000"/>
                                        <p:tgtEl>
                                          <p:spTgt spid="585"/>
                                        </p:tgtEl>
                                      </p:cBhvr>
                                    </p:animEffect>
                                  </p:childTnLst>
                                </p:cTn>
                              </p:par>
                              <p:par>
                                <p:cTn id="213" presetID="8" presetClass="emph" presetSubtype="0" repeatCount="indefinite" fill="hold" nodeType="withEffect">
                                  <p:stCondLst>
                                    <p:cond delay="0"/>
                                  </p:stCondLst>
                                  <p:childTnLst>
                                    <p:animRot by="21600000">
                                      <p:cBhvr>
                                        <p:cTn id="214" dur="5000" fill="hold"/>
                                        <p:tgtEl>
                                          <p:spTgt spid="585"/>
                                        </p:tgtEl>
                                        <p:attrNameLst>
                                          <p:attrName>r</p:attrName>
                                        </p:attrNameLst>
                                      </p:cBhvr>
                                    </p:animRot>
                                  </p:childTnLst>
                                </p:cTn>
                              </p:par>
                              <p:par>
                                <p:cTn id="215" presetID="10" presetClass="entr" presetSubtype="0" fill="hold" nodeType="withEffect">
                                  <p:stCondLst>
                                    <p:cond delay="0"/>
                                  </p:stCondLst>
                                  <p:childTnLst>
                                    <p:set>
                                      <p:cBhvr>
                                        <p:cTn id="216" dur="1" fill="hold">
                                          <p:stCondLst>
                                            <p:cond delay="0"/>
                                          </p:stCondLst>
                                        </p:cTn>
                                        <p:tgtEl>
                                          <p:spTgt spid="588"/>
                                        </p:tgtEl>
                                        <p:attrNameLst>
                                          <p:attrName>style.visibility</p:attrName>
                                        </p:attrNameLst>
                                      </p:cBhvr>
                                      <p:to>
                                        <p:strVal val="visible"/>
                                      </p:to>
                                    </p:set>
                                    <p:animEffect transition="in" filter="fade">
                                      <p:cBhvr>
                                        <p:cTn id="217" dur="2000"/>
                                        <p:tgtEl>
                                          <p:spTgt spid="588"/>
                                        </p:tgtEl>
                                      </p:cBhvr>
                                    </p:animEffect>
                                  </p:childTnLst>
                                </p:cTn>
                              </p:par>
                              <p:par>
                                <p:cTn id="218" presetID="8" presetClass="emph" presetSubtype="0" repeatCount="indefinite" fill="hold" nodeType="withEffect">
                                  <p:stCondLst>
                                    <p:cond delay="0"/>
                                  </p:stCondLst>
                                  <p:childTnLst>
                                    <p:animRot by="-21600000">
                                      <p:cBhvr>
                                        <p:cTn id="219" dur="5000" fill="hold"/>
                                        <p:tgtEl>
                                          <p:spTgt spid="588"/>
                                        </p:tgtEl>
                                        <p:attrNameLst>
                                          <p:attrName>r</p:attrName>
                                        </p:attrNameLst>
                                      </p:cBhvr>
                                    </p:animRot>
                                  </p:childTnLst>
                                </p:cTn>
                              </p:par>
                              <p:par>
                                <p:cTn id="220" presetID="10" presetClass="entr" presetSubtype="0" fill="hold" nodeType="withEffect">
                                  <p:stCondLst>
                                    <p:cond delay="0"/>
                                  </p:stCondLst>
                                  <p:childTnLst>
                                    <p:set>
                                      <p:cBhvr>
                                        <p:cTn id="221" dur="1" fill="hold">
                                          <p:stCondLst>
                                            <p:cond delay="0"/>
                                          </p:stCondLst>
                                        </p:cTn>
                                        <p:tgtEl>
                                          <p:spTgt spid="591"/>
                                        </p:tgtEl>
                                        <p:attrNameLst>
                                          <p:attrName>style.visibility</p:attrName>
                                        </p:attrNameLst>
                                      </p:cBhvr>
                                      <p:to>
                                        <p:strVal val="visible"/>
                                      </p:to>
                                    </p:set>
                                    <p:animEffect transition="in" filter="fade">
                                      <p:cBhvr>
                                        <p:cTn id="222" dur="2000"/>
                                        <p:tgtEl>
                                          <p:spTgt spid="591"/>
                                        </p:tgtEl>
                                      </p:cBhvr>
                                    </p:animEffect>
                                  </p:childTnLst>
                                </p:cTn>
                              </p:par>
                              <p:par>
                                <p:cTn id="223" presetID="8" presetClass="emph" presetSubtype="0" repeatCount="indefinite" fill="hold" nodeType="withEffect">
                                  <p:stCondLst>
                                    <p:cond delay="0"/>
                                  </p:stCondLst>
                                  <p:childTnLst>
                                    <p:animRot by="21600000">
                                      <p:cBhvr>
                                        <p:cTn id="224" dur="5000" fill="hold"/>
                                        <p:tgtEl>
                                          <p:spTgt spid="591"/>
                                        </p:tgtEl>
                                        <p:attrNameLst>
                                          <p:attrName>r</p:attrName>
                                        </p:attrNameLst>
                                      </p:cBhvr>
                                    </p:animRot>
                                  </p:childTnLst>
                                </p:cTn>
                              </p:par>
                              <p:par>
                                <p:cTn id="225" presetID="10" presetClass="entr" presetSubtype="0" fill="hold" nodeType="withEffect">
                                  <p:stCondLst>
                                    <p:cond delay="0"/>
                                  </p:stCondLst>
                                  <p:childTnLst>
                                    <p:set>
                                      <p:cBhvr>
                                        <p:cTn id="226" dur="1" fill="hold">
                                          <p:stCondLst>
                                            <p:cond delay="0"/>
                                          </p:stCondLst>
                                        </p:cTn>
                                        <p:tgtEl>
                                          <p:spTgt spid="594"/>
                                        </p:tgtEl>
                                        <p:attrNameLst>
                                          <p:attrName>style.visibility</p:attrName>
                                        </p:attrNameLst>
                                      </p:cBhvr>
                                      <p:to>
                                        <p:strVal val="visible"/>
                                      </p:to>
                                    </p:set>
                                    <p:animEffect transition="in" filter="fade">
                                      <p:cBhvr>
                                        <p:cTn id="227" dur="2000"/>
                                        <p:tgtEl>
                                          <p:spTgt spid="594"/>
                                        </p:tgtEl>
                                      </p:cBhvr>
                                    </p:animEffect>
                                  </p:childTnLst>
                                </p:cTn>
                              </p:par>
                              <p:par>
                                <p:cTn id="228" presetID="8" presetClass="emph" presetSubtype="0" repeatCount="indefinite" fill="hold" nodeType="withEffect">
                                  <p:stCondLst>
                                    <p:cond delay="0"/>
                                  </p:stCondLst>
                                  <p:childTnLst>
                                    <p:animRot by="-21600000">
                                      <p:cBhvr>
                                        <p:cTn id="229" dur="5000" fill="hold"/>
                                        <p:tgtEl>
                                          <p:spTgt spid="594"/>
                                        </p:tgtEl>
                                        <p:attrNameLst>
                                          <p:attrName>r</p:attrName>
                                        </p:attrNameLst>
                                      </p:cBhvr>
                                    </p:animRot>
                                  </p:childTnLst>
                                </p:cTn>
                              </p:par>
                              <p:par>
                                <p:cTn id="230" presetID="10" presetClass="entr" presetSubtype="0" fill="hold" nodeType="withEffect">
                                  <p:stCondLst>
                                    <p:cond delay="0"/>
                                  </p:stCondLst>
                                  <p:childTnLst>
                                    <p:set>
                                      <p:cBhvr>
                                        <p:cTn id="231" dur="1" fill="hold">
                                          <p:stCondLst>
                                            <p:cond delay="0"/>
                                          </p:stCondLst>
                                        </p:cTn>
                                        <p:tgtEl>
                                          <p:spTgt spid="597"/>
                                        </p:tgtEl>
                                        <p:attrNameLst>
                                          <p:attrName>style.visibility</p:attrName>
                                        </p:attrNameLst>
                                      </p:cBhvr>
                                      <p:to>
                                        <p:strVal val="visible"/>
                                      </p:to>
                                    </p:set>
                                    <p:animEffect transition="in" filter="fade">
                                      <p:cBhvr>
                                        <p:cTn id="232" dur="2000"/>
                                        <p:tgtEl>
                                          <p:spTgt spid="597"/>
                                        </p:tgtEl>
                                      </p:cBhvr>
                                    </p:animEffect>
                                  </p:childTnLst>
                                </p:cTn>
                              </p:par>
                              <p:par>
                                <p:cTn id="233" presetID="8" presetClass="emph" presetSubtype="0" repeatCount="indefinite" fill="hold" nodeType="withEffect">
                                  <p:stCondLst>
                                    <p:cond delay="0"/>
                                  </p:stCondLst>
                                  <p:childTnLst>
                                    <p:animRot by="21600000">
                                      <p:cBhvr>
                                        <p:cTn id="234" dur="5000" fill="hold"/>
                                        <p:tgtEl>
                                          <p:spTgt spid="597"/>
                                        </p:tgtEl>
                                        <p:attrNameLst>
                                          <p:attrName>r</p:attrName>
                                        </p:attrNameLst>
                                      </p:cBhvr>
                                    </p:animRot>
                                  </p:childTnLst>
                                </p:cTn>
                              </p:par>
                              <p:par>
                                <p:cTn id="235" presetID="10" presetClass="entr" presetSubtype="0" fill="hold" nodeType="withEffect">
                                  <p:stCondLst>
                                    <p:cond delay="0"/>
                                  </p:stCondLst>
                                  <p:childTnLst>
                                    <p:set>
                                      <p:cBhvr>
                                        <p:cTn id="236" dur="1" fill="hold">
                                          <p:stCondLst>
                                            <p:cond delay="0"/>
                                          </p:stCondLst>
                                        </p:cTn>
                                        <p:tgtEl>
                                          <p:spTgt spid="600"/>
                                        </p:tgtEl>
                                        <p:attrNameLst>
                                          <p:attrName>style.visibility</p:attrName>
                                        </p:attrNameLst>
                                      </p:cBhvr>
                                      <p:to>
                                        <p:strVal val="visible"/>
                                      </p:to>
                                    </p:set>
                                    <p:animEffect transition="in" filter="fade">
                                      <p:cBhvr>
                                        <p:cTn id="237" dur="2000"/>
                                        <p:tgtEl>
                                          <p:spTgt spid="600"/>
                                        </p:tgtEl>
                                      </p:cBhvr>
                                    </p:animEffect>
                                  </p:childTnLst>
                                </p:cTn>
                              </p:par>
                              <p:par>
                                <p:cTn id="238" presetID="8" presetClass="emph" presetSubtype="0" repeatCount="indefinite" fill="hold" nodeType="withEffect">
                                  <p:stCondLst>
                                    <p:cond delay="0"/>
                                  </p:stCondLst>
                                  <p:childTnLst>
                                    <p:animRot by="-21600000">
                                      <p:cBhvr>
                                        <p:cTn id="239" dur="5000" fill="hold"/>
                                        <p:tgtEl>
                                          <p:spTgt spid="600"/>
                                        </p:tgtEl>
                                        <p:attrNameLst>
                                          <p:attrName>r</p:attrName>
                                        </p:attrNameLst>
                                      </p:cBhvr>
                                    </p:animRot>
                                  </p:childTnLst>
                                </p:cTn>
                              </p:par>
                              <p:par>
                                <p:cTn id="240" presetID="10" presetClass="entr" presetSubtype="0" fill="hold" nodeType="withEffect">
                                  <p:stCondLst>
                                    <p:cond delay="0"/>
                                  </p:stCondLst>
                                  <p:childTnLst>
                                    <p:set>
                                      <p:cBhvr>
                                        <p:cTn id="241" dur="1" fill="hold">
                                          <p:stCondLst>
                                            <p:cond delay="0"/>
                                          </p:stCondLst>
                                        </p:cTn>
                                        <p:tgtEl>
                                          <p:spTgt spid="651"/>
                                        </p:tgtEl>
                                        <p:attrNameLst>
                                          <p:attrName>style.visibility</p:attrName>
                                        </p:attrNameLst>
                                      </p:cBhvr>
                                      <p:to>
                                        <p:strVal val="visible"/>
                                      </p:to>
                                    </p:set>
                                    <p:animEffect transition="in" filter="fade">
                                      <p:cBhvr>
                                        <p:cTn id="242" dur="2000"/>
                                        <p:tgtEl>
                                          <p:spTgt spid="651"/>
                                        </p:tgtEl>
                                      </p:cBhvr>
                                    </p:animEffect>
                                  </p:childTnLst>
                                </p:cTn>
                              </p:par>
                              <p:par>
                                <p:cTn id="243" presetID="8" presetClass="emph" presetSubtype="0" repeatCount="indefinite" fill="hold" nodeType="withEffect">
                                  <p:stCondLst>
                                    <p:cond delay="0"/>
                                  </p:stCondLst>
                                  <p:childTnLst>
                                    <p:animRot by="21600000">
                                      <p:cBhvr>
                                        <p:cTn id="244" dur="5000" fill="hold"/>
                                        <p:tgtEl>
                                          <p:spTgt spid="651"/>
                                        </p:tgtEl>
                                        <p:attrNameLst>
                                          <p:attrName>r</p:attrName>
                                        </p:attrNameLst>
                                      </p:cBhvr>
                                    </p:animRot>
                                  </p:childTnLst>
                                </p:cTn>
                              </p:par>
                              <p:par>
                                <p:cTn id="245" presetID="1" presetClass="mediacall" presetSubtype="0" fill="hold" nodeType="withEffect">
                                  <p:stCondLst>
                                    <p:cond delay="0"/>
                                  </p:stCondLst>
                                  <p:childTnLst>
                                    <p:cmd type="call" cmd="playFrom(0.0)">
                                      <p:cBhvr>
                                        <p:cTn id="246" dur="20138" fill="hold"/>
                                        <p:tgtEl>
                                          <p:spTgt spid="66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7" restart="whenNotActive" fill="hold" evtFilter="cancelBubble" nodeType="interactiveSeq">
                <p:stCondLst>
                  <p:cond evt="onClick" delay="0">
                    <p:tgtEl>
                      <p:spTgt spid="664"/>
                    </p:tgtEl>
                  </p:cond>
                </p:stCondLst>
                <p:endSync evt="end" delay="0">
                  <p:rtn val="all"/>
                </p:endSync>
                <p:childTnLst>
                  <p:par>
                    <p:cTn id="248" fill="hold">
                      <p:stCondLst>
                        <p:cond delay="0"/>
                      </p:stCondLst>
                      <p:childTnLst>
                        <p:par>
                          <p:cTn id="249" fill="hold">
                            <p:stCondLst>
                              <p:cond delay="0"/>
                            </p:stCondLst>
                            <p:childTnLst>
                              <p:par>
                                <p:cTn id="250" presetID="2" presetClass="mediacall" presetSubtype="0" fill="hold" nodeType="withEffect">
                                  <p:stCondLst>
                                    <p:cond delay="0"/>
                                  </p:stCondLst>
                                  <p:childTnLst>
                                    <p:cmd type="call" cmd="togglePause">
                                      <p:cBhvr>
                                        <p:cTn id="251" dur="1" fill="hold"/>
                                        <p:tgtEl>
                                          <p:spTgt spid="664"/>
                                        </p:tgtEl>
                                      </p:cBhvr>
                                    </p:cmd>
                                  </p:childTnLst>
                                </p:cTn>
                              </p:par>
                            </p:childTnLst>
                          </p:cTn>
                        </p:par>
                      </p:childTnLst>
                    </p:cTn>
                  </p:par>
                </p:childTnLst>
              </p:cTn>
              <p:nextCondLst>
                <p:cond evt="onClick" delay="0">
                  <p:tgtEl>
                    <p:spTgt spid="664"/>
                  </p:tgtEl>
                </p:cond>
              </p:nextCondLst>
            </p:seq>
            <p:video>
              <p:cMediaNode vol="80000">
                <p:cTn id="252" fill="hold" display="0">
                  <p:stCondLst>
                    <p:cond delay="indefinite"/>
                  </p:stCondLst>
                </p:cTn>
                <p:tgtEl>
                  <p:spTgt spid="664"/>
                </p:tgtEl>
              </p:cMediaNode>
            </p:vide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39512</TotalTime>
  <Words>8387</Words>
  <Application>Microsoft Office PowerPoint</Application>
  <PresentationFormat>ワイド画面</PresentationFormat>
  <Paragraphs>707</Paragraphs>
  <Slides>30</Slides>
  <Notes>30</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30</vt:i4>
      </vt:variant>
    </vt:vector>
  </HeadingPairs>
  <TitlesOfParts>
    <vt:vector size="42" baseType="lpstr">
      <vt:lpstr>HGP創英角ﾎﾟｯﾌﾟ体</vt:lpstr>
      <vt:lpstr>ＭＳ Ｐゴシック</vt:lpstr>
      <vt:lpstr>UD デジタル 教科書体 NK-B</vt:lpstr>
      <vt:lpstr>游ゴシック</vt:lpstr>
      <vt:lpstr>Arial</vt:lpstr>
      <vt:lpstr>Arial Narrow</vt:lpstr>
      <vt:lpstr>Calibri</vt:lpstr>
      <vt:lpstr>Consolas</vt:lpstr>
      <vt:lpstr>Roboto</vt:lpstr>
      <vt:lpstr>Times New Roman</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MITSUBISHI HEAVY INDUSTRIES,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Yuichiro Kamino/神納 祐一郎</dc:creator>
  <cp:lastModifiedBy>Nakashima Yasuhiko</cp:lastModifiedBy>
  <cp:revision>5168</cp:revision>
  <cp:lastPrinted>2025-10-23T03:56:21Z</cp:lastPrinted>
  <dcterms:created xsi:type="dcterms:W3CDTF">2020-03-24T01:57:12Z</dcterms:created>
  <dcterms:modified xsi:type="dcterms:W3CDTF">2025-10-30T12:44:18Z</dcterms:modified>
</cp:coreProperties>
</file>